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ppt/diagrams/data65.xml" ContentType="application/vnd.openxmlformats-officedocument.drawingml.diagramData+xml"/>
  <Override PartName="/ppt/diagrams/layout65.xml" ContentType="application/vnd.openxmlformats-officedocument.drawingml.diagramLayout+xml"/>
  <Override PartName="/ppt/diagrams/quickStyle65.xml" ContentType="application/vnd.openxmlformats-officedocument.drawingml.diagramStyle+xml"/>
  <Override PartName="/ppt/diagrams/colors65.xml" ContentType="application/vnd.openxmlformats-officedocument.drawingml.diagramColors+xml"/>
  <Override PartName="/ppt/diagrams/drawing65.xml" ContentType="application/vnd.ms-office.drawingml.diagramDrawing+xml"/>
  <Override PartName="/ppt/diagrams/data66.xml" ContentType="application/vnd.openxmlformats-officedocument.drawingml.diagramData+xml"/>
  <Override PartName="/ppt/diagrams/layout66.xml" ContentType="application/vnd.openxmlformats-officedocument.drawingml.diagramLayout+xml"/>
  <Override PartName="/ppt/diagrams/quickStyle66.xml" ContentType="application/vnd.openxmlformats-officedocument.drawingml.diagramStyle+xml"/>
  <Override PartName="/ppt/diagrams/colors66.xml" ContentType="application/vnd.openxmlformats-officedocument.drawingml.diagramColors+xml"/>
  <Override PartName="/ppt/diagrams/drawing66.xml" ContentType="application/vnd.ms-office.drawingml.diagramDrawing+xml"/>
  <Override PartName="/ppt/notesSlides/notesSlide1.xml" ContentType="application/vnd.openxmlformats-officedocument.presentationml.notesSlide+xml"/>
  <Override PartName="/ppt/diagrams/data67.xml" ContentType="application/vnd.openxmlformats-officedocument.drawingml.diagramData+xml"/>
  <Override PartName="/ppt/diagrams/layout67.xml" ContentType="application/vnd.openxmlformats-officedocument.drawingml.diagramLayout+xml"/>
  <Override PartName="/ppt/diagrams/quickStyle67.xml" ContentType="application/vnd.openxmlformats-officedocument.drawingml.diagramStyle+xml"/>
  <Override PartName="/ppt/diagrams/colors67.xml" ContentType="application/vnd.openxmlformats-officedocument.drawingml.diagramColors+xml"/>
  <Override PartName="/ppt/diagrams/drawing67.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6"/>
  </p:notesMasterIdLst>
  <p:sldIdLst>
    <p:sldId id="1065" r:id="rId2"/>
    <p:sldId id="577" r:id="rId3"/>
    <p:sldId id="579" r:id="rId4"/>
    <p:sldId id="1131" r:id="rId5"/>
    <p:sldId id="1130" r:id="rId6"/>
    <p:sldId id="1067" r:id="rId7"/>
    <p:sldId id="1452" r:id="rId8"/>
    <p:sldId id="1073" r:id="rId9"/>
    <p:sldId id="1133" r:id="rId10"/>
    <p:sldId id="1451" r:id="rId11"/>
    <p:sldId id="1450" r:id="rId12"/>
    <p:sldId id="525" r:id="rId13"/>
    <p:sldId id="1515" r:id="rId14"/>
    <p:sldId id="1456" r:id="rId15"/>
    <p:sldId id="1455" r:id="rId16"/>
    <p:sldId id="1472" r:id="rId17"/>
    <p:sldId id="1462" r:id="rId18"/>
    <p:sldId id="1533" r:id="rId19"/>
    <p:sldId id="1464" r:id="rId20"/>
    <p:sldId id="1454" r:id="rId21"/>
    <p:sldId id="1457" r:id="rId22"/>
    <p:sldId id="1463" r:id="rId23"/>
    <p:sldId id="1493" r:id="rId24"/>
    <p:sldId id="1524" r:id="rId25"/>
    <p:sldId id="1458" r:id="rId26"/>
    <p:sldId id="1465" r:id="rId27"/>
    <p:sldId id="1466" r:id="rId28"/>
    <p:sldId id="1468" r:id="rId29"/>
    <p:sldId id="1469" r:id="rId30"/>
    <p:sldId id="1494" r:id="rId31"/>
    <p:sldId id="1471" r:id="rId32"/>
    <p:sldId id="1467" r:id="rId33"/>
    <p:sldId id="1470" r:id="rId34"/>
    <p:sldId id="2178" r:id="rId35"/>
    <p:sldId id="2179" r:id="rId36"/>
    <p:sldId id="1525" r:id="rId37"/>
    <p:sldId id="1459" r:id="rId38"/>
    <p:sldId id="1496" r:id="rId39"/>
    <p:sldId id="1495" r:id="rId40"/>
    <p:sldId id="1497" r:id="rId41"/>
    <p:sldId id="1498" r:id="rId42"/>
    <p:sldId id="1473" r:id="rId43"/>
    <p:sldId id="1490" r:id="rId44"/>
    <p:sldId id="1476" r:id="rId45"/>
    <p:sldId id="1499" r:id="rId46"/>
    <p:sldId id="1500" r:id="rId47"/>
    <p:sldId id="1491" r:id="rId48"/>
    <p:sldId id="1492" r:id="rId49"/>
    <p:sldId id="2216" r:id="rId50"/>
    <p:sldId id="2217" r:id="rId51"/>
    <p:sldId id="1526" r:id="rId52"/>
    <p:sldId id="1460" r:id="rId53"/>
    <p:sldId id="1502" r:id="rId54"/>
    <p:sldId id="1501" r:id="rId55"/>
    <p:sldId id="1503" r:id="rId56"/>
    <p:sldId id="1504" r:id="rId57"/>
    <p:sldId id="1536" r:id="rId58"/>
    <p:sldId id="1535" r:id="rId59"/>
    <p:sldId id="1542" r:id="rId60"/>
    <p:sldId id="1543" r:id="rId61"/>
    <p:sldId id="1477" r:id="rId62"/>
    <p:sldId id="2218" r:id="rId63"/>
    <p:sldId id="2219" r:id="rId64"/>
    <p:sldId id="1527" r:id="rId65"/>
    <p:sldId id="1461" r:id="rId66"/>
    <p:sldId id="1505" r:id="rId67"/>
    <p:sldId id="1531" r:id="rId68"/>
    <p:sldId id="1532" r:id="rId69"/>
    <p:sldId id="1511" r:id="rId70"/>
    <p:sldId id="1528" r:id="rId71"/>
    <p:sldId id="1134" r:id="rId72"/>
    <p:sldId id="1506" r:id="rId73"/>
    <p:sldId id="1478" r:id="rId74"/>
    <p:sldId id="1529" r:id="rId75"/>
    <p:sldId id="1135" r:id="rId76"/>
    <p:sldId id="1507" r:id="rId77"/>
    <p:sldId id="1147" r:id="rId78"/>
    <p:sldId id="1508" r:id="rId79"/>
    <p:sldId id="1509" r:id="rId80"/>
    <p:sldId id="1514" r:id="rId81"/>
    <p:sldId id="1479" r:id="rId82"/>
    <p:sldId id="1148" r:id="rId83"/>
    <p:sldId id="1541" r:id="rId84"/>
    <p:sldId id="1510" r:id="rId85"/>
    <p:sldId id="2220" r:id="rId86"/>
    <p:sldId id="2221" r:id="rId87"/>
    <p:sldId id="1512" r:id="rId88"/>
    <p:sldId id="1530" r:id="rId89"/>
    <p:sldId id="1136" r:id="rId90"/>
    <p:sldId id="1516" r:id="rId91"/>
    <p:sldId id="1517" r:id="rId92"/>
    <p:sldId id="1519" r:id="rId93"/>
    <p:sldId id="1520" r:id="rId94"/>
    <p:sldId id="1522" r:id="rId95"/>
    <p:sldId id="1518" r:id="rId96"/>
    <p:sldId id="2214" r:id="rId97"/>
    <p:sldId id="2215" r:id="rId98"/>
    <p:sldId id="1537" r:id="rId99"/>
    <p:sldId id="1521" r:id="rId100"/>
    <p:sldId id="1480" r:id="rId101"/>
    <p:sldId id="1540" r:id="rId102"/>
    <p:sldId id="1544" r:id="rId103"/>
    <p:sldId id="1545" r:id="rId104"/>
    <p:sldId id="1658" r:id="rId105"/>
    <p:sldId id="1659" r:id="rId106"/>
    <p:sldId id="1656" r:id="rId107"/>
    <p:sldId id="1657" r:id="rId108"/>
    <p:sldId id="1660" r:id="rId109"/>
    <p:sldId id="1661" r:id="rId110"/>
    <p:sldId id="1662" r:id="rId111"/>
    <p:sldId id="1673" r:id="rId112"/>
    <p:sldId id="1664" r:id="rId113"/>
    <p:sldId id="1665" r:id="rId114"/>
    <p:sldId id="1666" r:id="rId115"/>
    <p:sldId id="572" r:id="rId116"/>
    <p:sldId id="1668" r:id="rId117"/>
    <p:sldId id="1672" r:id="rId118"/>
    <p:sldId id="1669" r:id="rId119"/>
    <p:sldId id="1671" r:id="rId120"/>
    <p:sldId id="1670" r:id="rId121"/>
    <p:sldId id="1538" r:id="rId122"/>
    <p:sldId id="474" r:id="rId123"/>
    <p:sldId id="549" r:id="rId124"/>
    <p:sldId id="257" r:id="rId1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7B782D5-9737-48CF-A9FA-54238C4D3C7F}">
          <p14:sldIdLst>
            <p14:sldId id="1065"/>
            <p14:sldId id="577"/>
            <p14:sldId id="579"/>
            <p14:sldId id="1131"/>
            <p14:sldId id="1130"/>
            <p14:sldId id="1067"/>
            <p14:sldId id="1452"/>
          </p14:sldIdLst>
        </p14:section>
        <p14:section name="Computer Systems" id="{32A096C4-529B-465D-B1BE-B8331EAA7823}">
          <p14:sldIdLst>
            <p14:sldId id="1073"/>
            <p14:sldId id="1133"/>
            <p14:sldId id="1451"/>
            <p14:sldId id="1450"/>
            <p14:sldId id="525"/>
            <p14:sldId id="1515"/>
            <p14:sldId id="1456"/>
            <p14:sldId id="1455"/>
            <p14:sldId id="1472"/>
            <p14:sldId id="1462"/>
            <p14:sldId id="1533"/>
            <p14:sldId id="1464"/>
            <p14:sldId id="1454"/>
            <p14:sldId id="1457"/>
            <p14:sldId id="1463"/>
            <p14:sldId id="1493"/>
          </p14:sldIdLst>
        </p14:section>
        <p14:section name="storage" id="{E5ACFB0D-79F3-42EF-B94D-63813D4A5F97}">
          <p14:sldIdLst>
            <p14:sldId id="1524"/>
            <p14:sldId id="1458"/>
            <p14:sldId id="1465"/>
            <p14:sldId id="1466"/>
            <p14:sldId id="1468"/>
            <p14:sldId id="1469"/>
            <p14:sldId id="1494"/>
            <p14:sldId id="1471"/>
            <p14:sldId id="1467"/>
            <p14:sldId id="1470"/>
            <p14:sldId id="2178"/>
            <p14:sldId id="2179"/>
          </p14:sldIdLst>
        </p14:section>
        <p14:section name="processors" id="{7A305A8E-E1BB-44BE-8516-42E79435EB1F}">
          <p14:sldIdLst>
            <p14:sldId id="1525"/>
            <p14:sldId id="1459"/>
            <p14:sldId id="1496"/>
            <p14:sldId id="1495"/>
            <p14:sldId id="1497"/>
            <p14:sldId id="1498"/>
            <p14:sldId id="1473"/>
            <p14:sldId id="1490"/>
            <p14:sldId id="1476"/>
            <p14:sldId id="1499"/>
            <p14:sldId id="1500"/>
            <p14:sldId id="1491"/>
            <p14:sldId id="1492"/>
            <p14:sldId id="2216"/>
            <p14:sldId id="2217"/>
          </p14:sldIdLst>
        </p14:section>
        <p14:section name="memory" id="{88A37986-4196-458B-84E1-F1CE4E087BD5}">
          <p14:sldIdLst>
            <p14:sldId id="1526"/>
            <p14:sldId id="1460"/>
            <p14:sldId id="1502"/>
            <p14:sldId id="1501"/>
            <p14:sldId id="1503"/>
            <p14:sldId id="1504"/>
            <p14:sldId id="1536"/>
            <p14:sldId id="1535"/>
            <p14:sldId id="1542"/>
            <p14:sldId id="1543"/>
            <p14:sldId id="1477"/>
            <p14:sldId id="2218"/>
            <p14:sldId id="2219"/>
          </p14:sldIdLst>
        </p14:section>
        <p14:section name="network" id="{FD14EA01-C313-47EA-84D1-6A16C7A65640}">
          <p14:sldIdLst>
            <p14:sldId id="1527"/>
            <p14:sldId id="1461"/>
            <p14:sldId id="1505"/>
            <p14:sldId id="1531"/>
            <p14:sldId id="1532"/>
            <p14:sldId id="1511"/>
            <p14:sldId id="1528"/>
            <p14:sldId id="1134"/>
            <p14:sldId id="1506"/>
            <p14:sldId id="1478"/>
            <p14:sldId id="1529"/>
            <p14:sldId id="1135"/>
            <p14:sldId id="1507"/>
            <p14:sldId id="1147"/>
            <p14:sldId id="1508"/>
            <p14:sldId id="1509"/>
            <p14:sldId id="1514"/>
            <p14:sldId id="1479"/>
            <p14:sldId id="1148"/>
            <p14:sldId id="1541"/>
            <p14:sldId id="1510"/>
            <p14:sldId id="2220"/>
            <p14:sldId id="2221"/>
            <p14:sldId id="1512"/>
          </p14:sldIdLst>
        </p14:section>
        <p14:section name="Smart Devices" id="{2C367369-E090-406E-A781-3FE6EC87AEBA}">
          <p14:sldIdLst>
            <p14:sldId id="1530"/>
            <p14:sldId id="1136"/>
            <p14:sldId id="1516"/>
            <p14:sldId id="1517"/>
            <p14:sldId id="1519"/>
            <p14:sldId id="1520"/>
            <p14:sldId id="1522"/>
            <p14:sldId id="1518"/>
            <p14:sldId id="2214"/>
            <p14:sldId id="2215"/>
            <p14:sldId id="1537"/>
            <p14:sldId id="1521"/>
            <p14:sldId id="1480"/>
            <p14:sldId id="1540"/>
          </p14:sldIdLst>
        </p14:section>
        <p14:section name="End" id="{DDEDB59C-1E1E-4A76-8B5D-9EF2F5ECCE46}">
          <p14:sldIdLst>
            <p14:sldId id="1544"/>
            <p14:sldId id="1545"/>
            <p14:sldId id="1658"/>
            <p14:sldId id="1659"/>
            <p14:sldId id="1656"/>
            <p14:sldId id="1657"/>
            <p14:sldId id="1660"/>
            <p14:sldId id="1661"/>
            <p14:sldId id="1662"/>
            <p14:sldId id="1673"/>
            <p14:sldId id="1664"/>
            <p14:sldId id="1665"/>
            <p14:sldId id="1666"/>
            <p14:sldId id="572"/>
            <p14:sldId id="1668"/>
            <p14:sldId id="1672"/>
            <p14:sldId id="1669"/>
            <p14:sldId id="1671"/>
            <p14:sldId id="1670"/>
            <p14:sldId id="1538"/>
            <p14:sldId id="474"/>
            <p14:sldId id="549"/>
            <p14:sldId id="25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ul Meaney" initials="PM" lastIdx="1" clrIdx="0">
    <p:extLst>
      <p:ext uri="{19B8F6BF-5375-455C-9EA6-DF929625EA0E}">
        <p15:presenceInfo xmlns:p15="http://schemas.microsoft.com/office/powerpoint/2012/main" userId="Paul Meane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E78BB1-873B-4AF7-AAF0-CDD038520BCD}" v="1330" dt="2024-08-02T08:46:06.0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313" autoAdjust="0"/>
    <p:restoredTop sz="96713" autoAdjust="0"/>
  </p:normalViewPr>
  <p:slideViewPr>
    <p:cSldViewPr snapToGrid="0">
      <p:cViewPr varScale="1">
        <p:scale>
          <a:sx n="99" d="100"/>
          <a:sy n="99" d="100"/>
        </p:scale>
        <p:origin x="90" y="12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microsoft.com/office/2016/11/relationships/changesInfo" Target="changesInfos/changesInfo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meaney" userId="8f3b41ac-413d-46e0-bc97-8181c95bcdc2" providerId="ADAL" clId="{DDE78BB1-873B-4AF7-AAF0-CDD038520BCD}"/>
    <pc:docChg chg="undo custSel addSld modSld">
      <pc:chgData name="paul meaney" userId="8f3b41ac-413d-46e0-bc97-8181c95bcdc2" providerId="ADAL" clId="{DDE78BB1-873B-4AF7-AAF0-CDD038520BCD}" dt="2024-08-02T08:46:06.089" v="2001" actId="20577"/>
      <pc:docMkLst>
        <pc:docMk/>
      </pc:docMkLst>
      <pc:sldChg chg="modSp mod">
        <pc:chgData name="paul meaney" userId="8f3b41ac-413d-46e0-bc97-8181c95bcdc2" providerId="ADAL" clId="{DDE78BB1-873B-4AF7-AAF0-CDD038520BCD}" dt="2024-07-29T10:22:47.710" v="14" actId="313"/>
        <pc:sldMkLst>
          <pc:docMk/>
          <pc:sldMk cId="2903039538" sldId="1668"/>
        </pc:sldMkLst>
        <pc:spChg chg="mod">
          <ac:chgData name="paul meaney" userId="8f3b41ac-413d-46e0-bc97-8181c95bcdc2" providerId="ADAL" clId="{DDE78BB1-873B-4AF7-AAF0-CDD038520BCD}" dt="2024-07-29T10:18:54.126" v="5" actId="20577"/>
          <ac:spMkLst>
            <pc:docMk/>
            <pc:sldMk cId="2903039538" sldId="1668"/>
            <ac:spMk id="5" creationId="{1D7C9869-60C9-8CBE-FF7A-B21CA24BA4B2}"/>
          </ac:spMkLst>
        </pc:spChg>
        <pc:spChg chg="mod">
          <ac:chgData name="paul meaney" userId="8f3b41ac-413d-46e0-bc97-8181c95bcdc2" providerId="ADAL" clId="{DDE78BB1-873B-4AF7-AAF0-CDD038520BCD}" dt="2024-07-29T10:22:47.710" v="14" actId="313"/>
          <ac:spMkLst>
            <pc:docMk/>
            <pc:sldMk cId="2903039538" sldId="1668"/>
            <ac:spMk id="30" creationId="{50D52CE6-CFCB-12C9-12F7-0FE151DC2DA3}"/>
          </ac:spMkLst>
        </pc:spChg>
      </pc:sldChg>
      <pc:sldChg chg="modSp mod">
        <pc:chgData name="paul meaney" userId="8f3b41ac-413d-46e0-bc97-8181c95bcdc2" providerId="ADAL" clId="{DDE78BB1-873B-4AF7-AAF0-CDD038520BCD}" dt="2024-07-29T10:19:30.242" v="13" actId="20577"/>
        <pc:sldMkLst>
          <pc:docMk/>
          <pc:sldMk cId="2125828274" sldId="1672"/>
        </pc:sldMkLst>
        <pc:spChg chg="mod">
          <ac:chgData name="paul meaney" userId="8f3b41ac-413d-46e0-bc97-8181c95bcdc2" providerId="ADAL" clId="{DDE78BB1-873B-4AF7-AAF0-CDD038520BCD}" dt="2024-07-29T10:19:30.242" v="13" actId="20577"/>
          <ac:spMkLst>
            <pc:docMk/>
            <pc:sldMk cId="2125828274" sldId="1672"/>
            <ac:spMk id="2" creationId="{8F2A6292-6A4C-FC00-8A2C-EA61F27485B3}"/>
          </ac:spMkLst>
        </pc:spChg>
      </pc:sldChg>
      <pc:sldChg chg="modSp add mod">
        <pc:chgData name="paul meaney" userId="8f3b41ac-413d-46e0-bc97-8181c95bcdc2" providerId="ADAL" clId="{DDE78BB1-873B-4AF7-AAF0-CDD038520BCD}" dt="2024-08-02T08:46:06.089" v="2001" actId="20577"/>
        <pc:sldMkLst>
          <pc:docMk/>
          <pc:sldMk cId="1487536389" sldId="2178"/>
        </pc:sldMkLst>
        <pc:spChg chg="mod">
          <ac:chgData name="paul meaney" userId="8f3b41ac-413d-46e0-bc97-8181c95bcdc2" providerId="ADAL" clId="{DDE78BB1-873B-4AF7-AAF0-CDD038520BCD}" dt="2024-08-02T08:05:59.533" v="726" actId="20577"/>
          <ac:spMkLst>
            <pc:docMk/>
            <pc:sldMk cId="1487536389" sldId="2178"/>
            <ac:spMk id="2" creationId="{2F0440A5-F3D6-D08A-4D26-5D6A3561426D}"/>
          </ac:spMkLst>
        </pc:spChg>
        <pc:graphicFrameChg chg="mod">
          <ac:chgData name="paul meaney" userId="8f3b41ac-413d-46e0-bc97-8181c95bcdc2" providerId="ADAL" clId="{DDE78BB1-873B-4AF7-AAF0-CDD038520BCD}" dt="2024-08-02T08:46:06.089" v="2001" actId="20577"/>
          <ac:graphicFrameMkLst>
            <pc:docMk/>
            <pc:sldMk cId="1487536389" sldId="2178"/>
            <ac:graphicFrameMk id="6" creationId="{2A8953E1-98ED-19FE-365D-08454DA4CB1F}"/>
          </ac:graphicFrameMkLst>
        </pc:graphicFrameChg>
      </pc:sldChg>
      <pc:sldChg chg="modSp add mod">
        <pc:chgData name="paul meaney" userId="8f3b41ac-413d-46e0-bc97-8181c95bcdc2" providerId="ADAL" clId="{DDE78BB1-873B-4AF7-AAF0-CDD038520BCD}" dt="2024-08-02T08:20:59.853" v="1524"/>
        <pc:sldMkLst>
          <pc:docMk/>
          <pc:sldMk cId="3473333545" sldId="2179"/>
        </pc:sldMkLst>
        <pc:spChg chg="mod">
          <ac:chgData name="paul meaney" userId="8f3b41ac-413d-46e0-bc97-8181c95bcdc2" providerId="ADAL" clId="{DDE78BB1-873B-4AF7-AAF0-CDD038520BCD}" dt="2024-08-02T08:07:05.071" v="929" actId="20577"/>
          <ac:spMkLst>
            <pc:docMk/>
            <pc:sldMk cId="3473333545" sldId="2179"/>
            <ac:spMk id="2" creationId="{999BFB18-4DBD-7724-F80E-BFB0EB057D73}"/>
          </ac:spMkLst>
        </pc:spChg>
        <pc:graphicFrameChg chg="mod modGraphic">
          <ac:chgData name="paul meaney" userId="8f3b41ac-413d-46e0-bc97-8181c95bcdc2" providerId="ADAL" clId="{DDE78BB1-873B-4AF7-AAF0-CDD038520BCD}" dt="2024-08-02T08:20:59.853" v="1524"/>
          <ac:graphicFrameMkLst>
            <pc:docMk/>
            <pc:sldMk cId="3473333545" sldId="2179"/>
            <ac:graphicFrameMk id="5" creationId="{4D9A1448-0AAB-D08D-2303-92F43708835D}"/>
          </ac:graphicFrameMkLst>
        </pc:graphicFrameChg>
      </pc:sldChg>
      <pc:sldChg chg="modSp add mod setBg">
        <pc:chgData name="paul meaney" userId="8f3b41ac-413d-46e0-bc97-8181c95bcdc2" providerId="ADAL" clId="{DDE78BB1-873B-4AF7-AAF0-CDD038520BCD}" dt="2024-07-31T10:59:56.175" v="194" actId="20577"/>
        <pc:sldMkLst>
          <pc:docMk/>
          <pc:sldMk cId="1247881599" sldId="2214"/>
        </pc:sldMkLst>
        <pc:spChg chg="mod">
          <ac:chgData name="paul meaney" userId="8f3b41ac-413d-46e0-bc97-8181c95bcdc2" providerId="ADAL" clId="{DDE78BB1-873B-4AF7-AAF0-CDD038520BCD}" dt="2024-07-31T10:59:17.367" v="28" actId="20577"/>
          <ac:spMkLst>
            <pc:docMk/>
            <pc:sldMk cId="1247881599" sldId="2214"/>
            <ac:spMk id="2" creationId="{6AEFDD1B-3BB8-98C5-25B7-53F438F763AC}"/>
          </ac:spMkLst>
        </pc:spChg>
        <pc:graphicFrameChg chg="mod">
          <ac:chgData name="paul meaney" userId="8f3b41ac-413d-46e0-bc97-8181c95bcdc2" providerId="ADAL" clId="{DDE78BB1-873B-4AF7-AAF0-CDD038520BCD}" dt="2024-07-31T10:59:56.175" v="194" actId="20577"/>
          <ac:graphicFrameMkLst>
            <pc:docMk/>
            <pc:sldMk cId="1247881599" sldId="2214"/>
            <ac:graphicFrameMk id="8" creationId="{7E105155-F172-66A5-7B1D-79D6897C9D46}"/>
          </ac:graphicFrameMkLst>
        </pc:graphicFrameChg>
      </pc:sldChg>
      <pc:sldChg chg="modSp add setBg">
        <pc:chgData name="paul meaney" userId="8f3b41ac-413d-46e0-bc97-8181c95bcdc2" providerId="ADAL" clId="{DDE78BB1-873B-4AF7-AAF0-CDD038520BCD}" dt="2024-07-31T11:02:39.604" v="713" actId="20577"/>
        <pc:sldMkLst>
          <pc:docMk/>
          <pc:sldMk cId="1800871273" sldId="2215"/>
        </pc:sldMkLst>
        <pc:graphicFrameChg chg="mod">
          <ac:chgData name="paul meaney" userId="8f3b41ac-413d-46e0-bc97-8181c95bcdc2" providerId="ADAL" clId="{DDE78BB1-873B-4AF7-AAF0-CDD038520BCD}" dt="2024-07-31T11:02:39.604" v="713" actId="20577"/>
          <ac:graphicFrameMkLst>
            <pc:docMk/>
            <pc:sldMk cId="1800871273" sldId="2215"/>
            <ac:graphicFrameMk id="6" creationId="{F867144C-7D75-E4D6-BC27-D5E76E4F58FC}"/>
          </ac:graphicFrameMkLst>
        </pc:graphicFrameChg>
      </pc:sldChg>
      <pc:sldChg chg="modSp add mod">
        <pc:chgData name="paul meaney" userId="8f3b41ac-413d-46e0-bc97-8181c95bcdc2" providerId="ADAL" clId="{DDE78BB1-873B-4AF7-AAF0-CDD038520BCD}" dt="2024-08-02T08:34:05.197" v="1994" actId="20577"/>
        <pc:sldMkLst>
          <pc:docMk/>
          <pc:sldMk cId="3949713105" sldId="2216"/>
        </pc:sldMkLst>
        <pc:spChg chg="mod">
          <ac:chgData name="paul meaney" userId="8f3b41ac-413d-46e0-bc97-8181c95bcdc2" providerId="ADAL" clId="{DDE78BB1-873B-4AF7-AAF0-CDD038520BCD}" dt="2024-08-02T08:13:15.147" v="1075" actId="20577"/>
          <ac:spMkLst>
            <pc:docMk/>
            <pc:sldMk cId="3949713105" sldId="2216"/>
            <ac:spMk id="2" creationId="{2F0440A5-F3D6-D08A-4D26-5D6A3561426D}"/>
          </ac:spMkLst>
        </pc:spChg>
        <pc:graphicFrameChg chg="mod">
          <ac:chgData name="paul meaney" userId="8f3b41ac-413d-46e0-bc97-8181c95bcdc2" providerId="ADAL" clId="{DDE78BB1-873B-4AF7-AAF0-CDD038520BCD}" dt="2024-08-02T08:34:05.197" v="1994" actId="20577"/>
          <ac:graphicFrameMkLst>
            <pc:docMk/>
            <pc:sldMk cId="3949713105" sldId="2216"/>
            <ac:graphicFrameMk id="6" creationId="{2A8953E1-98ED-19FE-365D-08454DA4CB1F}"/>
          </ac:graphicFrameMkLst>
        </pc:graphicFrameChg>
      </pc:sldChg>
      <pc:sldChg chg="modSp add mod">
        <pc:chgData name="paul meaney" userId="8f3b41ac-413d-46e0-bc97-8181c95bcdc2" providerId="ADAL" clId="{DDE78BB1-873B-4AF7-AAF0-CDD038520BCD}" dt="2024-08-02T08:20:35.604" v="1512"/>
        <pc:sldMkLst>
          <pc:docMk/>
          <pc:sldMk cId="3415088501" sldId="2217"/>
        </pc:sldMkLst>
        <pc:spChg chg="mod">
          <ac:chgData name="paul meaney" userId="8f3b41ac-413d-46e0-bc97-8181c95bcdc2" providerId="ADAL" clId="{DDE78BB1-873B-4AF7-AAF0-CDD038520BCD}" dt="2024-08-02T08:17:04.826" v="1324" actId="20577"/>
          <ac:spMkLst>
            <pc:docMk/>
            <pc:sldMk cId="3415088501" sldId="2217"/>
            <ac:spMk id="2" creationId="{999BFB18-4DBD-7724-F80E-BFB0EB057D73}"/>
          </ac:spMkLst>
        </pc:spChg>
        <pc:graphicFrameChg chg="mod modGraphic">
          <ac:chgData name="paul meaney" userId="8f3b41ac-413d-46e0-bc97-8181c95bcdc2" providerId="ADAL" clId="{DDE78BB1-873B-4AF7-AAF0-CDD038520BCD}" dt="2024-08-02T08:20:35.604" v="1512"/>
          <ac:graphicFrameMkLst>
            <pc:docMk/>
            <pc:sldMk cId="3415088501" sldId="2217"/>
            <ac:graphicFrameMk id="5" creationId="{4D9A1448-0AAB-D08D-2303-92F43708835D}"/>
          </ac:graphicFrameMkLst>
        </pc:graphicFrameChg>
      </pc:sldChg>
      <pc:sldChg chg="modSp add mod">
        <pc:chgData name="paul meaney" userId="8f3b41ac-413d-46e0-bc97-8181c95bcdc2" providerId="ADAL" clId="{DDE78BB1-873B-4AF7-AAF0-CDD038520BCD}" dt="2024-08-02T08:33:51.333" v="1992" actId="20577"/>
        <pc:sldMkLst>
          <pc:docMk/>
          <pc:sldMk cId="3259370716" sldId="2218"/>
        </pc:sldMkLst>
        <pc:spChg chg="mod">
          <ac:chgData name="paul meaney" userId="8f3b41ac-413d-46e0-bc97-8181c95bcdc2" providerId="ADAL" clId="{DDE78BB1-873B-4AF7-AAF0-CDD038520BCD}" dt="2024-08-02T08:18:11.992" v="1338" actId="20577"/>
          <ac:spMkLst>
            <pc:docMk/>
            <pc:sldMk cId="3259370716" sldId="2218"/>
            <ac:spMk id="2" creationId="{2F0440A5-F3D6-D08A-4D26-5D6A3561426D}"/>
          </ac:spMkLst>
        </pc:spChg>
        <pc:graphicFrameChg chg="mod">
          <ac:chgData name="paul meaney" userId="8f3b41ac-413d-46e0-bc97-8181c95bcdc2" providerId="ADAL" clId="{DDE78BB1-873B-4AF7-AAF0-CDD038520BCD}" dt="2024-08-02T08:33:51.333" v="1992" actId="20577"/>
          <ac:graphicFrameMkLst>
            <pc:docMk/>
            <pc:sldMk cId="3259370716" sldId="2218"/>
            <ac:graphicFrameMk id="6" creationId="{2A8953E1-98ED-19FE-365D-08454DA4CB1F}"/>
          </ac:graphicFrameMkLst>
        </pc:graphicFrameChg>
      </pc:sldChg>
      <pc:sldChg chg="modSp add mod">
        <pc:chgData name="paul meaney" userId="8f3b41ac-413d-46e0-bc97-8181c95bcdc2" providerId="ADAL" clId="{DDE78BB1-873B-4AF7-AAF0-CDD038520BCD}" dt="2024-08-02T08:22:34.225" v="1554" actId="20577"/>
        <pc:sldMkLst>
          <pc:docMk/>
          <pc:sldMk cId="1738629144" sldId="2219"/>
        </pc:sldMkLst>
        <pc:spChg chg="mod">
          <ac:chgData name="paul meaney" userId="8f3b41ac-413d-46e0-bc97-8181c95bcdc2" providerId="ADAL" clId="{DDE78BB1-873B-4AF7-AAF0-CDD038520BCD}" dt="2024-08-02T08:18:51.729" v="1428" actId="20577"/>
          <ac:spMkLst>
            <pc:docMk/>
            <pc:sldMk cId="1738629144" sldId="2219"/>
            <ac:spMk id="2" creationId="{999BFB18-4DBD-7724-F80E-BFB0EB057D73}"/>
          </ac:spMkLst>
        </pc:spChg>
        <pc:graphicFrameChg chg="mod modGraphic">
          <ac:chgData name="paul meaney" userId="8f3b41ac-413d-46e0-bc97-8181c95bcdc2" providerId="ADAL" clId="{DDE78BB1-873B-4AF7-AAF0-CDD038520BCD}" dt="2024-08-02T08:22:34.225" v="1554" actId="20577"/>
          <ac:graphicFrameMkLst>
            <pc:docMk/>
            <pc:sldMk cId="1738629144" sldId="2219"/>
            <ac:graphicFrameMk id="5" creationId="{4D9A1448-0AAB-D08D-2303-92F43708835D}"/>
          </ac:graphicFrameMkLst>
        </pc:graphicFrameChg>
      </pc:sldChg>
      <pc:sldChg chg="modSp add mod">
        <pc:chgData name="paul meaney" userId="8f3b41ac-413d-46e0-bc97-8181c95bcdc2" providerId="ADAL" clId="{DDE78BB1-873B-4AF7-AAF0-CDD038520BCD}" dt="2024-08-02T08:33:38.996" v="1990" actId="20577"/>
        <pc:sldMkLst>
          <pc:docMk/>
          <pc:sldMk cId="3134703781" sldId="2220"/>
        </pc:sldMkLst>
        <pc:spChg chg="mod">
          <ac:chgData name="paul meaney" userId="8f3b41ac-413d-46e0-bc97-8181c95bcdc2" providerId="ADAL" clId="{DDE78BB1-873B-4AF7-AAF0-CDD038520BCD}" dt="2024-08-02T08:28:24.326" v="1562" actId="20577"/>
          <ac:spMkLst>
            <pc:docMk/>
            <pc:sldMk cId="3134703781" sldId="2220"/>
            <ac:spMk id="2" creationId="{2F0440A5-F3D6-D08A-4D26-5D6A3561426D}"/>
          </ac:spMkLst>
        </pc:spChg>
        <pc:graphicFrameChg chg="mod">
          <ac:chgData name="paul meaney" userId="8f3b41ac-413d-46e0-bc97-8181c95bcdc2" providerId="ADAL" clId="{DDE78BB1-873B-4AF7-AAF0-CDD038520BCD}" dt="2024-08-02T08:33:38.996" v="1990" actId="20577"/>
          <ac:graphicFrameMkLst>
            <pc:docMk/>
            <pc:sldMk cId="3134703781" sldId="2220"/>
            <ac:graphicFrameMk id="6" creationId="{2A8953E1-98ED-19FE-365D-08454DA4CB1F}"/>
          </ac:graphicFrameMkLst>
        </pc:graphicFrameChg>
      </pc:sldChg>
      <pc:sldChg chg="modSp add mod">
        <pc:chgData name="paul meaney" userId="8f3b41ac-413d-46e0-bc97-8181c95bcdc2" providerId="ADAL" clId="{DDE78BB1-873B-4AF7-AAF0-CDD038520BCD}" dt="2024-08-02T08:33:31.625" v="1988" actId="14100"/>
        <pc:sldMkLst>
          <pc:docMk/>
          <pc:sldMk cId="4075163058" sldId="2221"/>
        </pc:sldMkLst>
        <pc:spChg chg="mod">
          <ac:chgData name="paul meaney" userId="8f3b41ac-413d-46e0-bc97-8181c95bcdc2" providerId="ADAL" clId="{DDE78BB1-873B-4AF7-AAF0-CDD038520BCD}" dt="2024-08-02T08:29:45.646" v="1780" actId="20577"/>
          <ac:spMkLst>
            <pc:docMk/>
            <pc:sldMk cId="4075163058" sldId="2221"/>
            <ac:spMk id="2" creationId="{999BFB18-4DBD-7724-F80E-BFB0EB057D73}"/>
          </ac:spMkLst>
        </pc:spChg>
        <pc:graphicFrameChg chg="mod modGraphic">
          <ac:chgData name="paul meaney" userId="8f3b41ac-413d-46e0-bc97-8181c95bcdc2" providerId="ADAL" clId="{DDE78BB1-873B-4AF7-AAF0-CDD038520BCD}" dt="2024-08-02T08:33:31.625" v="1988" actId="14100"/>
          <ac:graphicFrameMkLst>
            <pc:docMk/>
            <pc:sldMk cId="4075163058" sldId="2221"/>
            <ac:graphicFrameMk id="5" creationId="{4D9A1448-0AAB-D08D-2303-92F43708835D}"/>
          </ac:graphicFrameMkLst>
        </pc:graphicFrameChg>
      </pc:sldChg>
    </pc:docChg>
  </pc:docChgLst>
  <pc:docChgLst>
    <pc:chgData name="paul meaney" userId="8f3b41ac-413d-46e0-bc97-8181c95bcdc2" providerId="ADAL" clId="{09D5F9CF-0EEC-4526-ADCB-61DD2DD24515}"/>
    <pc:docChg chg="custSel modSld">
      <pc:chgData name="paul meaney" userId="8f3b41ac-413d-46e0-bc97-8181c95bcdc2" providerId="ADAL" clId="{09D5F9CF-0EEC-4526-ADCB-61DD2DD24515}" dt="2024-06-06T10:28:23.918" v="0" actId="313"/>
      <pc:docMkLst>
        <pc:docMk/>
      </pc:docMkLst>
      <pc:sldChg chg="modSp mod">
        <pc:chgData name="paul meaney" userId="8f3b41ac-413d-46e0-bc97-8181c95bcdc2" providerId="ADAL" clId="{09D5F9CF-0EEC-4526-ADCB-61DD2DD24515}" dt="2024-06-06T10:28:23.918" v="0" actId="313"/>
        <pc:sldMkLst>
          <pc:docMk/>
          <pc:sldMk cId="2903039538" sldId="1668"/>
        </pc:sldMkLst>
        <pc:spChg chg="mod">
          <ac:chgData name="paul meaney" userId="8f3b41ac-413d-46e0-bc97-8181c95bcdc2" providerId="ADAL" clId="{09D5F9CF-0EEC-4526-ADCB-61DD2DD24515}" dt="2024-06-06T10:28:23.918" v="0" actId="313"/>
          <ac:spMkLst>
            <pc:docMk/>
            <pc:sldMk cId="2903039538" sldId="1668"/>
            <ac:spMk id="2" creationId="{AABE9D70-2B29-4019-0DFD-9AEFD4E87CBA}"/>
          </ac:spMkLst>
        </pc:spChg>
      </pc:sldChg>
    </pc:docChg>
  </pc:docChgLst>
  <pc:docChgLst>
    <pc:chgData name="paul meaney" userId="8f3b41ac-413d-46e0-bc97-8181c95bcdc2" providerId="ADAL" clId="{109C1E68-9250-4DE7-AFA8-C7C69E4D6D69}"/>
    <pc:docChg chg="undo redo custSel addSld delSld modSld sldOrd addSection delSection modSection">
      <pc:chgData name="paul meaney" userId="8f3b41ac-413d-46e0-bc97-8181c95bcdc2" providerId="ADAL" clId="{109C1E68-9250-4DE7-AFA8-C7C69E4D6D69}" dt="2024-05-31T11:32:20.411" v="40159" actId="114"/>
      <pc:docMkLst>
        <pc:docMk/>
      </pc:docMkLst>
      <pc:sldChg chg="modSp mod">
        <pc:chgData name="paul meaney" userId="8f3b41ac-413d-46e0-bc97-8181c95bcdc2" providerId="ADAL" clId="{109C1E68-9250-4DE7-AFA8-C7C69E4D6D69}" dt="2024-05-29T10:39:08.520" v="35951" actId="20577"/>
        <pc:sldMkLst>
          <pc:docMk/>
          <pc:sldMk cId="2678854398" sldId="257"/>
        </pc:sldMkLst>
        <pc:spChg chg="mod">
          <ac:chgData name="paul meaney" userId="8f3b41ac-413d-46e0-bc97-8181c95bcdc2" providerId="ADAL" clId="{109C1E68-9250-4DE7-AFA8-C7C69E4D6D69}" dt="2024-05-29T10:39:08.520" v="35951" actId="20577"/>
          <ac:spMkLst>
            <pc:docMk/>
            <pc:sldMk cId="2678854398" sldId="257"/>
            <ac:spMk id="5" creationId="{801C59A3-2FAA-4CE4-8482-B69998753DF3}"/>
          </ac:spMkLst>
        </pc:spChg>
      </pc:sldChg>
      <pc:sldChg chg="modSp">
        <pc:chgData name="paul meaney" userId="8f3b41ac-413d-46e0-bc97-8181c95bcdc2" providerId="ADAL" clId="{109C1E68-9250-4DE7-AFA8-C7C69E4D6D69}" dt="2024-05-23T16:34:53.685" v="31092" actId="20577"/>
        <pc:sldMkLst>
          <pc:docMk/>
          <pc:sldMk cId="1160443717" sldId="474"/>
        </pc:sldMkLst>
        <pc:graphicFrameChg chg="mod">
          <ac:chgData name="paul meaney" userId="8f3b41ac-413d-46e0-bc97-8181c95bcdc2" providerId="ADAL" clId="{109C1E68-9250-4DE7-AFA8-C7C69E4D6D69}" dt="2024-05-23T16:34:53.685" v="31092" actId="20577"/>
          <ac:graphicFrameMkLst>
            <pc:docMk/>
            <pc:sldMk cId="1160443717" sldId="474"/>
            <ac:graphicFrameMk id="6" creationId="{1C5729E5-894C-4537-B922-691C968510DB}"/>
          </ac:graphicFrameMkLst>
        </pc:graphicFrameChg>
      </pc:sldChg>
      <pc:sldChg chg="del">
        <pc:chgData name="paul meaney" userId="8f3b41ac-413d-46e0-bc97-8181c95bcdc2" providerId="ADAL" clId="{109C1E68-9250-4DE7-AFA8-C7C69E4D6D69}" dt="2024-05-21T14:42:12.521" v="15512" actId="47"/>
        <pc:sldMkLst>
          <pc:docMk/>
          <pc:sldMk cId="472739179" sldId="523"/>
        </pc:sldMkLst>
      </pc:sldChg>
      <pc:sldChg chg="modSp add del mod setBg">
        <pc:chgData name="paul meaney" userId="8f3b41ac-413d-46e0-bc97-8181c95bcdc2" providerId="ADAL" clId="{109C1E68-9250-4DE7-AFA8-C7C69E4D6D69}" dt="2024-05-24T08:25:27.812" v="31873" actId="114"/>
        <pc:sldMkLst>
          <pc:docMk/>
          <pc:sldMk cId="1037848145" sldId="525"/>
        </pc:sldMkLst>
        <pc:spChg chg="mod">
          <ac:chgData name="paul meaney" userId="8f3b41ac-413d-46e0-bc97-8181c95bcdc2" providerId="ADAL" clId="{109C1E68-9250-4DE7-AFA8-C7C69E4D6D69}" dt="2024-05-24T08:24:07.356" v="31848"/>
          <ac:spMkLst>
            <pc:docMk/>
            <pc:sldMk cId="1037848145" sldId="525"/>
            <ac:spMk id="2" creationId="{7AC77999-4C60-4E4A-AB0E-A1E31A593232}"/>
          </ac:spMkLst>
        </pc:spChg>
        <pc:graphicFrameChg chg="add mod">
          <ac:chgData name="paul meaney" userId="8f3b41ac-413d-46e0-bc97-8181c95bcdc2" providerId="ADAL" clId="{109C1E68-9250-4DE7-AFA8-C7C69E4D6D69}" dt="2024-05-24T08:25:27.812" v="31873" actId="114"/>
          <ac:graphicFrameMkLst>
            <pc:docMk/>
            <pc:sldMk cId="1037848145" sldId="525"/>
            <ac:graphicFrameMk id="6" creationId="{DD2A8978-20A3-47C9-9964-B54DC50946EC}"/>
          </ac:graphicFrameMkLst>
        </pc:graphicFrameChg>
      </pc:sldChg>
      <pc:sldChg chg="del">
        <pc:chgData name="paul meaney" userId="8f3b41ac-413d-46e0-bc97-8181c95bcdc2" providerId="ADAL" clId="{109C1E68-9250-4DE7-AFA8-C7C69E4D6D69}" dt="2024-05-21T14:55:38.270" v="16989" actId="47"/>
        <pc:sldMkLst>
          <pc:docMk/>
          <pc:sldMk cId="3730983709" sldId="526"/>
        </pc:sldMkLst>
      </pc:sldChg>
      <pc:sldChg chg="modSp mod">
        <pc:chgData name="paul meaney" userId="8f3b41ac-413d-46e0-bc97-8181c95bcdc2" providerId="ADAL" clId="{109C1E68-9250-4DE7-AFA8-C7C69E4D6D69}" dt="2024-05-24T11:31:33.330" v="35671" actId="27636"/>
        <pc:sldMkLst>
          <pc:docMk/>
          <pc:sldMk cId="1380044357" sldId="549"/>
        </pc:sldMkLst>
        <pc:spChg chg="mod">
          <ac:chgData name="paul meaney" userId="8f3b41ac-413d-46e0-bc97-8181c95bcdc2" providerId="ADAL" clId="{109C1E68-9250-4DE7-AFA8-C7C69E4D6D69}" dt="2024-05-24T11:31:33.330" v="35671" actId="27636"/>
          <ac:spMkLst>
            <pc:docMk/>
            <pc:sldMk cId="1380044357" sldId="549"/>
            <ac:spMk id="3" creationId="{F381A580-5C3D-45D9-9B65-B4E854207856}"/>
          </ac:spMkLst>
        </pc:spChg>
      </pc:sldChg>
      <pc:sldChg chg="modSp add mod">
        <pc:chgData name="paul meaney" userId="8f3b41ac-413d-46e0-bc97-8181c95bcdc2" providerId="ADAL" clId="{109C1E68-9250-4DE7-AFA8-C7C69E4D6D69}" dt="2024-05-31T11:32:20.411" v="40159" actId="114"/>
        <pc:sldMkLst>
          <pc:docMk/>
          <pc:sldMk cId="1189165679" sldId="572"/>
        </pc:sldMkLst>
        <pc:spChg chg="mod">
          <ac:chgData name="paul meaney" userId="8f3b41ac-413d-46e0-bc97-8181c95bcdc2" providerId="ADAL" clId="{109C1E68-9250-4DE7-AFA8-C7C69E4D6D69}" dt="2024-05-31T11:30:56.143" v="40131"/>
          <ac:spMkLst>
            <pc:docMk/>
            <pc:sldMk cId="1189165679" sldId="572"/>
            <ac:spMk id="2" creationId="{7B2513B1-BC8E-4417-A047-2B4841B4A60F}"/>
          </ac:spMkLst>
        </pc:spChg>
        <pc:graphicFrameChg chg="mod">
          <ac:chgData name="paul meaney" userId="8f3b41ac-413d-46e0-bc97-8181c95bcdc2" providerId="ADAL" clId="{109C1E68-9250-4DE7-AFA8-C7C69E4D6D69}" dt="2024-05-31T11:32:20.411" v="40159" actId="114"/>
          <ac:graphicFrameMkLst>
            <pc:docMk/>
            <pc:sldMk cId="1189165679" sldId="572"/>
            <ac:graphicFrameMk id="6" creationId="{7645355C-18DA-4E03-8519-62613A779089}"/>
          </ac:graphicFrameMkLst>
        </pc:graphicFrameChg>
      </pc:sldChg>
      <pc:sldChg chg="modSp mod">
        <pc:chgData name="paul meaney" userId="8f3b41ac-413d-46e0-bc97-8181c95bcdc2" providerId="ADAL" clId="{109C1E68-9250-4DE7-AFA8-C7C69E4D6D69}" dt="2024-05-20T10:34:41.054" v="23" actId="20577"/>
        <pc:sldMkLst>
          <pc:docMk/>
          <pc:sldMk cId="3737862164" sldId="577"/>
        </pc:sldMkLst>
        <pc:spChg chg="mod">
          <ac:chgData name="paul meaney" userId="8f3b41ac-413d-46e0-bc97-8181c95bcdc2" providerId="ADAL" clId="{109C1E68-9250-4DE7-AFA8-C7C69E4D6D69}" dt="2024-05-20T10:34:41.054" v="23" actId="20577"/>
          <ac:spMkLst>
            <pc:docMk/>
            <pc:sldMk cId="3737862164" sldId="577"/>
            <ac:spMk id="2" creationId="{00000000-0000-0000-0000-000000000000}"/>
          </ac:spMkLst>
        </pc:spChg>
      </pc:sldChg>
      <pc:sldChg chg="modSp">
        <pc:chgData name="paul meaney" userId="8f3b41ac-413d-46e0-bc97-8181c95bcdc2" providerId="ADAL" clId="{109C1E68-9250-4DE7-AFA8-C7C69E4D6D69}" dt="2024-05-20T10:35:04.294" v="52" actId="20577"/>
        <pc:sldMkLst>
          <pc:docMk/>
          <pc:sldMk cId="2840469309" sldId="579"/>
        </pc:sldMkLst>
        <pc:spChg chg="mod">
          <ac:chgData name="paul meaney" userId="8f3b41ac-413d-46e0-bc97-8181c95bcdc2" providerId="ADAL" clId="{109C1E68-9250-4DE7-AFA8-C7C69E4D6D69}" dt="2024-05-20T10:35:04.294" v="52" actId="20577"/>
          <ac:spMkLst>
            <pc:docMk/>
            <pc:sldMk cId="2840469309" sldId="579"/>
            <ac:spMk id="2" creationId="{00000000-0000-0000-0000-000000000000}"/>
          </ac:spMkLst>
        </pc:spChg>
      </pc:sldChg>
      <pc:sldChg chg="del">
        <pc:chgData name="paul meaney" userId="8f3b41ac-413d-46e0-bc97-8181c95bcdc2" providerId="ADAL" clId="{109C1E68-9250-4DE7-AFA8-C7C69E4D6D69}" dt="2024-05-21T14:42:09.341" v="15506" actId="47"/>
        <pc:sldMkLst>
          <pc:docMk/>
          <pc:sldMk cId="4038332648" sldId="706"/>
        </pc:sldMkLst>
      </pc:sldChg>
      <pc:sldChg chg="del">
        <pc:chgData name="paul meaney" userId="8f3b41ac-413d-46e0-bc97-8181c95bcdc2" providerId="ADAL" clId="{109C1E68-9250-4DE7-AFA8-C7C69E4D6D69}" dt="2024-05-21T14:42:11.898" v="15508" actId="47"/>
        <pc:sldMkLst>
          <pc:docMk/>
          <pc:sldMk cId="744829278" sldId="707"/>
        </pc:sldMkLst>
      </pc:sldChg>
      <pc:sldChg chg="del">
        <pc:chgData name="paul meaney" userId="8f3b41ac-413d-46e0-bc97-8181c95bcdc2" providerId="ADAL" clId="{109C1E68-9250-4DE7-AFA8-C7C69E4D6D69}" dt="2024-05-21T14:42:10.035" v="15507" actId="47"/>
        <pc:sldMkLst>
          <pc:docMk/>
          <pc:sldMk cId="3242279144" sldId="709"/>
        </pc:sldMkLst>
      </pc:sldChg>
      <pc:sldChg chg="del">
        <pc:chgData name="paul meaney" userId="8f3b41ac-413d-46e0-bc97-8181c95bcdc2" providerId="ADAL" clId="{109C1E68-9250-4DE7-AFA8-C7C69E4D6D69}" dt="2024-05-21T14:42:07.453" v="15505" actId="47"/>
        <pc:sldMkLst>
          <pc:docMk/>
          <pc:sldMk cId="3853110904" sldId="713"/>
        </pc:sldMkLst>
      </pc:sldChg>
      <pc:sldChg chg="del">
        <pc:chgData name="paul meaney" userId="8f3b41ac-413d-46e0-bc97-8181c95bcdc2" providerId="ADAL" clId="{109C1E68-9250-4DE7-AFA8-C7C69E4D6D69}" dt="2024-05-21T14:42:14.681" v="15542" actId="47"/>
        <pc:sldMkLst>
          <pc:docMk/>
          <pc:sldMk cId="734127375" sldId="780"/>
        </pc:sldMkLst>
      </pc:sldChg>
      <pc:sldChg chg="del">
        <pc:chgData name="paul meaney" userId="8f3b41ac-413d-46e0-bc97-8181c95bcdc2" providerId="ADAL" clId="{109C1E68-9250-4DE7-AFA8-C7C69E4D6D69}" dt="2024-05-21T14:42:13.340" v="15535" actId="47"/>
        <pc:sldMkLst>
          <pc:docMk/>
          <pc:sldMk cId="2363869022" sldId="810"/>
        </pc:sldMkLst>
      </pc:sldChg>
      <pc:sldChg chg="del">
        <pc:chgData name="paul meaney" userId="8f3b41ac-413d-46e0-bc97-8181c95bcdc2" providerId="ADAL" clId="{109C1E68-9250-4DE7-AFA8-C7C69E4D6D69}" dt="2024-05-21T14:55:35.724" v="16980" actId="47"/>
        <pc:sldMkLst>
          <pc:docMk/>
          <pc:sldMk cId="1784474909" sldId="851"/>
        </pc:sldMkLst>
      </pc:sldChg>
      <pc:sldChg chg="del">
        <pc:chgData name="paul meaney" userId="8f3b41ac-413d-46e0-bc97-8181c95bcdc2" providerId="ADAL" clId="{109C1E68-9250-4DE7-AFA8-C7C69E4D6D69}" dt="2024-05-21T14:42:12.644" v="15516" actId="47"/>
        <pc:sldMkLst>
          <pc:docMk/>
          <pc:sldMk cId="1257692411" sldId="855"/>
        </pc:sldMkLst>
      </pc:sldChg>
      <pc:sldChg chg="del">
        <pc:chgData name="paul meaney" userId="8f3b41ac-413d-46e0-bc97-8181c95bcdc2" providerId="ADAL" clId="{109C1E68-9250-4DE7-AFA8-C7C69E4D6D69}" dt="2024-05-21T14:42:12.613" v="15515" actId="47"/>
        <pc:sldMkLst>
          <pc:docMk/>
          <pc:sldMk cId="1934989157" sldId="856"/>
        </pc:sldMkLst>
      </pc:sldChg>
      <pc:sldChg chg="del">
        <pc:chgData name="paul meaney" userId="8f3b41ac-413d-46e0-bc97-8181c95bcdc2" providerId="ADAL" clId="{109C1E68-9250-4DE7-AFA8-C7C69E4D6D69}" dt="2024-05-21T14:42:12.461" v="15510" actId="47"/>
        <pc:sldMkLst>
          <pc:docMk/>
          <pc:sldMk cId="314936892" sldId="857"/>
        </pc:sldMkLst>
      </pc:sldChg>
      <pc:sldChg chg="del">
        <pc:chgData name="paul meaney" userId="8f3b41ac-413d-46e0-bc97-8181c95bcdc2" providerId="ADAL" clId="{109C1E68-9250-4DE7-AFA8-C7C69E4D6D69}" dt="2024-05-21T14:42:12.715" v="15518" actId="47"/>
        <pc:sldMkLst>
          <pc:docMk/>
          <pc:sldMk cId="3229377665" sldId="860"/>
        </pc:sldMkLst>
      </pc:sldChg>
      <pc:sldChg chg="del">
        <pc:chgData name="paul meaney" userId="8f3b41ac-413d-46e0-bc97-8181c95bcdc2" providerId="ADAL" clId="{109C1E68-9250-4DE7-AFA8-C7C69E4D6D69}" dt="2024-05-21T14:42:12.670" v="15517" actId="47"/>
        <pc:sldMkLst>
          <pc:docMk/>
          <pc:sldMk cId="742385195" sldId="861"/>
        </pc:sldMkLst>
      </pc:sldChg>
      <pc:sldChg chg="del">
        <pc:chgData name="paul meaney" userId="8f3b41ac-413d-46e0-bc97-8181c95bcdc2" providerId="ADAL" clId="{109C1E68-9250-4DE7-AFA8-C7C69E4D6D69}" dt="2024-05-21T14:42:13.298" v="15534" actId="47"/>
        <pc:sldMkLst>
          <pc:docMk/>
          <pc:sldMk cId="2285451785" sldId="869"/>
        </pc:sldMkLst>
      </pc:sldChg>
      <pc:sldChg chg="del">
        <pc:chgData name="paul meaney" userId="8f3b41ac-413d-46e0-bc97-8181c95bcdc2" providerId="ADAL" clId="{109C1E68-9250-4DE7-AFA8-C7C69E4D6D69}" dt="2024-05-21T14:42:14.642" v="15541" actId="47"/>
        <pc:sldMkLst>
          <pc:docMk/>
          <pc:sldMk cId="1200376522" sldId="870"/>
        </pc:sldMkLst>
      </pc:sldChg>
      <pc:sldChg chg="del">
        <pc:chgData name="paul meaney" userId="8f3b41ac-413d-46e0-bc97-8181c95bcdc2" providerId="ADAL" clId="{109C1E68-9250-4DE7-AFA8-C7C69E4D6D69}" dt="2024-05-21T14:42:12.974" v="15525" actId="47"/>
        <pc:sldMkLst>
          <pc:docMk/>
          <pc:sldMk cId="2478575987" sldId="885"/>
        </pc:sldMkLst>
      </pc:sldChg>
      <pc:sldChg chg="del">
        <pc:chgData name="paul meaney" userId="8f3b41ac-413d-46e0-bc97-8181c95bcdc2" providerId="ADAL" clId="{109C1E68-9250-4DE7-AFA8-C7C69E4D6D69}" dt="2024-05-21T14:42:12.741" v="15519" actId="47"/>
        <pc:sldMkLst>
          <pc:docMk/>
          <pc:sldMk cId="1455444510" sldId="890"/>
        </pc:sldMkLst>
      </pc:sldChg>
      <pc:sldChg chg="del">
        <pc:chgData name="paul meaney" userId="8f3b41ac-413d-46e0-bc97-8181c95bcdc2" providerId="ADAL" clId="{109C1E68-9250-4DE7-AFA8-C7C69E4D6D69}" dt="2024-05-21T14:42:12.809" v="15521" actId="47"/>
        <pc:sldMkLst>
          <pc:docMk/>
          <pc:sldMk cId="3464296752" sldId="891"/>
        </pc:sldMkLst>
      </pc:sldChg>
      <pc:sldChg chg="del">
        <pc:chgData name="paul meaney" userId="8f3b41ac-413d-46e0-bc97-8181c95bcdc2" providerId="ADAL" clId="{109C1E68-9250-4DE7-AFA8-C7C69E4D6D69}" dt="2024-05-21T14:42:12.841" v="15522" actId="47"/>
        <pc:sldMkLst>
          <pc:docMk/>
          <pc:sldMk cId="1997674683" sldId="892"/>
        </pc:sldMkLst>
      </pc:sldChg>
      <pc:sldChg chg="del">
        <pc:chgData name="paul meaney" userId="8f3b41ac-413d-46e0-bc97-8181c95bcdc2" providerId="ADAL" clId="{109C1E68-9250-4DE7-AFA8-C7C69E4D6D69}" dt="2024-05-21T14:42:13.016" v="15526" actId="47"/>
        <pc:sldMkLst>
          <pc:docMk/>
          <pc:sldMk cId="1287980141" sldId="893"/>
        </pc:sldMkLst>
      </pc:sldChg>
      <pc:sldChg chg="del">
        <pc:chgData name="paul meaney" userId="8f3b41ac-413d-46e0-bc97-8181c95bcdc2" providerId="ADAL" clId="{109C1E68-9250-4DE7-AFA8-C7C69E4D6D69}" dt="2024-05-21T14:42:13.111" v="15529" actId="47"/>
        <pc:sldMkLst>
          <pc:docMk/>
          <pc:sldMk cId="18092098" sldId="895"/>
        </pc:sldMkLst>
      </pc:sldChg>
      <pc:sldChg chg="del">
        <pc:chgData name="paul meaney" userId="8f3b41ac-413d-46e0-bc97-8181c95bcdc2" providerId="ADAL" clId="{109C1E68-9250-4DE7-AFA8-C7C69E4D6D69}" dt="2024-05-21T14:42:13.143" v="15530" actId="47"/>
        <pc:sldMkLst>
          <pc:docMk/>
          <pc:sldMk cId="575436559" sldId="896"/>
        </pc:sldMkLst>
      </pc:sldChg>
      <pc:sldChg chg="del">
        <pc:chgData name="paul meaney" userId="8f3b41ac-413d-46e0-bc97-8181c95bcdc2" providerId="ADAL" clId="{109C1E68-9250-4DE7-AFA8-C7C69E4D6D69}" dt="2024-05-21T14:42:13.202" v="15531" actId="47"/>
        <pc:sldMkLst>
          <pc:docMk/>
          <pc:sldMk cId="3262722428" sldId="899"/>
        </pc:sldMkLst>
      </pc:sldChg>
      <pc:sldChg chg="del">
        <pc:chgData name="paul meaney" userId="8f3b41ac-413d-46e0-bc97-8181c95bcdc2" providerId="ADAL" clId="{109C1E68-9250-4DE7-AFA8-C7C69E4D6D69}" dt="2024-05-21T14:42:13.373" v="15536" actId="47"/>
        <pc:sldMkLst>
          <pc:docMk/>
          <pc:sldMk cId="840791111" sldId="900"/>
        </pc:sldMkLst>
      </pc:sldChg>
      <pc:sldChg chg="del">
        <pc:chgData name="paul meaney" userId="8f3b41ac-413d-46e0-bc97-8181c95bcdc2" providerId="ADAL" clId="{109C1E68-9250-4DE7-AFA8-C7C69E4D6D69}" dt="2024-05-21T14:42:13.473" v="15538" actId="47"/>
        <pc:sldMkLst>
          <pc:docMk/>
          <pc:sldMk cId="1710289498" sldId="901"/>
        </pc:sldMkLst>
      </pc:sldChg>
      <pc:sldChg chg="del">
        <pc:chgData name="paul meaney" userId="8f3b41ac-413d-46e0-bc97-8181c95bcdc2" providerId="ADAL" clId="{109C1E68-9250-4DE7-AFA8-C7C69E4D6D69}" dt="2024-05-21T14:42:13.552" v="15539" actId="47"/>
        <pc:sldMkLst>
          <pc:docMk/>
          <pc:sldMk cId="3544113439" sldId="902"/>
        </pc:sldMkLst>
      </pc:sldChg>
      <pc:sldChg chg="del">
        <pc:chgData name="paul meaney" userId="8f3b41ac-413d-46e0-bc97-8181c95bcdc2" providerId="ADAL" clId="{109C1E68-9250-4DE7-AFA8-C7C69E4D6D69}" dt="2024-05-21T14:42:14.597" v="15540" actId="47"/>
        <pc:sldMkLst>
          <pc:docMk/>
          <pc:sldMk cId="1027945239" sldId="903"/>
        </pc:sldMkLst>
      </pc:sldChg>
      <pc:sldChg chg="del">
        <pc:chgData name="paul meaney" userId="8f3b41ac-413d-46e0-bc97-8181c95bcdc2" providerId="ADAL" clId="{109C1E68-9250-4DE7-AFA8-C7C69E4D6D69}" dt="2024-05-21T14:42:16.351" v="15546" actId="47"/>
        <pc:sldMkLst>
          <pc:docMk/>
          <pc:sldMk cId="3174994344" sldId="905"/>
        </pc:sldMkLst>
      </pc:sldChg>
      <pc:sldChg chg="del">
        <pc:chgData name="paul meaney" userId="8f3b41ac-413d-46e0-bc97-8181c95bcdc2" providerId="ADAL" clId="{109C1E68-9250-4DE7-AFA8-C7C69E4D6D69}" dt="2024-05-21T14:42:15.042" v="15543" actId="47"/>
        <pc:sldMkLst>
          <pc:docMk/>
          <pc:sldMk cId="2774057611" sldId="906"/>
        </pc:sldMkLst>
      </pc:sldChg>
      <pc:sldChg chg="del">
        <pc:chgData name="paul meaney" userId="8f3b41ac-413d-46e0-bc97-8181c95bcdc2" providerId="ADAL" clId="{109C1E68-9250-4DE7-AFA8-C7C69E4D6D69}" dt="2024-05-21T14:42:16.579" v="15547" actId="47"/>
        <pc:sldMkLst>
          <pc:docMk/>
          <pc:sldMk cId="1193964665" sldId="909"/>
        </pc:sldMkLst>
      </pc:sldChg>
      <pc:sldChg chg="del">
        <pc:chgData name="paul meaney" userId="8f3b41ac-413d-46e0-bc97-8181c95bcdc2" providerId="ADAL" clId="{109C1E68-9250-4DE7-AFA8-C7C69E4D6D69}" dt="2024-05-21T14:42:16.967" v="15549" actId="47"/>
        <pc:sldMkLst>
          <pc:docMk/>
          <pc:sldMk cId="2933792069" sldId="910"/>
        </pc:sldMkLst>
      </pc:sldChg>
      <pc:sldChg chg="del">
        <pc:chgData name="paul meaney" userId="8f3b41ac-413d-46e0-bc97-8181c95bcdc2" providerId="ADAL" clId="{109C1E68-9250-4DE7-AFA8-C7C69E4D6D69}" dt="2024-05-21T14:42:18.007" v="15558" actId="47"/>
        <pc:sldMkLst>
          <pc:docMk/>
          <pc:sldMk cId="2485387310" sldId="912"/>
        </pc:sldMkLst>
      </pc:sldChg>
      <pc:sldChg chg="del">
        <pc:chgData name="paul meaney" userId="8f3b41ac-413d-46e0-bc97-8181c95bcdc2" providerId="ADAL" clId="{109C1E68-9250-4DE7-AFA8-C7C69E4D6D69}" dt="2024-05-21T14:42:17.911" v="15557" actId="47"/>
        <pc:sldMkLst>
          <pc:docMk/>
          <pc:sldMk cId="281495968" sldId="913"/>
        </pc:sldMkLst>
      </pc:sldChg>
      <pc:sldChg chg="del">
        <pc:chgData name="paul meaney" userId="8f3b41ac-413d-46e0-bc97-8181c95bcdc2" providerId="ADAL" clId="{109C1E68-9250-4DE7-AFA8-C7C69E4D6D69}" dt="2024-05-21T14:42:18.055" v="15559" actId="47"/>
        <pc:sldMkLst>
          <pc:docMk/>
          <pc:sldMk cId="1087155677" sldId="915"/>
        </pc:sldMkLst>
      </pc:sldChg>
      <pc:sldChg chg="del">
        <pc:chgData name="paul meaney" userId="8f3b41ac-413d-46e0-bc97-8181c95bcdc2" providerId="ADAL" clId="{109C1E68-9250-4DE7-AFA8-C7C69E4D6D69}" dt="2024-05-21T14:42:18.175" v="15562" actId="47"/>
        <pc:sldMkLst>
          <pc:docMk/>
          <pc:sldMk cId="2013968731" sldId="917"/>
        </pc:sldMkLst>
      </pc:sldChg>
      <pc:sldChg chg="del">
        <pc:chgData name="paul meaney" userId="8f3b41ac-413d-46e0-bc97-8181c95bcdc2" providerId="ADAL" clId="{109C1E68-9250-4DE7-AFA8-C7C69E4D6D69}" dt="2024-05-21T14:42:19.211" v="15565" actId="47"/>
        <pc:sldMkLst>
          <pc:docMk/>
          <pc:sldMk cId="2730547058" sldId="919"/>
        </pc:sldMkLst>
      </pc:sldChg>
      <pc:sldChg chg="del">
        <pc:chgData name="paul meaney" userId="8f3b41ac-413d-46e0-bc97-8181c95bcdc2" providerId="ADAL" clId="{109C1E68-9250-4DE7-AFA8-C7C69E4D6D69}" dt="2024-05-21T14:42:19.390" v="15566" actId="47"/>
        <pc:sldMkLst>
          <pc:docMk/>
          <pc:sldMk cId="3651601547" sldId="921"/>
        </pc:sldMkLst>
      </pc:sldChg>
      <pc:sldChg chg="del">
        <pc:chgData name="paul meaney" userId="8f3b41ac-413d-46e0-bc97-8181c95bcdc2" providerId="ADAL" clId="{109C1E68-9250-4DE7-AFA8-C7C69E4D6D69}" dt="2024-05-21T14:55:32.502" v="16969" actId="47"/>
        <pc:sldMkLst>
          <pc:docMk/>
          <pc:sldMk cId="3250966955" sldId="925"/>
        </pc:sldMkLst>
      </pc:sldChg>
      <pc:sldChg chg="del">
        <pc:chgData name="paul meaney" userId="8f3b41ac-413d-46e0-bc97-8181c95bcdc2" providerId="ADAL" clId="{109C1E68-9250-4DE7-AFA8-C7C69E4D6D69}" dt="2024-05-21T14:55:33.277" v="16972" actId="47"/>
        <pc:sldMkLst>
          <pc:docMk/>
          <pc:sldMk cId="3719967375" sldId="928"/>
        </pc:sldMkLst>
      </pc:sldChg>
      <pc:sldChg chg="del">
        <pc:chgData name="paul meaney" userId="8f3b41ac-413d-46e0-bc97-8181c95bcdc2" providerId="ADAL" clId="{109C1E68-9250-4DE7-AFA8-C7C69E4D6D69}" dt="2024-05-21T14:55:37.214" v="16986" actId="47"/>
        <pc:sldMkLst>
          <pc:docMk/>
          <pc:sldMk cId="912565261" sldId="932"/>
        </pc:sldMkLst>
      </pc:sldChg>
      <pc:sldChg chg="del">
        <pc:chgData name="paul meaney" userId="8f3b41ac-413d-46e0-bc97-8181c95bcdc2" providerId="ADAL" clId="{109C1E68-9250-4DE7-AFA8-C7C69E4D6D69}" dt="2024-05-21T14:42:15.615" v="15544" actId="47"/>
        <pc:sldMkLst>
          <pc:docMk/>
          <pc:sldMk cId="3511683443" sldId="936"/>
        </pc:sldMkLst>
      </pc:sldChg>
      <pc:sldChg chg="del">
        <pc:chgData name="paul meaney" userId="8f3b41ac-413d-46e0-bc97-8181c95bcdc2" providerId="ADAL" clId="{109C1E68-9250-4DE7-AFA8-C7C69E4D6D69}" dt="2024-05-21T14:42:16.138" v="15545" actId="47"/>
        <pc:sldMkLst>
          <pc:docMk/>
          <pc:sldMk cId="183829191" sldId="937"/>
        </pc:sldMkLst>
      </pc:sldChg>
      <pc:sldChg chg="del">
        <pc:chgData name="paul meaney" userId="8f3b41ac-413d-46e0-bc97-8181c95bcdc2" providerId="ADAL" clId="{109C1E68-9250-4DE7-AFA8-C7C69E4D6D69}" dt="2024-05-21T14:42:16.784" v="15548" actId="47"/>
        <pc:sldMkLst>
          <pc:docMk/>
          <pc:sldMk cId="3074001028" sldId="958"/>
        </pc:sldMkLst>
      </pc:sldChg>
      <pc:sldChg chg="del">
        <pc:chgData name="paul meaney" userId="8f3b41ac-413d-46e0-bc97-8181c95bcdc2" providerId="ADAL" clId="{109C1E68-9250-4DE7-AFA8-C7C69E4D6D69}" dt="2024-05-21T14:42:13.257" v="15533" actId="47"/>
        <pc:sldMkLst>
          <pc:docMk/>
          <pc:sldMk cId="514593137" sldId="959"/>
        </pc:sldMkLst>
      </pc:sldChg>
      <pc:sldChg chg="del">
        <pc:chgData name="paul meaney" userId="8f3b41ac-413d-46e0-bc97-8181c95bcdc2" providerId="ADAL" clId="{109C1E68-9250-4DE7-AFA8-C7C69E4D6D69}" dt="2024-05-21T14:42:19.595" v="15567" actId="47"/>
        <pc:sldMkLst>
          <pc:docMk/>
          <pc:sldMk cId="4146503752" sldId="1007"/>
        </pc:sldMkLst>
      </pc:sldChg>
      <pc:sldChg chg="del">
        <pc:chgData name="paul meaney" userId="8f3b41ac-413d-46e0-bc97-8181c95bcdc2" providerId="ADAL" clId="{109C1E68-9250-4DE7-AFA8-C7C69E4D6D69}" dt="2024-05-21T14:55:32.312" v="16968" actId="47"/>
        <pc:sldMkLst>
          <pc:docMk/>
          <pc:sldMk cId="2004233001" sldId="1008"/>
        </pc:sldMkLst>
      </pc:sldChg>
      <pc:sldChg chg="del">
        <pc:chgData name="paul meaney" userId="8f3b41ac-413d-46e0-bc97-8181c95bcdc2" providerId="ADAL" clId="{109C1E68-9250-4DE7-AFA8-C7C69E4D6D69}" dt="2024-05-21T14:55:32.718" v="16970" actId="47"/>
        <pc:sldMkLst>
          <pc:docMk/>
          <pc:sldMk cId="3541637254" sldId="1010"/>
        </pc:sldMkLst>
      </pc:sldChg>
      <pc:sldChg chg="del">
        <pc:chgData name="paul meaney" userId="8f3b41ac-413d-46e0-bc97-8181c95bcdc2" providerId="ADAL" clId="{109C1E68-9250-4DE7-AFA8-C7C69E4D6D69}" dt="2024-05-21T14:55:33.950" v="16973" actId="47"/>
        <pc:sldMkLst>
          <pc:docMk/>
          <pc:sldMk cId="671712366" sldId="1013"/>
        </pc:sldMkLst>
      </pc:sldChg>
      <pc:sldChg chg="del">
        <pc:chgData name="paul meaney" userId="8f3b41ac-413d-46e0-bc97-8181c95bcdc2" providerId="ADAL" clId="{109C1E68-9250-4DE7-AFA8-C7C69E4D6D69}" dt="2024-05-21T14:55:34.638" v="16974" actId="47"/>
        <pc:sldMkLst>
          <pc:docMk/>
          <pc:sldMk cId="1108659285" sldId="1015"/>
        </pc:sldMkLst>
      </pc:sldChg>
      <pc:sldChg chg="del">
        <pc:chgData name="paul meaney" userId="8f3b41ac-413d-46e0-bc97-8181c95bcdc2" providerId="ADAL" clId="{109C1E68-9250-4DE7-AFA8-C7C69E4D6D69}" dt="2024-05-21T14:55:36.398" v="16983" actId="47"/>
        <pc:sldMkLst>
          <pc:docMk/>
          <pc:sldMk cId="4156074409" sldId="1016"/>
        </pc:sldMkLst>
      </pc:sldChg>
      <pc:sldChg chg="del">
        <pc:chgData name="paul meaney" userId="8f3b41ac-413d-46e0-bc97-8181c95bcdc2" providerId="ADAL" clId="{109C1E68-9250-4DE7-AFA8-C7C69E4D6D69}" dt="2024-05-21T14:55:36.776" v="16984" actId="47"/>
        <pc:sldMkLst>
          <pc:docMk/>
          <pc:sldMk cId="681505514" sldId="1017"/>
        </pc:sldMkLst>
      </pc:sldChg>
      <pc:sldChg chg="add del">
        <pc:chgData name="paul meaney" userId="8f3b41ac-413d-46e0-bc97-8181c95bcdc2" providerId="ADAL" clId="{109C1E68-9250-4DE7-AFA8-C7C69E4D6D69}" dt="2024-05-23T15:33:19.944" v="30572" actId="47"/>
        <pc:sldMkLst>
          <pc:docMk/>
          <pc:sldMk cId="664531025" sldId="1019"/>
        </pc:sldMkLst>
      </pc:sldChg>
      <pc:sldChg chg="del">
        <pc:chgData name="paul meaney" userId="8f3b41ac-413d-46e0-bc97-8181c95bcdc2" providerId="ADAL" clId="{109C1E68-9250-4DE7-AFA8-C7C69E4D6D69}" dt="2024-05-21T14:55:37.423" v="16987" actId="47"/>
        <pc:sldMkLst>
          <pc:docMk/>
          <pc:sldMk cId="3192645519" sldId="1020"/>
        </pc:sldMkLst>
      </pc:sldChg>
      <pc:sldChg chg="del">
        <pc:chgData name="paul meaney" userId="8f3b41ac-413d-46e0-bc97-8181c95bcdc2" providerId="ADAL" clId="{109C1E68-9250-4DE7-AFA8-C7C69E4D6D69}" dt="2024-05-21T14:55:38.023" v="16988" actId="47"/>
        <pc:sldMkLst>
          <pc:docMk/>
          <pc:sldMk cId="2617035403" sldId="1021"/>
        </pc:sldMkLst>
      </pc:sldChg>
      <pc:sldChg chg="del">
        <pc:chgData name="paul meaney" userId="8f3b41ac-413d-46e0-bc97-8181c95bcdc2" providerId="ADAL" clId="{109C1E68-9250-4DE7-AFA8-C7C69E4D6D69}" dt="2024-05-21T14:55:39.301" v="16994" actId="47"/>
        <pc:sldMkLst>
          <pc:docMk/>
          <pc:sldMk cId="1199907434" sldId="1022"/>
        </pc:sldMkLst>
      </pc:sldChg>
      <pc:sldChg chg="del">
        <pc:chgData name="paul meaney" userId="8f3b41ac-413d-46e0-bc97-8181c95bcdc2" providerId="ADAL" clId="{109C1E68-9250-4DE7-AFA8-C7C69E4D6D69}" dt="2024-05-21T14:55:39.766" v="16996" actId="47"/>
        <pc:sldMkLst>
          <pc:docMk/>
          <pc:sldMk cId="2662426865" sldId="1023"/>
        </pc:sldMkLst>
      </pc:sldChg>
      <pc:sldChg chg="del">
        <pc:chgData name="paul meaney" userId="8f3b41ac-413d-46e0-bc97-8181c95bcdc2" providerId="ADAL" clId="{109C1E68-9250-4DE7-AFA8-C7C69E4D6D69}" dt="2024-05-21T14:42:20.009" v="15569" actId="47"/>
        <pc:sldMkLst>
          <pc:docMk/>
          <pc:sldMk cId="140712578" sldId="1056"/>
        </pc:sldMkLst>
      </pc:sldChg>
      <pc:sldChg chg="del">
        <pc:chgData name="paul meaney" userId="8f3b41ac-413d-46e0-bc97-8181c95bcdc2" providerId="ADAL" clId="{109C1E68-9250-4DE7-AFA8-C7C69E4D6D69}" dt="2024-05-21T14:55:40.061" v="16997" actId="47"/>
        <pc:sldMkLst>
          <pc:docMk/>
          <pc:sldMk cId="3304917594" sldId="1058"/>
        </pc:sldMkLst>
      </pc:sldChg>
      <pc:sldChg chg="del">
        <pc:chgData name="paul meaney" userId="8f3b41ac-413d-46e0-bc97-8181c95bcdc2" providerId="ADAL" clId="{109C1E68-9250-4DE7-AFA8-C7C69E4D6D69}" dt="2024-05-21T14:55:40.308" v="16998" actId="47"/>
        <pc:sldMkLst>
          <pc:docMk/>
          <pc:sldMk cId="2433644578" sldId="1059"/>
        </pc:sldMkLst>
      </pc:sldChg>
      <pc:sldChg chg="del">
        <pc:chgData name="paul meaney" userId="8f3b41ac-413d-46e0-bc97-8181c95bcdc2" providerId="ADAL" clId="{109C1E68-9250-4DE7-AFA8-C7C69E4D6D69}" dt="2024-05-21T14:42:18.128" v="15561" actId="47"/>
        <pc:sldMkLst>
          <pc:docMk/>
          <pc:sldMk cId="2276065292" sldId="1062"/>
        </pc:sldMkLst>
      </pc:sldChg>
      <pc:sldChg chg="del">
        <pc:chgData name="paul meaney" userId="8f3b41ac-413d-46e0-bc97-8181c95bcdc2" providerId="ADAL" clId="{109C1E68-9250-4DE7-AFA8-C7C69E4D6D69}" dt="2024-05-21T14:42:18.202" v="15563" actId="47"/>
        <pc:sldMkLst>
          <pc:docMk/>
          <pc:sldMk cId="2496696465" sldId="1063"/>
        </pc:sldMkLst>
      </pc:sldChg>
      <pc:sldChg chg="modSp del mod">
        <pc:chgData name="paul meaney" userId="8f3b41ac-413d-46e0-bc97-8181c95bcdc2" providerId="ADAL" clId="{109C1E68-9250-4DE7-AFA8-C7C69E4D6D69}" dt="2024-05-20T10:37:36.703" v="150" actId="47"/>
        <pc:sldMkLst>
          <pc:docMk/>
          <pc:sldMk cId="125613943" sldId="1066"/>
        </pc:sldMkLst>
        <pc:graphicFrameChg chg="mod modGraphic">
          <ac:chgData name="paul meaney" userId="8f3b41ac-413d-46e0-bc97-8181c95bcdc2" providerId="ADAL" clId="{109C1E68-9250-4DE7-AFA8-C7C69E4D6D69}" dt="2024-05-20T10:35:46.206" v="88" actId="20577"/>
          <ac:graphicFrameMkLst>
            <pc:docMk/>
            <pc:sldMk cId="125613943" sldId="1066"/>
            <ac:graphicFrameMk id="5" creationId="{A89DD026-4768-03CE-DA60-2511582ACC6C}"/>
          </ac:graphicFrameMkLst>
        </pc:graphicFrameChg>
      </pc:sldChg>
      <pc:sldChg chg="modSp">
        <pc:chgData name="paul meaney" userId="8f3b41ac-413d-46e0-bc97-8181c95bcdc2" providerId="ADAL" clId="{109C1E68-9250-4DE7-AFA8-C7C69E4D6D69}" dt="2024-05-23T16:30:40.726" v="30788" actId="20577"/>
        <pc:sldMkLst>
          <pc:docMk/>
          <pc:sldMk cId="730368164" sldId="1067"/>
        </pc:sldMkLst>
        <pc:graphicFrameChg chg="mod">
          <ac:chgData name="paul meaney" userId="8f3b41ac-413d-46e0-bc97-8181c95bcdc2" providerId="ADAL" clId="{109C1E68-9250-4DE7-AFA8-C7C69E4D6D69}" dt="2024-05-23T16:30:40.726" v="30788" actId="20577"/>
          <ac:graphicFrameMkLst>
            <pc:docMk/>
            <pc:sldMk cId="730368164" sldId="1067"/>
            <ac:graphicFrameMk id="6" creationId="{12AFF6FB-4C5E-0942-B615-D5E66362A6EC}"/>
          </ac:graphicFrameMkLst>
        </pc:graphicFrameChg>
      </pc:sldChg>
      <pc:sldChg chg="del">
        <pc:chgData name="paul meaney" userId="8f3b41ac-413d-46e0-bc97-8181c95bcdc2" providerId="ADAL" clId="{109C1E68-9250-4DE7-AFA8-C7C69E4D6D69}" dt="2024-05-21T14:42:12.407" v="15509" actId="47"/>
        <pc:sldMkLst>
          <pc:docMk/>
          <pc:sldMk cId="381056882" sldId="1068"/>
        </pc:sldMkLst>
      </pc:sldChg>
      <pc:sldChg chg="del">
        <pc:chgData name="paul meaney" userId="8f3b41ac-413d-46e0-bc97-8181c95bcdc2" providerId="ADAL" clId="{109C1E68-9250-4DE7-AFA8-C7C69E4D6D69}" dt="2024-05-21T14:42:12.869" v="15523" actId="47"/>
        <pc:sldMkLst>
          <pc:docMk/>
          <pc:sldMk cId="1174990619" sldId="1071"/>
        </pc:sldMkLst>
      </pc:sldChg>
      <pc:sldChg chg="del">
        <pc:chgData name="paul meaney" userId="8f3b41ac-413d-46e0-bc97-8181c95bcdc2" providerId="ADAL" clId="{109C1E68-9250-4DE7-AFA8-C7C69E4D6D69}" dt="2024-05-21T14:55:36.146" v="16982" actId="47"/>
        <pc:sldMkLst>
          <pc:docMk/>
          <pc:sldMk cId="294852636" sldId="1072"/>
        </pc:sldMkLst>
      </pc:sldChg>
      <pc:sldChg chg="modSp mod">
        <pc:chgData name="paul meaney" userId="8f3b41ac-413d-46e0-bc97-8181c95bcdc2" providerId="ADAL" clId="{109C1E68-9250-4DE7-AFA8-C7C69E4D6D69}" dt="2024-05-20T10:42:45.221" v="269" actId="20577"/>
        <pc:sldMkLst>
          <pc:docMk/>
          <pc:sldMk cId="566175144" sldId="1073"/>
        </pc:sldMkLst>
        <pc:spChg chg="mod">
          <ac:chgData name="paul meaney" userId="8f3b41ac-413d-46e0-bc97-8181c95bcdc2" providerId="ADAL" clId="{109C1E68-9250-4DE7-AFA8-C7C69E4D6D69}" dt="2024-05-20T10:42:45.221" v="269" actId="20577"/>
          <ac:spMkLst>
            <pc:docMk/>
            <pc:sldMk cId="566175144" sldId="1073"/>
            <ac:spMk id="5" creationId="{CDB49D71-E3AB-464B-95A8-417A11D7B349}"/>
          </ac:spMkLst>
        </pc:spChg>
      </pc:sldChg>
      <pc:sldChg chg="del">
        <pc:chgData name="paul meaney" userId="8f3b41ac-413d-46e0-bc97-8181c95bcdc2" providerId="ADAL" clId="{109C1E68-9250-4DE7-AFA8-C7C69E4D6D69}" dt="2024-05-21T14:42:05.283" v="15501" actId="47"/>
        <pc:sldMkLst>
          <pc:docMk/>
          <pc:sldMk cId="598760421" sldId="1074"/>
        </pc:sldMkLst>
      </pc:sldChg>
      <pc:sldChg chg="del">
        <pc:chgData name="paul meaney" userId="8f3b41ac-413d-46e0-bc97-8181c95bcdc2" providerId="ADAL" clId="{109C1E68-9250-4DE7-AFA8-C7C69E4D6D69}" dt="2024-05-21T14:42:12.777" v="15520" actId="47"/>
        <pc:sldMkLst>
          <pc:docMk/>
          <pc:sldMk cId="3440605663" sldId="1075"/>
        </pc:sldMkLst>
      </pc:sldChg>
      <pc:sldChg chg="del">
        <pc:chgData name="paul meaney" userId="8f3b41ac-413d-46e0-bc97-8181c95bcdc2" providerId="ADAL" clId="{109C1E68-9250-4DE7-AFA8-C7C69E4D6D69}" dt="2024-05-21T14:55:39.613" v="16995" actId="47"/>
        <pc:sldMkLst>
          <pc:docMk/>
          <pc:sldMk cId="2343596395" sldId="1076"/>
        </pc:sldMkLst>
      </pc:sldChg>
      <pc:sldChg chg="del">
        <pc:chgData name="paul meaney" userId="8f3b41ac-413d-46e0-bc97-8181c95bcdc2" providerId="ADAL" clId="{109C1E68-9250-4DE7-AFA8-C7C69E4D6D69}" dt="2024-05-21T14:42:19.808" v="15568" actId="47"/>
        <pc:sldMkLst>
          <pc:docMk/>
          <pc:sldMk cId="2022811433" sldId="1083"/>
        </pc:sldMkLst>
      </pc:sldChg>
      <pc:sldChg chg="del">
        <pc:chgData name="paul meaney" userId="8f3b41ac-413d-46e0-bc97-8181c95bcdc2" providerId="ADAL" clId="{109C1E68-9250-4DE7-AFA8-C7C69E4D6D69}" dt="2024-05-21T14:42:21.385" v="15573" actId="47"/>
        <pc:sldMkLst>
          <pc:docMk/>
          <pc:sldMk cId="1951444026" sldId="1085"/>
        </pc:sldMkLst>
      </pc:sldChg>
      <pc:sldChg chg="del">
        <pc:chgData name="paul meaney" userId="8f3b41ac-413d-46e0-bc97-8181c95bcdc2" providerId="ADAL" clId="{109C1E68-9250-4DE7-AFA8-C7C69E4D6D69}" dt="2024-05-21T14:55:31.679" v="16966" actId="47"/>
        <pc:sldMkLst>
          <pc:docMk/>
          <pc:sldMk cId="500313926" sldId="1086"/>
        </pc:sldMkLst>
      </pc:sldChg>
      <pc:sldChg chg="del">
        <pc:chgData name="paul meaney" userId="8f3b41ac-413d-46e0-bc97-8181c95bcdc2" providerId="ADAL" clId="{109C1E68-9250-4DE7-AFA8-C7C69E4D6D69}" dt="2024-05-21T14:42:05.882" v="15502" actId="47"/>
        <pc:sldMkLst>
          <pc:docMk/>
          <pc:sldMk cId="456917952" sldId="1087"/>
        </pc:sldMkLst>
      </pc:sldChg>
      <pc:sldChg chg="del">
        <pc:chgData name="paul meaney" userId="8f3b41ac-413d-46e0-bc97-8181c95bcdc2" providerId="ADAL" clId="{109C1E68-9250-4DE7-AFA8-C7C69E4D6D69}" dt="2024-05-21T14:42:12.488" v="15511" actId="47"/>
        <pc:sldMkLst>
          <pc:docMk/>
          <pc:sldMk cId="3073083275" sldId="1088"/>
        </pc:sldMkLst>
      </pc:sldChg>
      <pc:sldChg chg="del">
        <pc:chgData name="paul meaney" userId="8f3b41ac-413d-46e0-bc97-8181c95bcdc2" providerId="ADAL" clId="{109C1E68-9250-4DE7-AFA8-C7C69E4D6D69}" dt="2024-05-21T14:42:12.550" v="15513" actId="47"/>
        <pc:sldMkLst>
          <pc:docMk/>
          <pc:sldMk cId="1444599588" sldId="1089"/>
        </pc:sldMkLst>
      </pc:sldChg>
      <pc:sldChg chg="del">
        <pc:chgData name="paul meaney" userId="8f3b41ac-413d-46e0-bc97-8181c95bcdc2" providerId="ADAL" clId="{109C1E68-9250-4DE7-AFA8-C7C69E4D6D69}" dt="2024-05-21T14:42:12.573" v="15514" actId="47"/>
        <pc:sldMkLst>
          <pc:docMk/>
          <pc:sldMk cId="1559292982" sldId="1092"/>
        </pc:sldMkLst>
      </pc:sldChg>
      <pc:sldChg chg="del">
        <pc:chgData name="paul meaney" userId="8f3b41ac-413d-46e0-bc97-8181c95bcdc2" providerId="ADAL" clId="{109C1E68-9250-4DE7-AFA8-C7C69E4D6D69}" dt="2024-05-21T14:42:12.943" v="15524" actId="47"/>
        <pc:sldMkLst>
          <pc:docMk/>
          <pc:sldMk cId="3212922682" sldId="1093"/>
        </pc:sldMkLst>
      </pc:sldChg>
      <pc:sldChg chg="del">
        <pc:chgData name="paul meaney" userId="8f3b41ac-413d-46e0-bc97-8181c95bcdc2" providerId="ADAL" clId="{109C1E68-9250-4DE7-AFA8-C7C69E4D6D69}" dt="2024-05-21T14:42:13.048" v="15527" actId="47"/>
        <pc:sldMkLst>
          <pc:docMk/>
          <pc:sldMk cId="2397719402" sldId="1094"/>
        </pc:sldMkLst>
      </pc:sldChg>
      <pc:sldChg chg="del">
        <pc:chgData name="paul meaney" userId="8f3b41ac-413d-46e0-bc97-8181c95bcdc2" providerId="ADAL" clId="{109C1E68-9250-4DE7-AFA8-C7C69E4D6D69}" dt="2024-05-21T14:42:13.077" v="15528" actId="47"/>
        <pc:sldMkLst>
          <pc:docMk/>
          <pc:sldMk cId="419310994" sldId="1095"/>
        </pc:sldMkLst>
      </pc:sldChg>
      <pc:sldChg chg="del">
        <pc:chgData name="paul meaney" userId="8f3b41ac-413d-46e0-bc97-8181c95bcdc2" providerId="ADAL" clId="{109C1E68-9250-4DE7-AFA8-C7C69E4D6D69}" dt="2024-05-21T14:42:13.230" v="15532" actId="47"/>
        <pc:sldMkLst>
          <pc:docMk/>
          <pc:sldMk cId="361326302" sldId="1097"/>
        </pc:sldMkLst>
      </pc:sldChg>
      <pc:sldChg chg="del">
        <pc:chgData name="paul meaney" userId="8f3b41ac-413d-46e0-bc97-8181c95bcdc2" providerId="ADAL" clId="{109C1E68-9250-4DE7-AFA8-C7C69E4D6D69}" dt="2024-05-21T14:42:06.390" v="15503" actId="47"/>
        <pc:sldMkLst>
          <pc:docMk/>
          <pc:sldMk cId="2610710986" sldId="1098"/>
        </pc:sldMkLst>
      </pc:sldChg>
      <pc:sldChg chg="del">
        <pc:chgData name="paul meaney" userId="8f3b41ac-413d-46e0-bc97-8181c95bcdc2" providerId="ADAL" clId="{109C1E68-9250-4DE7-AFA8-C7C69E4D6D69}" dt="2024-05-21T14:42:06.891" v="15504" actId="47"/>
        <pc:sldMkLst>
          <pc:docMk/>
          <pc:sldMk cId="4114639644" sldId="1099"/>
        </pc:sldMkLst>
      </pc:sldChg>
      <pc:sldChg chg="del">
        <pc:chgData name="paul meaney" userId="8f3b41ac-413d-46e0-bc97-8181c95bcdc2" providerId="ADAL" clId="{109C1E68-9250-4DE7-AFA8-C7C69E4D6D69}" dt="2024-05-21T14:42:13.397" v="15537" actId="47"/>
        <pc:sldMkLst>
          <pc:docMk/>
          <pc:sldMk cId="2291031934" sldId="1100"/>
        </pc:sldMkLst>
      </pc:sldChg>
      <pc:sldChg chg="del">
        <pc:chgData name="paul meaney" userId="8f3b41ac-413d-46e0-bc97-8181c95bcdc2" providerId="ADAL" clId="{109C1E68-9250-4DE7-AFA8-C7C69E4D6D69}" dt="2024-05-21T14:42:17.125" v="15550" actId="47"/>
        <pc:sldMkLst>
          <pc:docMk/>
          <pc:sldMk cId="796514071" sldId="1101"/>
        </pc:sldMkLst>
      </pc:sldChg>
      <pc:sldChg chg="del">
        <pc:chgData name="paul meaney" userId="8f3b41ac-413d-46e0-bc97-8181c95bcdc2" providerId="ADAL" clId="{109C1E68-9250-4DE7-AFA8-C7C69E4D6D69}" dt="2024-05-21T14:42:17.645" v="15551" actId="47"/>
        <pc:sldMkLst>
          <pc:docMk/>
          <pc:sldMk cId="690984150" sldId="1102"/>
        </pc:sldMkLst>
      </pc:sldChg>
      <pc:sldChg chg="del">
        <pc:chgData name="paul meaney" userId="8f3b41ac-413d-46e0-bc97-8181c95bcdc2" providerId="ADAL" clId="{109C1E68-9250-4DE7-AFA8-C7C69E4D6D69}" dt="2024-05-21T14:42:17.677" v="15552" actId="47"/>
        <pc:sldMkLst>
          <pc:docMk/>
          <pc:sldMk cId="201281386" sldId="1103"/>
        </pc:sldMkLst>
      </pc:sldChg>
      <pc:sldChg chg="del">
        <pc:chgData name="paul meaney" userId="8f3b41ac-413d-46e0-bc97-8181c95bcdc2" providerId="ADAL" clId="{109C1E68-9250-4DE7-AFA8-C7C69E4D6D69}" dt="2024-05-21T14:42:17.774" v="15554" actId="47"/>
        <pc:sldMkLst>
          <pc:docMk/>
          <pc:sldMk cId="2105716573" sldId="1104"/>
        </pc:sldMkLst>
      </pc:sldChg>
      <pc:sldChg chg="del">
        <pc:chgData name="paul meaney" userId="8f3b41ac-413d-46e0-bc97-8181c95bcdc2" providerId="ADAL" clId="{109C1E68-9250-4DE7-AFA8-C7C69E4D6D69}" dt="2024-05-21T14:42:17.838" v="15555" actId="47"/>
        <pc:sldMkLst>
          <pc:docMk/>
          <pc:sldMk cId="203798625" sldId="1105"/>
        </pc:sldMkLst>
      </pc:sldChg>
      <pc:sldChg chg="del">
        <pc:chgData name="paul meaney" userId="8f3b41ac-413d-46e0-bc97-8181c95bcdc2" providerId="ADAL" clId="{109C1E68-9250-4DE7-AFA8-C7C69E4D6D69}" dt="2024-05-21T14:42:18.100" v="15560" actId="47"/>
        <pc:sldMkLst>
          <pc:docMk/>
          <pc:sldMk cId="1503808542" sldId="1106"/>
        </pc:sldMkLst>
      </pc:sldChg>
      <pc:sldChg chg="del">
        <pc:chgData name="paul meaney" userId="8f3b41ac-413d-46e0-bc97-8181c95bcdc2" providerId="ADAL" clId="{109C1E68-9250-4DE7-AFA8-C7C69E4D6D69}" dt="2024-05-21T14:42:17.884" v="15556" actId="47"/>
        <pc:sldMkLst>
          <pc:docMk/>
          <pc:sldMk cId="849283461" sldId="1107"/>
        </pc:sldMkLst>
      </pc:sldChg>
      <pc:sldChg chg="del">
        <pc:chgData name="paul meaney" userId="8f3b41ac-413d-46e0-bc97-8181c95bcdc2" providerId="ADAL" clId="{109C1E68-9250-4DE7-AFA8-C7C69E4D6D69}" dt="2024-05-21T14:55:35.907" v="16981" actId="47"/>
        <pc:sldMkLst>
          <pc:docMk/>
          <pc:sldMk cId="3610366444" sldId="1108"/>
        </pc:sldMkLst>
      </pc:sldChg>
      <pc:sldChg chg="del">
        <pc:chgData name="paul meaney" userId="8f3b41ac-413d-46e0-bc97-8181c95bcdc2" providerId="ADAL" clId="{109C1E68-9250-4DE7-AFA8-C7C69E4D6D69}" dt="2024-05-21T14:55:34.821" v="16975" actId="47"/>
        <pc:sldMkLst>
          <pc:docMk/>
          <pc:sldMk cId="1456477085" sldId="1109"/>
        </pc:sldMkLst>
      </pc:sldChg>
      <pc:sldChg chg="del">
        <pc:chgData name="paul meaney" userId="8f3b41ac-413d-46e0-bc97-8181c95bcdc2" providerId="ADAL" clId="{109C1E68-9250-4DE7-AFA8-C7C69E4D6D69}" dt="2024-05-21T14:42:20.232" v="15570" actId="47"/>
        <pc:sldMkLst>
          <pc:docMk/>
          <pc:sldMk cId="30372237" sldId="1110"/>
        </pc:sldMkLst>
      </pc:sldChg>
      <pc:sldChg chg="del">
        <pc:chgData name="paul meaney" userId="8f3b41ac-413d-46e0-bc97-8181c95bcdc2" providerId="ADAL" clId="{109C1E68-9250-4DE7-AFA8-C7C69E4D6D69}" dt="2024-05-21T14:42:21.040" v="15572" actId="47"/>
        <pc:sldMkLst>
          <pc:docMk/>
          <pc:sldMk cId="3126734941" sldId="1111"/>
        </pc:sldMkLst>
      </pc:sldChg>
      <pc:sldChg chg="del">
        <pc:chgData name="paul meaney" userId="8f3b41ac-413d-46e0-bc97-8181c95bcdc2" providerId="ADAL" clId="{109C1E68-9250-4DE7-AFA8-C7C69E4D6D69}" dt="2024-05-21T14:42:20.764" v="15571" actId="47"/>
        <pc:sldMkLst>
          <pc:docMk/>
          <pc:sldMk cId="3087879335" sldId="1112"/>
        </pc:sldMkLst>
      </pc:sldChg>
      <pc:sldChg chg="del">
        <pc:chgData name="paul meaney" userId="8f3b41ac-413d-46e0-bc97-8181c95bcdc2" providerId="ADAL" clId="{109C1E68-9250-4DE7-AFA8-C7C69E4D6D69}" dt="2024-05-21T14:55:31.360" v="16964" actId="47"/>
        <pc:sldMkLst>
          <pc:docMk/>
          <pc:sldMk cId="398562906" sldId="1113"/>
        </pc:sldMkLst>
      </pc:sldChg>
      <pc:sldChg chg="del">
        <pc:chgData name="paul meaney" userId="8f3b41ac-413d-46e0-bc97-8181c95bcdc2" providerId="ADAL" clId="{109C1E68-9250-4DE7-AFA8-C7C69E4D6D69}" dt="2024-05-21T14:55:30.569" v="16961" actId="47"/>
        <pc:sldMkLst>
          <pc:docMk/>
          <pc:sldMk cId="3995778493" sldId="1114"/>
        </pc:sldMkLst>
      </pc:sldChg>
      <pc:sldChg chg="del">
        <pc:chgData name="paul meaney" userId="8f3b41ac-413d-46e0-bc97-8181c95bcdc2" providerId="ADAL" clId="{109C1E68-9250-4DE7-AFA8-C7C69E4D6D69}" dt="2024-05-21T14:55:31.018" v="16962" actId="47"/>
        <pc:sldMkLst>
          <pc:docMk/>
          <pc:sldMk cId="1568445480" sldId="1115"/>
        </pc:sldMkLst>
      </pc:sldChg>
      <pc:sldChg chg="del">
        <pc:chgData name="paul meaney" userId="8f3b41ac-413d-46e0-bc97-8181c95bcdc2" providerId="ADAL" clId="{109C1E68-9250-4DE7-AFA8-C7C69E4D6D69}" dt="2024-05-21T14:55:31.184" v="16963" actId="47"/>
        <pc:sldMkLst>
          <pc:docMk/>
          <pc:sldMk cId="513619113" sldId="1116"/>
        </pc:sldMkLst>
      </pc:sldChg>
      <pc:sldChg chg="del">
        <pc:chgData name="paul meaney" userId="8f3b41ac-413d-46e0-bc97-8181c95bcdc2" providerId="ADAL" clId="{109C1E68-9250-4DE7-AFA8-C7C69E4D6D69}" dt="2024-05-21T14:55:31.494" v="16965" actId="47"/>
        <pc:sldMkLst>
          <pc:docMk/>
          <pc:sldMk cId="318424417" sldId="1117"/>
        </pc:sldMkLst>
      </pc:sldChg>
      <pc:sldChg chg="del">
        <pc:chgData name="paul meaney" userId="8f3b41ac-413d-46e0-bc97-8181c95bcdc2" providerId="ADAL" clId="{109C1E68-9250-4DE7-AFA8-C7C69E4D6D69}" dt="2024-05-21T14:55:32.117" v="16967" actId="47"/>
        <pc:sldMkLst>
          <pc:docMk/>
          <pc:sldMk cId="3838394013" sldId="1118"/>
        </pc:sldMkLst>
      </pc:sldChg>
      <pc:sldChg chg="del">
        <pc:chgData name="paul meaney" userId="8f3b41ac-413d-46e0-bc97-8181c95bcdc2" providerId="ADAL" clId="{109C1E68-9250-4DE7-AFA8-C7C69E4D6D69}" dt="2024-05-21T14:55:32.919" v="16971" actId="47"/>
        <pc:sldMkLst>
          <pc:docMk/>
          <pc:sldMk cId="2361731089" sldId="1119"/>
        </pc:sldMkLst>
      </pc:sldChg>
      <pc:sldChg chg="del">
        <pc:chgData name="paul meaney" userId="8f3b41ac-413d-46e0-bc97-8181c95bcdc2" providerId="ADAL" clId="{109C1E68-9250-4DE7-AFA8-C7C69E4D6D69}" dt="2024-05-21T14:55:37.007" v="16985" actId="47"/>
        <pc:sldMkLst>
          <pc:docMk/>
          <pc:sldMk cId="464927120" sldId="1120"/>
        </pc:sldMkLst>
      </pc:sldChg>
      <pc:sldChg chg="del">
        <pc:chgData name="paul meaney" userId="8f3b41ac-413d-46e0-bc97-8181c95bcdc2" providerId="ADAL" clId="{109C1E68-9250-4DE7-AFA8-C7C69E4D6D69}" dt="2024-05-21T14:55:34.980" v="16976" actId="47"/>
        <pc:sldMkLst>
          <pc:docMk/>
          <pc:sldMk cId="1446962325" sldId="1121"/>
        </pc:sldMkLst>
      </pc:sldChg>
      <pc:sldChg chg="del">
        <pc:chgData name="paul meaney" userId="8f3b41ac-413d-46e0-bc97-8181c95bcdc2" providerId="ADAL" clId="{109C1E68-9250-4DE7-AFA8-C7C69E4D6D69}" dt="2024-05-21T14:55:35.160" v="16977" actId="47"/>
        <pc:sldMkLst>
          <pc:docMk/>
          <pc:sldMk cId="2247257072" sldId="1122"/>
        </pc:sldMkLst>
      </pc:sldChg>
      <pc:sldChg chg="del">
        <pc:chgData name="paul meaney" userId="8f3b41ac-413d-46e0-bc97-8181c95bcdc2" providerId="ADAL" clId="{109C1E68-9250-4DE7-AFA8-C7C69E4D6D69}" dt="2024-05-21T14:42:17.720" v="15553" actId="47"/>
        <pc:sldMkLst>
          <pc:docMk/>
          <pc:sldMk cId="3300311373" sldId="1123"/>
        </pc:sldMkLst>
      </pc:sldChg>
      <pc:sldChg chg="del">
        <pc:chgData name="paul meaney" userId="8f3b41ac-413d-46e0-bc97-8181c95bcdc2" providerId="ADAL" clId="{109C1E68-9250-4DE7-AFA8-C7C69E4D6D69}" dt="2024-05-21T14:55:38.444" v="16990" actId="47"/>
        <pc:sldMkLst>
          <pc:docMk/>
          <pc:sldMk cId="3665582814" sldId="1124"/>
        </pc:sldMkLst>
      </pc:sldChg>
      <pc:sldChg chg="del">
        <pc:chgData name="paul meaney" userId="8f3b41ac-413d-46e0-bc97-8181c95bcdc2" providerId="ADAL" clId="{109C1E68-9250-4DE7-AFA8-C7C69E4D6D69}" dt="2024-05-21T14:55:38.831" v="16992" actId="47"/>
        <pc:sldMkLst>
          <pc:docMk/>
          <pc:sldMk cId="628560884" sldId="1125"/>
        </pc:sldMkLst>
      </pc:sldChg>
      <pc:sldChg chg="del">
        <pc:chgData name="paul meaney" userId="8f3b41ac-413d-46e0-bc97-8181c95bcdc2" providerId="ADAL" clId="{109C1E68-9250-4DE7-AFA8-C7C69E4D6D69}" dt="2024-05-21T14:55:39.069" v="16993" actId="47"/>
        <pc:sldMkLst>
          <pc:docMk/>
          <pc:sldMk cId="241372467" sldId="1126"/>
        </pc:sldMkLst>
      </pc:sldChg>
      <pc:sldChg chg="del">
        <pc:chgData name="paul meaney" userId="8f3b41ac-413d-46e0-bc97-8181c95bcdc2" providerId="ADAL" clId="{109C1E68-9250-4DE7-AFA8-C7C69E4D6D69}" dt="2024-05-21T14:42:19.034" v="15564" actId="47"/>
        <pc:sldMkLst>
          <pc:docMk/>
          <pc:sldMk cId="298615432" sldId="1127"/>
        </pc:sldMkLst>
      </pc:sldChg>
      <pc:sldChg chg="del">
        <pc:chgData name="paul meaney" userId="8f3b41ac-413d-46e0-bc97-8181c95bcdc2" providerId="ADAL" clId="{109C1E68-9250-4DE7-AFA8-C7C69E4D6D69}" dt="2024-05-21T14:55:35.359" v="16978" actId="47"/>
        <pc:sldMkLst>
          <pc:docMk/>
          <pc:sldMk cId="1623118091" sldId="1128"/>
        </pc:sldMkLst>
      </pc:sldChg>
      <pc:sldChg chg="del">
        <pc:chgData name="paul meaney" userId="8f3b41ac-413d-46e0-bc97-8181c95bcdc2" providerId="ADAL" clId="{109C1E68-9250-4DE7-AFA8-C7C69E4D6D69}" dt="2024-05-21T14:55:35.520" v="16979" actId="47"/>
        <pc:sldMkLst>
          <pc:docMk/>
          <pc:sldMk cId="2140198414" sldId="1129"/>
        </pc:sldMkLst>
      </pc:sldChg>
      <pc:sldChg chg="modSp add">
        <pc:chgData name="paul meaney" userId="8f3b41ac-413d-46e0-bc97-8181c95bcdc2" providerId="ADAL" clId="{109C1E68-9250-4DE7-AFA8-C7C69E4D6D69}" dt="2024-05-20T10:35:25.501" v="83" actId="20577"/>
        <pc:sldMkLst>
          <pc:docMk/>
          <pc:sldMk cId="1393632131" sldId="1130"/>
        </pc:sldMkLst>
        <pc:spChg chg="mod">
          <ac:chgData name="paul meaney" userId="8f3b41ac-413d-46e0-bc97-8181c95bcdc2" providerId="ADAL" clId="{109C1E68-9250-4DE7-AFA8-C7C69E4D6D69}" dt="2024-05-20T10:35:25.501" v="83" actId="20577"/>
          <ac:spMkLst>
            <pc:docMk/>
            <pc:sldMk cId="1393632131" sldId="1130"/>
            <ac:spMk id="2" creationId="{00000000-0000-0000-0000-000000000000}"/>
          </ac:spMkLst>
        </pc:spChg>
      </pc:sldChg>
      <pc:sldChg chg="new del">
        <pc:chgData name="paul meaney" userId="8f3b41ac-413d-46e0-bc97-8181c95bcdc2" providerId="ADAL" clId="{109C1E68-9250-4DE7-AFA8-C7C69E4D6D69}" dt="2024-05-20T10:35:13.101" v="54" actId="680"/>
        <pc:sldMkLst>
          <pc:docMk/>
          <pc:sldMk cId="3069869332" sldId="1130"/>
        </pc:sldMkLst>
      </pc:sldChg>
      <pc:sldChg chg="modSp add mod ord">
        <pc:chgData name="paul meaney" userId="8f3b41ac-413d-46e0-bc97-8181c95bcdc2" providerId="ADAL" clId="{109C1E68-9250-4DE7-AFA8-C7C69E4D6D69}" dt="2024-05-23T15:32:27.698" v="30541" actId="2165"/>
        <pc:sldMkLst>
          <pc:docMk/>
          <pc:sldMk cId="3324909653" sldId="1131"/>
        </pc:sldMkLst>
        <pc:graphicFrameChg chg="mod modGraphic">
          <ac:chgData name="paul meaney" userId="8f3b41ac-413d-46e0-bc97-8181c95bcdc2" providerId="ADAL" clId="{109C1E68-9250-4DE7-AFA8-C7C69E4D6D69}" dt="2024-05-23T15:32:27.698" v="30541" actId="2165"/>
          <ac:graphicFrameMkLst>
            <pc:docMk/>
            <pc:sldMk cId="3324909653" sldId="1131"/>
            <ac:graphicFrameMk id="5" creationId="{A89DD026-4768-03CE-DA60-2511582ACC6C}"/>
          </ac:graphicFrameMkLst>
        </pc:graphicFrameChg>
      </pc:sldChg>
      <pc:sldChg chg="modSp add del mod">
        <pc:chgData name="paul meaney" userId="8f3b41ac-413d-46e0-bc97-8181c95bcdc2" providerId="ADAL" clId="{109C1E68-9250-4DE7-AFA8-C7C69E4D6D69}" dt="2024-05-20T11:10:39.053" v="977" actId="47"/>
        <pc:sldMkLst>
          <pc:docMk/>
          <pc:sldMk cId="559229019" sldId="1132"/>
        </pc:sldMkLst>
        <pc:graphicFrameChg chg="mod modGraphic">
          <ac:chgData name="paul meaney" userId="8f3b41ac-413d-46e0-bc97-8181c95bcdc2" providerId="ADAL" clId="{109C1E68-9250-4DE7-AFA8-C7C69E4D6D69}" dt="2024-05-20T10:38:34.352" v="165" actId="14100"/>
          <ac:graphicFrameMkLst>
            <pc:docMk/>
            <pc:sldMk cId="559229019" sldId="1132"/>
            <ac:graphicFrameMk id="5" creationId="{A89DD026-4768-03CE-DA60-2511582ACC6C}"/>
          </ac:graphicFrameMkLst>
        </pc:graphicFrameChg>
      </pc:sldChg>
      <pc:sldChg chg="addSp delSp modSp new mod setBg">
        <pc:chgData name="paul meaney" userId="8f3b41ac-413d-46e0-bc97-8181c95bcdc2" providerId="ADAL" clId="{109C1E68-9250-4DE7-AFA8-C7C69E4D6D69}" dt="2024-05-24T08:19:23.822" v="31839" actId="114"/>
        <pc:sldMkLst>
          <pc:docMk/>
          <pc:sldMk cId="1478966090" sldId="1133"/>
        </pc:sldMkLst>
        <pc:spChg chg="mod">
          <ac:chgData name="paul meaney" userId="8f3b41ac-413d-46e0-bc97-8181c95bcdc2" providerId="ADAL" clId="{109C1E68-9250-4DE7-AFA8-C7C69E4D6D69}" dt="2024-05-24T08:18:57.567" v="31830" actId="26606"/>
          <ac:spMkLst>
            <pc:docMk/>
            <pc:sldMk cId="1478966090" sldId="1133"/>
            <ac:spMk id="2" creationId="{EF918D80-2116-363C-1689-83E0E8AD2C4A}"/>
          </ac:spMkLst>
        </pc:spChg>
        <pc:spChg chg="del mod">
          <ac:chgData name="paul meaney" userId="8f3b41ac-413d-46e0-bc97-8181c95bcdc2" providerId="ADAL" clId="{109C1E68-9250-4DE7-AFA8-C7C69E4D6D69}" dt="2024-05-21T14:56:51.621" v="17086" actId="26606"/>
          <ac:spMkLst>
            <pc:docMk/>
            <pc:sldMk cId="1478966090" sldId="1133"/>
            <ac:spMk id="3" creationId="{98A7B28A-5664-D953-70D6-F49B0AADDFF5}"/>
          </ac:spMkLst>
        </pc:spChg>
        <pc:spChg chg="mod">
          <ac:chgData name="paul meaney" userId="8f3b41ac-413d-46e0-bc97-8181c95bcdc2" providerId="ADAL" clId="{109C1E68-9250-4DE7-AFA8-C7C69E4D6D69}" dt="2024-05-24T08:18:57.567" v="31830" actId="26606"/>
          <ac:spMkLst>
            <pc:docMk/>
            <pc:sldMk cId="1478966090" sldId="1133"/>
            <ac:spMk id="4" creationId="{2F9E6721-5B3B-D4E3-7FD9-601E8E8160DE}"/>
          </ac:spMkLst>
        </pc:spChg>
        <pc:spChg chg="add del">
          <ac:chgData name="paul meaney" userId="8f3b41ac-413d-46e0-bc97-8181c95bcdc2" providerId="ADAL" clId="{109C1E68-9250-4DE7-AFA8-C7C69E4D6D69}" dt="2024-05-24T08:18:57.567" v="31830" actId="26606"/>
          <ac:spMkLst>
            <pc:docMk/>
            <pc:sldMk cId="1478966090" sldId="1133"/>
            <ac:spMk id="11" creationId="{FB5993E2-C02B-4335-ABA5-D8EC465551E3}"/>
          </ac:spMkLst>
        </pc:spChg>
        <pc:spChg chg="add del">
          <ac:chgData name="paul meaney" userId="8f3b41ac-413d-46e0-bc97-8181c95bcdc2" providerId="ADAL" clId="{109C1E68-9250-4DE7-AFA8-C7C69E4D6D69}" dt="2024-05-24T08:18:57.567" v="31830" actId="26606"/>
          <ac:spMkLst>
            <pc:docMk/>
            <pc:sldMk cId="1478966090" sldId="1133"/>
            <ac:spMk id="13" creationId="{C0B801A2-5622-4BE8-9AD2-C337A2CD0022}"/>
          </ac:spMkLst>
        </pc:spChg>
        <pc:spChg chg="add del">
          <ac:chgData name="paul meaney" userId="8f3b41ac-413d-46e0-bc97-8181c95bcdc2" providerId="ADAL" clId="{109C1E68-9250-4DE7-AFA8-C7C69E4D6D69}" dt="2024-05-24T08:18:57.567" v="31830" actId="26606"/>
          <ac:spMkLst>
            <pc:docMk/>
            <pc:sldMk cId="1478966090" sldId="1133"/>
            <ac:spMk id="15" creationId="{B7AF614F-5BC3-4086-99F5-B87C5847A071}"/>
          </ac:spMkLst>
        </pc:spChg>
        <pc:graphicFrameChg chg="add mod modGraphic">
          <ac:chgData name="paul meaney" userId="8f3b41ac-413d-46e0-bc97-8181c95bcdc2" providerId="ADAL" clId="{109C1E68-9250-4DE7-AFA8-C7C69E4D6D69}" dt="2024-05-24T08:19:23.822" v="31839" actId="114"/>
          <ac:graphicFrameMkLst>
            <pc:docMk/>
            <pc:sldMk cId="1478966090" sldId="1133"/>
            <ac:graphicFrameMk id="6" creationId="{1FCE5733-D070-4342-4525-5B662A92A42A}"/>
          </ac:graphicFrameMkLst>
        </pc:graphicFrameChg>
      </pc:sldChg>
      <pc:sldChg chg="addSp delSp modSp new mod ord setBg">
        <pc:chgData name="paul meaney" userId="8f3b41ac-413d-46e0-bc97-8181c95bcdc2" providerId="ADAL" clId="{109C1E68-9250-4DE7-AFA8-C7C69E4D6D69}" dt="2024-05-24T08:53:11.220" v="33252" actId="114"/>
        <pc:sldMkLst>
          <pc:docMk/>
          <pc:sldMk cId="457997586" sldId="1134"/>
        </pc:sldMkLst>
        <pc:spChg chg="mod">
          <ac:chgData name="paul meaney" userId="8f3b41ac-413d-46e0-bc97-8181c95bcdc2" providerId="ADAL" clId="{109C1E68-9250-4DE7-AFA8-C7C69E4D6D69}" dt="2024-05-24T08:52:51.210" v="33245" actId="26606"/>
          <ac:spMkLst>
            <pc:docMk/>
            <pc:sldMk cId="457997586" sldId="1134"/>
            <ac:spMk id="2" creationId="{411BE97E-C460-DC63-B454-5EC48026F169}"/>
          </ac:spMkLst>
        </pc:spChg>
        <pc:spChg chg="del mod">
          <ac:chgData name="paul meaney" userId="8f3b41ac-413d-46e0-bc97-8181c95bcdc2" providerId="ADAL" clId="{109C1E68-9250-4DE7-AFA8-C7C69E4D6D69}" dt="2024-05-21T14:47:29.967" v="16228" actId="26606"/>
          <ac:spMkLst>
            <pc:docMk/>
            <pc:sldMk cId="457997586" sldId="1134"/>
            <ac:spMk id="3" creationId="{18CC975B-F5AA-43F2-E5B2-F99725293D8A}"/>
          </ac:spMkLst>
        </pc:spChg>
        <pc:spChg chg="mod">
          <ac:chgData name="paul meaney" userId="8f3b41ac-413d-46e0-bc97-8181c95bcdc2" providerId="ADAL" clId="{109C1E68-9250-4DE7-AFA8-C7C69E4D6D69}" dt="2024-05-24T08:52:51.210" v="33245" actId="26606"/>
          <ac:spMkLst>
            <pc:docMk/>
            <pc:sldMk cId="457997586" sldId="1134"/>
            <ac:spMk id="4" creationId="{3FAEE6D2-80E4-A751-14AE-216B8668BD38}"/>
          </ac:spMkLst>
        </pc:spChg>
        <pc:spChg chg="add del">
          <ac:chgData name="paul meaney" userId="8f3b41ac-413d-46e0-bc97-8181c95bcdc2" providerId="ADAL" clId="{109C1E68-9250-4DE7-AFA8-C7C69E4D6D69}" dt="2024-05-24T08:52:47.167" v="33244" actId="26606"/>
          <ac:spMkLst>
            <pc:docMk/>
            <pc:sldMk cId="457997586" sldId="1134"/>
            <ac:spMk id="11" creationId="{FB5993E2-C02B-4335-ABA5-D8EC465551E3}"/>
          </ac:spMkLst>
        </pc:spChg>
        <pc:spChg chg="add del">
          <ac:chgData name="paul meaney" userId="8f3b41ac-413d-46e0-bc97-8181c95bcdc2" providerId="ADAL" clId="{109C1E68-9250-4DE7-AFA8-C7C69E4D6D69}" dt="2024-05-24T08:52:47.167" v="33244" actId="26606"/>
          <ac:spMkLst>
            <pc:docMk/>
            <pc:sldMk cId="457997586" sldId="1134"/>
            <ac:spMk id="13" creationId="{C0B801A2-5622-4BE8-9AD2-C337A2CD0022}"/>
          </ac:spMkLst>
        </pc:spChg>
        <pc:spChg chg="add del">
          <ac:chgData name="paul meaney" userId="8f3b41ac-413d-46e0-bc97-8181c95bcdc2" providerId="ADAL" clId="{109C1E68-9250-4DE7-AFA8-C7C69E4D6D69}" dt="2024-05-24T08:52:47.167" v="33244" actId="26606"/>
          <ac:spMkLst>
            <pc:docMk/>
            <pc:sldMk cId="457997586" sldId="1134"/>
            <ac:spMk id="15" creationId="{B7AF614F-5BC3-4086-99F5-B87C5847A071}"/>
          </ac:spMkLst>
        </pc:spChg>
        <pc:spChg chg="add del">
          <ac:chgData name="paul meaney" userId="8f3b41ac-413d-46e0-bc97-8181c95bcdc2" providerId="ADAL" clId="{109C1E68-9250-4DE7-AFA8-C7C69E4D6D69}" dt="2024-05-24T08:52:51.210" v="33245" actId="26606"/>
          <ac:spMkLst>
            <pc:docMk/>
            <pc:sldMk cId="457997586" sldId="1134"/>
            <ac:spMk id="20" creationId="{FB5993E2-C02B-4335-ABA5-D8EC465551E3}"/>
          </ac:spMkLst>
        </pc:spChg>
        <pc:spChg chg="add del">
          <ac:chgData name="paul meaney" userId="8f3b41ac-413d-46e0-bc97-8181c95bcdc2" providerId="ADAL" clId="{109C1E68-9250-4DE7-AFA8-C7C69E4D6D69}" dt="2024-05-24T08:52:51.210" v="33245" actId="26606"/>
          <ac:spMkLst>
            <pc:docMk/>
            <pc:sldMk cId="457997586" sldId="1134"/>
            <ac:spMk id="22" creationId="{C0B801A2-5622-4BE8-9AD2-C337A2CD0022}"/>
          </ac:spMkLst>
        </pc:spChg>
        <pc:spChg chg="add del">
          <ac:chgData name="paul meaney" userId="8f3b41ac-413d-46e0-bc97-8181c95bcdc2" providerId="ADAL" clId="{109C1E68-9250-4DE7-AFA8-C7C69E4D6D69}" dt="2024-05-24T08:52:51.210" v="33245" actId="26606"/>
          <ac:spMkLst>
            <pc:docMk/>
            <pc:sldMk cId="457997586" sldId="1134"/>
            <ac:spMk id="24" creationId="{B7AF614F-5BC3-4086-99F5-B87C5847A071}"/>
          </ac:spMkLst>
        </pc:spChg>
        <pc:graphicFrameChg chg="add mod modGraphic">
          <ac:chgData name="paul meaney" userId="8f3b41ac-413d-46e0-bc97-8181c95bcdc2" providerId="ADAL" clId="{109C1E68-9250-4DE7-AFA8-C7C69E4D6D69}" dt="2024-05-24T08:53:11.220" v="33252" actId="114"/>
          <ac:graphicFrameMkLst>
            <pc:docMk/>
            <pc:sldMk cId="457997586" sldId="1134"/>
            <ac:graphicFrameMk id="6" creationId="{A61E29A9-9AA4-99C6-74F7-898C2A854D13}"/>
          </ac:graphicFrameMkLst>
        </pc:graphicFrameChg>
      </pc:sldChg>
      <pc:sldChg chg="addSp delSp modSp new mod ord setBg">
        <pc:chgData name="paul meaney" userId="8f3b41ac-413d-46e0-bc97-8181c95bcdc2" providerId="ADAL" clId="{109C1E68-9250-4DE7-AFA8-C7C69E4D6D69}" dt="2024-05-24T08:56:23.314" v="33623" actId="114"/>
        <pc:sldMkLst>
          <pc:docMk/>
          <pc:sldMk cId="3629044220" sldId="1135"/>
        </pc:sldMkLst>
        <pc:spChg chg="mod">
          <ac:chgData name="paul meaney" userId="8f3b41ac-413d-46e0-bc97-8181c95bcdc2" providerId="ADAL" clId="{109C1E68-9250-4DE7-AFA8-C7C69E4D6D69}" dt="2024-05-21T15:03:41.030" v="17378" actId="26606"/>
          <ac:spMkLst>
            <pc:docMk/>
            <pc:sldMk cId="3629044220" sldId="1135"/>
            <ac:spMk id="2" creationId="{296A8650-CE92-1B83-7638-AE3611CC6C61}"/>
          </ac:spMkLst>
        </pc:spChg>
        <pc:spChg chg="del mod">
          <ac:chgData name="paul meaney" userId="8f3b41ac-413d-46e0-bc97-8181c95bcdc2" providerId="ADAL" clId="{109C1E68-9250-4DE7-AFA8-C7C69E4D6D69}" dt="2024-05-21T15:03:19.826" v="17375" actId="26606"/>
          <ac:spMkLst>
            <pc:docMk/>
            <pc:sldMk cId="3629044220" sldId="1135"/>
            <ac:spMk id="3" creationId="{542912E6-0ED1-137F-19ED-9395D06A05CE}"/>
          </ac:spMkLst>
        </pc:spChg>
        <pc:spChg chg="mod">
          <ac:chgData name="paul meaney" userId="8f3b41ac-413d-46e0-bc97-8181c95bcdc2" providerId="ADAL" clId="{109C1E68-9250-4DE7-AFA8-C7C69E4D6D69}" dt="2024-05-21T15:03:41.030" v="17378" actId="26606"/>
          <ac:spMkLst>
            <pc:docMk/>
            <pc:sldMk cId="3629044220" sldId="1135"/>
            <ac:spMk id="4" creationId="{EB0A5212-614D-63D2-D296-C44BFF72F8C7}"/>
          </ac:spMkLst>
        </pc:spChg>
        <pc:spChg chg="add del">
          <ac:chgData name="paul meaney" userId="8f3b41ac-413d-46e0-bc97-8181c95bcdc2" providerId="ADAL" clId="{109C1E68-9250-4DE7-AFA8-C7C69E4D6D69}" dt="2024-05-21T15:03:38.008" v="17377" actId="26606"/>
          <ac:spMkLst>
            <pc:docMk/>
            <pc:sldMk cId="3629044220" sldId="1135"/>
            <ac:spMk id="11" creationId="{FB5993E2-C02B-4335-ABA5-D8EC465551E3}"/>
          </ac:spMkLst>
        </pc:spChg>
        <pc:spChg chg="add del">
          <ac:chgData name="paul meaney" userId="8f3b41ac-413d-46e0-bc97-8181c95bcdc2" providerId="ADAL" clId="{109C1E68-9250-4DE7-AFA8-C7C69E4D6D69}" dt="2024-05-21T15:03:38.008" v="17377" actId="26606"/>
          <ac:spMkLst>
            <pc:docMk/>
            <pc:sldMk cId="3629044220" sldId="1135"/>
            <ac:spMk id="13" creationId="{C0B801A2-5622-4BE8-9AD2-C337A2CD0022}"/>
          </ac:spMkLst>
        </pc:spChg>
        <pc:spChg chg="add del">
          <ac:chgData name="paul meaney" userId="8f3b41ac-413d-46e0-bc97-8181c95bcdc2" providerId="ADAL" clId="{109C1E68-9250-4DE7-AFA8-C7C69E4D6D69}" dt="2024-05-21T15:03:38.008" v="17377" actId="26606"/>
          <ac:spMkLst>
            <pc:docMk/>
            <pc:sldMk cId="3629044220" sldId="1135"/>
            <ac:spMk id="15" creationId="{B7AF614F-5BC3-4086-99F5-B87C5847A071}"/>
          </ac:spMkLst>
        </pc:spChg>
        <pc:spChg chg="add del">
          <ac:chgData name="paul meaney" userId="8f3b41ac-413d-46e0-bc97-8181c95bcdc2" providerId="ADAL" clId="{109C1E68-9250-4DE7-AFA8-C7C69E4D6D69}" dt="2024-05-21T15:03:41.030" v="17378" actId="26606"/>
          <ac:spMkLst>
            <pc:docMk/>
            <pc:sldMk cId="3629044220" sldId="1135"/>
            <ac:spMk id="20" creationId="{FB5993E2-C02B-4335-ABA5-D8EC465551E3}"/>
          </ac:spMkLst>
        </pc:spChg>
        <pc:spChg chg="add del">
          <ac:chgData name="paul meaney" userId="8f3b41ac-413d-46e0-bc97-8181c95bcdc2" providerId="ADAL" clId="{109C1E68-9250-4DE7-AFA8-C7C69E4D6D69}" dt="2024-05-21T15:03:41.030" v="17378" actId="26606"/>
          <ac:spMkLst>
            <pc:docMk/>
            <pc:sldMk cId="3629044220" sldId="1135"/>
            <ac:spMk id="22" creationId="{C0B801A2-5622-4BE8-9AD2-C337A2CD0022}"/>
          </ac:spMkLst>
        </pc:spChg>
        <pc:spChg chg="add del">
          <ac:chgData name="paul meaney" userId="8f3b41ac-413d-46e0-bc97-8181c95bcdc2" providerId="ADAL" clId="{109C1E68-9250-4DE7-AFA8-C7C69E4D6D69}" dt="2024-05-21T15:03:41.030" v="17378" actId="26606"/>
          <ac:spMkLst>
            <pc:docMk/>
            <pc:sldMk cId="3629044220" sldId="1135"/>
            <ac:spMk id="24" creationId="{B7AF614F-5BC3-4086-99F5-B87C5847A071}"/>
          </ac:spMkLst>
        </pc:spChg>
        <pc:graphicFrameChg chg="add mod modGraphic">
          <ac:chgData name="paul meaney" userId="8f3b41ac-413d-46e0-bc97-8181c95bcdc2" providerId="ADAL" clId="{109C1E68-9250-4DE7-AFA8-C7C69E4D6D69}" dt="2024-05-24T08:56:23.314" v="33623" actId="114"/>
          <ac:graphicFrameMkLst>
            <pc:docMk/>
            <pc:sldMk cId="3629044220" sldId="1135"/>
            <ac:graphicFrameMk id="6" creationId="{C782C6DD-57E9-39CF-0ADB-E7B92386FA74}"/>
          </ac:graphicFrameMkLst>
        </pc:graphicFrameChg>
      </pc:sldChg>
      <pc:sldChg chg="addSp delSp modSp new mod setBg">
        <pc:chgData name="paul meaney" userId="8f3b41ac-413d-46e0-bc97-8181c95bcdc2" providerId="ADAL" clId="{109C1E68-9250-4DE7-AFA8-C7C69E4D6D69}" dt="2024-05-24T15:33:43.303" v="35912" actId="20577"/>
        <pc:sldMkLst>
          <pc:docMk/>
          <pc:sldMk cId="2549237350" sldId="1136"/>
        </pc:sldMkLst>
        <pc:spChg chg="mod">
          <ac:chgData name="paul meaney" userId="8f3b41ac-413d-46e0-bc97-8181c95bcdc2" providerId="ADAL" clId="{109C1E68-9250-4DE7-AFA8-C7C69E4D6D69}" dt="2024-05-24T09:03:16.654" v="33954" actId="26606"/>
          <ac:spMkLst>
            <pc:docMk/>
            <pc:sldMk cId="2549237350" sldId="1136"/>
            <ac:spMk id="2" creationId="{61619564-1E7A-4BF7-555D-FDBD63B8C1D9}"/>
          </ac:spMkLst>
        </pc:spChg>
        <pc:spChg chg="del mod">
          <ac:chgData name="paul meaney" userId="8f3b41ac-413d-46e0-bc97-8181c95bcdc2" providerId="ADAL" clId="{109C1E68-9250-4DE7-AFA8-C7C69E4D6D69}" dt="2024-05-23T08:28:11.019" v="20415" actId="26606"/>
          <ac:spMkLst>
            <pc:docMk/>
            <pc:sldMk cId="2549237350" sldId="1136"/>
            <ac:spMk id="3" creationId="{2DDFAABA-8F3E-C865-1392-50120E9917E0}"/>
          </ac:spMkLst>
        </pc:spChg>
        <pc:spChg chg="mod">
          <ac:chgData name="paul meaney" userId="8f3b41ac-413d-46e0-bc97-8181c95bcdc2" providerId="ADAL" clId="{109C1E68-9250-4DE7-AFA8-C7C69E4D6D69}" dt="2024-05-24T09:03:16.654" v="33954" actId="26606"/>
          <ac:spMkLst>
            <pc:docMk/>
            <pc:sldMk cId="2549237350" sldId="1136"/>
            <ac:spMk id="4" creationId="{812BF9FF-54BE-8440-F8FD-52765AE35015}"/>
          </ac:spMkLst>
        </pc:spChg>
        <pc:spChg chg="add mod">
          <ac:chgData name="paul meaney" userId="8f3b41ac-413d-46e0-bc97-8181c95bcdc2" providerId="ADAL" clId="{109C1E68-9250-4DE7-AFA8-C7C69E4D6D69}" dt="2024-05-23T08:28:11.019" v="20415" actId="26606"/>
          <ac:spMkLst>
            <pc:docMk/>
            <pc:sldMk cId="2549237350" sldId="1136"/>
            <ac:spMk id="5" creationId="{BF2F5432-8C6D-1883-80EB-63964075A705}"/>
          </ac:spMkLst>
        </pc:spChg>
        <pc:spChg chg="add del">
          <ac:chgData name="paul meaney" userId="8f3b41ac-413d-46e0-bc97-8181c95bcdc2" providerId="ADAL" clId="{109C1E68-9250-4DE7-AFA8-C7C69E4D6D69}" dt="2024-05-24T09:03:16.654" v="33954" actId="26606"/>
          <ac:spMkLst>
            <pc:docMk/>
            <pc:sldMk cId="2549237350" sldId="1136"/>
            <ac:spMk id="11" creationId="{FB5993E2-C02B-4335-ABA5-D8EC465551E3}"/>
          </ac:spMkLst>
        </pc:spChg>
        <pc:spChg chg="add del">
          <ac:chgData name="paul meaney" userId="8f3b41ac-413d-46e0-bc97-8181c95bcdc2" providerId="ADAL" clId="{109C1E68-9250-4DE7-AFA8-C7C69E4D6D69}" dt="2024-05-24T09:03:16.654" v="33954" actId="26606"/>
          <ac:spMkLst>
            <pc:docMk/>
            <pc:sldMk cId="2549237350" sldId="1136"/>
            <ac:spMk id="13" creationId="{C0B801A2-5622-4BE8-9AD2-C337A2CD0022}"/>
          </ac:spMkLst>
        </pc:spChg>
        <pc:spChg chg="add del">
          <ac:chgData name="paul meaney" userId="8f3b41ac-413d-46e0-bc97-8181c95bcdc2" providerId="ADAL" clId="{109C1E68-9250-4DE7-AFA8-C7C69E4D6D69}" dt="2024-05-24T09:03:16.654" v="33954" actId="26606"/>
          <ac:spMkLst>
            <pc:docMk/>
            <pc:sldMk cId="2549237350" sldId="1136"/>
            <ac:spMk id="15" creationId="{B7AF614F-5BC3-4086-99F5-B87C5847A071}"/>
          </ac:spMkLst>
        </pc:spChg>
        <pc:graphicFrameChg chg="add mod modGraphic">
          <ac:chgData name="paul meaney" userId="8f3b41ac-413d-46e0-bc97-8181c95bcdc2" providerId="ADAL" clId="{109C1E68-9250-4DE7-AFA8-C7C69E4D6D69}" dt="2024-05-24T15:33:43.303" v="35912" actId="20577"/>
          <ac:graphicFrameMkLst>
            <pc:docMk/>
            <pc:sldMk cId="2549237350" sldId="1136"/>
            <ac:graphicFrameMk id="7" creationId="{6E5CE1F9-BA61-6C5C-BAEA-729EA60B6872}"/>
          </ac:graphicFrameMkLst>
        </pc:graphicFrameChg>
      </pc:sldChg>
      <pc:sldChg chg="modSp add del mod ord">
        <pc:chgData name="paul meaney" userId="8f3b41ac-413d-46e0-bc97-8181c95bcdc2" providerId="ADAL" clId="{109C1E68-9250-4DE7-AFA8-C7C69E4D6D69}" dt="2024-05-23T15:33:06.831" v="30542" actId="47"/>
        <pc:sldMkLst>
          <pc:docMk/>
          <pc:sldMk cId="1297493448" sldId="1137"/>
        </pc:sldMkLst>
        <pc:spChg chg="mod">
          <ac:chgData name="paul meaney" userId="8f3b41ac-413d-46e0-bc97-8181c95bcdc2" providerId="ADAL" clId="{109C1E68-9250-4DE7-AFA8-C7C69E4D6D69}" dt="2024-05-20T10:43:37.085" v="352" actId="20577"/>
          <ac:spMkLst>
            <pc:docMk/>
            <pc:sldMk cId="1297493448" sldId="1137"/>
            <ac:spMk id="5" creationId="{CDB49D71-E3AB-464B-95A8-417A11D7B349}"/>
          </ac:spMkLst>
        </pc:spChg>
      </pc:sldChg>
      <pc:sldChg chg="addSp delSp modSp new del mod">
        <pc:chgData name="paul meaney" userId="8f3b41ac-413d-46e0-bc97-8181c95bcdc2" providerId="ADAL" clId="{109C1E68-9250-4DE7-AFA8-C7C69E4D6D69}" dt="2024-05-23T15:33:06.993" v="30543" actId="47"/>
        <pc:sldMkLst>
          <pc:docMk/>
          <pc:sldMk cId="1368301109" sldId="1138"/>
        </pc:sldMkLst>
        <pc:spChg chg="mod">
          <ac:chgData name="paul meaney" userId="8f3b41ac-413d-46e0-bc97-8181c95bcdc2" providerId="ADAL" clId="{109C1E68-9250-4DE7-AFA8-C7C69E4D6D69}" dt="2024-05-23T10:16:32.539" v="23486" actId="20577"/>
          <ac:spMkLst>
            <pc:docMk/>
            <pc:sldMk cId="1368301109" sldId="1138"/>
            <ac:spMk id="2" creationId="{AC70C336-0974-9889-9B89-886DF7B432DA}"/>
          </ac:spMkLst>
        </pc:spChg>
        <pc:spChg chg="del">
          <ac:chgData name="paul meaney" userId="8f3b41ac-413d-46e0-bc97-8181c95bcdc2" providerId="ADAL" clId="{109C1E68-9250-4DE7-AFA8-C7C69E4D6D69}" dt="2024-05-23T10:33:08.786" v="23496" actId="478"/>
          <ac:spMkLst>
            <pc:docMk/>
            <pc:sldMk cId="1368301109" sldId="1138"/>
            <ac:spMk id="3" creationId="{456EB906-F329-A1C3-5EBB-CBEB6481767C}"/>
          </ac:spMkLst>
        </pc:spChg>
        <pc:graphicFrameChg chg="add mod modGraphic">
          <ac:chgData name="paul meaney" userId="8f3b41ac-413d-46e0-bc97-8181c95bcdc2" providerId="ADAL" clId="{109C1E68-9250-4DE7-AFA8-C7C69E4D6D69}" dt="2024-05-23T11:09:31.466" v="26467" actId="20577"/>
          <ac:graphicFrameMkLst>
            <pc:docMk/>
            <pc:sldMk cId="1368301109" sldId="1138"/>
            <ac:graphicFrameMk id="5" creationId="{60ABB5A4-E7FC-8224-BB87-BFC62455B300}"/>
          </ac:graphicFrameMkLst>
        </pc:graphicFrameChg>
      </pc:sldChg>
      <pc:sldChg chg="modSp new del mod">
        <pc:chgData name="paul meaney" userId="8f3b41ac-413d-46e0-bc97-8181c95bcdc2" providerId="ADAL" clId="{109C1E68-9250-4DE7-AFA8-C7C69E4D6D69}" dt="2024-05-23T15:24:34.263" v="30539" actId="47"/>
        <pc:sldMkLst>
          <pc:docMk/>
          <pc:sldMk cId="1324063130" sldId="1139"/>
        </pc:sldMkLst>
        <pc:spChg chg="mod">
          <ac:chgData name="paul meaney" userId="8f3b41ac-413d-46e0-bc97-8181c95bcdc2" providerId="ADAL" clId="{109C1E68-9250-4DE7-AFA8-C7C69E4D6D69}" dt="2024-05-20T10:43:54.788" v="385" actId="20577"/>
          <ac:spMkLst>
            <pc:docMk/>
            <pc:sldMk cId="1324063130" sldId="1139"/>
            <ac:spMk id="2" creationId="{31782FD9-B5E7-9B06-C26C-F76DFDAA5C8A}"/>
          </ac:spMkLst>
        </pc:spChg>
      </pc:sldChg>
      <pc:sldChg chg="modSp new del mod">
        <pc:chgData name="paul meaney" userId="8f3b41ac-413d-46e0-bc97-8181c95bcdc2" providerId="ADAL" clId="{109C1E68-9250-4DE7-AFA8-C7C69E4D6D69}" dt="2024-05-23T15:33:09.790" v="30558" actId="47"/>
        <pc:sldMkLst>
          <pc:docMk/>
          <pc:sldMk cId="2812219909" sldId="1140"/>
        </pc:sldMkLst>
        <pc:spChg chg="mod">
          <ac:chgData name="paul meaney" userId="8f3b41ac-413d-46e0-bc97-8181c95bcdc2" providerId="ADAL" clId="{109C1E68-9250-4DE7-AFA8-C7C69E4D6D69}" dt="2024-05-20T10:44:00.614" v="396" actId="20577"/>
          <ac:spMkLst>
            <pc:docMk/>
            <pc:sldMk cId="2812219909" sldId="1140"/>
            <ac:spMk id="2" creationId="{669871E5-0369-BD53-ABB3-F95F97EB4B12}"/>
          </ac:spMkLst>
        </pc:spChg>
      </pc:sldChg>
      <pc:sldChg chg="modSp new del mod">
        <pc:chgData name="paul meaney" userId="8f3b41ac-413d-46e0-bc97-8181c95bcdc2" providerId="ADAL" clId="{109C1E68-9250-4DE7-AFA8-C7C69E4D6D69}" dt="2024-05-23T15:33:10.586" v="30560" actId="47"/>
        <pc:sldMkLst>
          <pc:docMk/>
          <pc:sldMk cId="3920714040" sldId="1141"/>
        </pc:sldMkLst>
        <pc:spChg chg="mod">
          <ac:chgData name="paul meaney" userId="8f3b41ac-413d-46e0-bc97-8181c95bcdc2" providerId="ADAL" clId="{109C1E68-9250-4DE7-AFA8-C7C69E4D6D69}" dt="2024-05-20T10:44:06.269" v="405" actId="20577"/>
          <ac:spMkLst>
            <pc:docMk/>
            <pc:sldMk cId="3920714040" sldId="1141"/>
            <ac:spMk id="2" creationId="{A39763C7-0412-BD39-2F50-1C43EC639261}"/>
          </ac:spMkLst>
        </pc:spChg>
      </pc:sldChg>
      <pc:sldChg chg="modSp new del mod">
        <pc:chgData name="paul meaney" userId="8f3b41ac-413d-46e0-bc97-8181c95bcdc2" providerId="ADAL" clId="{109C1E68-9250-4DE7-AFA8-C7C69E4D6D69}" dt="2024-05-23T15:33:10.958" v="30562" actId="47"/>
        <pc:sldMkLst>
          <pc:docMk/>
          <pc:sldMk cId="2589350744" sldId="1142"/>
        </pc:sldMkLst>
        <pc:spChg chg="mod">
          <ac:chgData name="paul meaney" userId="8f3b41ac-413d-46e0-bc97-8181c95bcdc2" providerId="ADAL" clId="{109C1E68-9250-4DE7-AFA8-C7C69E4D6D69}" dt="2024-05-20T10:44:16.140" v="434" actId="20577"/>
          <ac:spMkLst>
            <pc:docMk/>
            <pc:sldMk cId="2589350744" sldId="1142"/>
            <ac:spMk id="2" creationId="{68019D63-DC20-6DDC-F8A7-E9C55D801A36}"/>
          </ac:spMkLst>
        </pc:spChg>
      </pc:sldChg>
      <pc:sldChg chg="modSp new del mod">
        <pc:chgData name="paul meaney" userId="8f3b41ac-413d-46e0-bc97-8181c95bcdc2" providerId="ADAL" clId="{109C1E68-9250-4DE7-AFA8-C7C69E4D6D69}" dt="2024-05-23T15:33:12.392" v="30564" actId="47"/>
        <pc:sldMkLst>
          <pc:docMk/>
          <pc:sldMk cId="3781073368" sldId="1143"/>
        </pc:sldMkLst>
        <pc:spChg chg="mod">
          <ac:chgData name="paul meaney" userId="8f3b41ac-413d-46e0-bc97-8181c95bcdc2" providerId="ADAL" clId="{109C1E68-9250-4DE7-AFA8-C7C69E4D6D69}" dt="2024-05-20T10:44:25.269" v="471" actId="20577"/>
          <ac:spMkLst>
            <pc:docMk/>
            <pc:sldMk cId="3781073368" sldId="1143"/>
            <ac:spMk id="2" creationId="{8021182C-1E4F-65D8-436F-5D4CE3158045}"/>
          </ac:spMkLst>
        </pc:spChg>
      </pc:sldChg>
      <pc:sldChg chg="modSp new del mod">
        <pc:chgData name="paul meaney" userId="8f3b41ac-413d-46e0-bc97-8181c95bcdc2" providerId="ADAL" clId="{109C1E68-9250-4DE7-AFA8-C7C69E4D6D69}" dt="2024-05-23T15:33:14.053" v="30566" actId="47"/>
        <pc:sldMkLst>
          <pc:docMk/>
          <pc:sldMk cId="2757258924" sldId="1144"/>
        </pc:sldMkLst>
        <pc:spChg chg="mod">
          <ac:chgData name="paul meaney" userId="8f3b41ac-413d-46e0-bc97-8181c95bcdc2" providerId="ADAL" clId="{109C1E68-9250-4DE7-AFA8-C7C69E4D6D69}" dt="2024-05-20T10:44:32.964" v="493" actId="20577"/>
          <ac:spMkLst>
            <pc:docMk/>
            <pc:sldMk cId="2757258924" sldId="1144"/>
            <ac:spMk id="2" creationId="{98AD054A-9A44-8961-BA11-F12B4053E32B}"/>
          </ac:spMkLst>
        </pc:spChg>
      </pc:sldChg>
      <pc:sldChg chg="modSp new del mod">
        <pc:chgData name="paul meaney" userId="8f3b41ac-413d-46e0-bc97-8181c95bcdc2" providerId="ADAL" clId="{109C1E68-9250-4DE7-AFA8-C7C69E4D6D69}" dt="2024-05-23T15:33:15.534" v="30568" actId="47"/>
        <pc:sldMkLst>
          <pc:docMk/>
          <pc:sldMk cId="3306772483" sldId="1145"/>
        </pc:sldMkLst>
        <pc:spChg chg="mod">
          <ac:chgData name="paul meaney" userId="8f3b41ac-413d-46e0-bc97-8181c95bcdc2" providerId="ADAL" clId="{109C1E68-9250-4DE7-AFA8-C7C69E4D6D69}" dt="2024-05-20T10:44:38.284" v="501" actId="20577"/>
          <ac:spMkLst>
            <pc:docMk/>
            <pc:sldMk cId="3306772483" sldId="1145"/>
            <ac:spMk id="2" creationId="{06875B43-0BBB-CC89-B663-EBA3E0E8233B}"/>
          </ac:spMkLst>
        </pc:spChg>
      </pc:sldChg>
      <pc:sldChg chg="modSp new del mod">
        <pc:chgData name="paul meaney" userId="8f3b41ac-413d-46e0-bc97-8181c95bcdc2" providerId="ADAL" clId="{109C1E68-9250-4DE7-AFA8-C7C69E4D6D69}" dt="2024-05-23T15:33:17.157" v="30570" actId="47"/>
        <pc:sldMkLst>
          <pc:docMk/>
          <pc:sldMk cId="3266753282" sldId="1146"/>
        </pc:sldMkLst>
        <pc:spChg chg="mod">
          <ac:chgData name="paul meaney" userId="8f3b41ac-413d-46e0-bc97-8181c95bcdc2" providerId="ADAL" clId="{109C1E68-9250-4DE7-AFA8-C7C69E4D6D69}" dt="2024-05-20T10:44:42.972" v="509" actId="20577"/>
          <ac:spMkLst>
            <pc:docMk/>
            <pc:sldMk cId="3266753282" sldId="1146"/>
            <ac:spMk id="2" creationId="{6D5628F3-639C-984E-22D9-CFDFA45C4A05}"/>
          </ac:spMkLst>
        </pc:spChg>
      </pc:sldChg>
      <pc:sldChg chg="addSp delSp modSp new mod setBg">
        <pc:chgData name="paul meaney" userId="8f3b41ac-413d-46e0-bc97-8181c95bcdc2" providerId="ADAL" clId="{109C1E68-9250-4DE7-AFA8-C7C69E4D6D69}" dt="2024-05-24T11:22:35.856" v="34869" actId="114"/>
        <pc:sldMkLst>
          <pc:docMk/>
          <pc:sldMk cId="3144565408" sldId="1147"/>
        </pc:sldMkLst>
        <pc:spChg chg="mod">
          <ac:chgData name="paul meaney" userId="8f3b41ac-413d-46e0-bc97-8181c95bcdc2" providerId="ADAL" clId="{109C1E68-9250-4DE7-AFA8-C7C69E4D6D69}" dt="2024-05-24T08:58:51.616" v="33756" actId="26606"/>
          <ac:spMkLst>
            <pc:docMk/>
            <pc:sldMk cId="3144565408" sldId="1147"/>
            <ac:spMk id="2" creationId="{FA34B971-CD19-125E-DB13-EDE574F283CC}"/>
          </ac:spMkLst>
        </pc:spChg>
        <pc:spChg chg="del mod">
          <ac:chgData name="paul meaney" userId="8f3b41ac-413d-46e0-bc97-8181c95bcdc2" providerId="ADAL" clId="{109C1E68-9250-4DE7-AFA8-C7C69E4D6D69}" dt="2024-05-21T15:27:18.656" v="18037" actId="26606"/>
          <ac:spMkLst>
            <pc:docMk/>
            <pc:sldMk cId="3144565408" sldId="1147"/>
            <ac:spMk id="3" creationId="{A9A9F4F9-50B7-527A-5997-014329BC4B40}"/>
          </ac:spMkLst>
        </pc:spChg>
        <pc:spChg chg="mod">
          <ac:chgData name="paul meaney" userId="8f3b41ac-413d-46e0-bc97-8181c95bcdc2" providerId="ADAL" clId="{109C1E68-9250-4DE7-AFA8-C7C69E4D6D69}" dt="2024-05-24T08:58:51.616" v="33756" actId="26606"/>
          <ac:spMkLst>
            <pc:docMk/>
            <pc:sldMk cId="3144565408" sldId="1147"/>
            <ac:spMk id="4" creationId="{A190818F-E57A-B089-BF68-2527A45EA8B0}"/>
          </ac:spMkLst>
        </pc:spChg>
        <pc:spChg chg="add del">
          <ac:chgData name="paul meaney" userId="8f3b41ac-413d-46e0-bc97-8181c95bcdc2" providerId="ADAL" clId="{109C1E68-9250-4DE7-AFA8-C7C69E4D6D69}" dt="2024-05-24T08:58:44.711" v="33754" actId="26606"/>
          <ac:spMkLst>
            <pc:docMk/>
            <pc:sldMk cId="3144565408" sldId="1147"/>
            <ac:spMk id="11" creationId="{A6B16355-27FB-445B-B646-02AB73637459}"/>
          </ac:spMkLst>
        </pc:spChg>
        <pc:spChg chg="add del">
          <ac:chgData name="paul meaney" userId="8f3b41ac-413d-46e0-bc97-8181c95bcdc2" providerId="ADAL" clId="{109C1E68-9250-4DE7-AFA8-C7C69E4D6D69}" dt="2024-05-24T08:58:44.711" v="33754" actId="26606"/>
          <ac:spMkLst>
            <pc:docMk/>
            <pc:sldMk cId="3144565408" sldId="1147"/>
            <ac:spMk id="15" creationId="{6B3BF2E5-C3AB-441F-A430-491119C56D26}"/>
          </ac:spMkLst>
        </pc:spChg>
        <pc:spChg chg="add del">
          <ac:chgData name="paul meaney" userId="8f3b41ac-413d-46e0-bc97-8181c95bcdc2" providerId="ADAL" clId="{109C1E68-9250-4DE7-AFA8-C7C69E4D6D69}" dt="2024-05-24T08:58:44.711" v="33754" actId="26606"/>
          <ac:spMkLst>
            <pc:docMk/>
            <pc:sldMk cId="3144565408" sldId="1147"/>
            <ac:spMk id="17" creationId="{DD07C90B-B81A-473B-8919-CA924E61FFCF}"/>
          </ac:spMkLst>
        </pc:spChg>
        <pc:spChg chg="add del">
          <ac:chgData name="paul meaney" userId="8f3b41ac-413d-46e0-bc97-8181c95bcdc2" providerId="ADAL" clId="{109C1E68-9250-4DE7-AFA8-C7C69E4D6D69}" dt="2024-05-24T08:58:48.052" v="33755" actId="26606"/>
          <ac:spMkLst>
            <pc:docMk/>
            <pc:sldMk cId="3144565408" sldId="1147"/>
            <ac:spMk id="22" creationId="{FB5993E2-C02B-4335-ABA5-D8EC465551E3}"/>
          </ac:spMkLst>
        </pc:spChg>
        <pc:spChg chg="add del">
          <ac:chgData name="paul meaney" userId="8f3b41ac-413d-46e0-bc97-8181c95bcdc2" providerId="ADAL" clId="{109C1E68-9250-4DE7-AFA8-C7C69E4D6D69}" dt="2024-05-24T08:58:48.052" v="33755" actId="26606"/>
          <ac:spMkLst>
            <pc:docMk/>
            <pc:sldMk cId="3144565408" sldId="1147"/>
            <ac:spMk id="24" creationId="{C0B801A2-5622-4BE8-9AD2-C337A2CD0022}"/>
          </ac:spMkLst>
        </pc:spChg>
        <pc:spChg chg="add del">
          <ac:chgData name="paul meaney" userId="8f3b41ac-413d-46e0-bc97-8181c95bcdc2" providerId="ADAL" clId="{109C1E68-9250-4DE7-AFA8-C7C69E4D6D69}" dt="2024-05-24T08:58:48.052" v="33755" actId="26606"/>
          <ac:spMkLst>
            <pc:docMk/>
            <pc:sldMk cId="3144565408" sldId="1147"/>
            <ac:spMk id="26" creationId="{B7AF614F-5BC3-4086-99F5-B87C5847A071}"/>
          </ac:spMkLst>
        </pc:spChg>
        <pc:spChg chg="add del">
          <ac:chgData name="paul meaney" userId="8f3b41ac-413d-46e0-bc97-8181c95bcdc2" providerId="ADAL" clId="{109C1E68-9250-4DE7-AFA8-C7C69E4D6D69}" dt="2024-05-24T08:58:51.616" v="33756" actId="26606"/>
          <ac:spMkLst>
            <pc:docMk/>
            <pc:sldMk cId="3144565408" sldId="1147"/>
            <ac:spMk id="31" creationId="{FB5993E2-C02B-4335-ABA5-D8EC465551E3}"/>
          </ac:spMkLst>
        </pc:spChg>
        <pc:spChg chg="add del">
          <ac:chgData name="paul meaney" userId="8f3b41ac-413d-46e0-bc97-8181c95bcdc2" providerId="ADAL" clId="{109C1E68-9250-4DE7-AFA8-C7C69E4D6D69}" dt="2024-05-24T08:58:51.616" v="33756" actId="26606"/>
          <ac:spMkLst>
            <pc:docMk/>
            <pc:sldMk cId="3144565408" sldId="1147"/>
            <ac:spMk id="33" creationId="{C0B801A2-5622-4BE8-9AD2-C337A2CD0022}"/>
          </ac:spMkLst>
        </pc:spChg>
        <pc:spChg chg="add del">
          <ac:chgData name="paul meaney" userId="8f3b41ac-413d-46e0-bc97-8181c95bcdc2" providerId="ADAL" clId="{109C1E68-9250-4DE7-AFA8-C7C69E4D6D69}" dt="2024-05-24T08:58:51.616" v="33756" actId="26606"/>
          <ac:spMkLst>
            <pc:docMk/>
            <pc:sldMk cId="3144565408" sldId="1147"/>
            <ac:spMk id="35" creationId="{B7AF614F-5BC3-4086-99F5-B87C5847A071}"/>
          </ac:spMkLst>
        </pc:spChg>
        <pc:graphicFrameChg chg="add mod modGraphic">
          <ac:chgData name="paul meaney" userId="8f3b41ac-413d-46e0-bc97-8181c95bcdc2" providerId="ADAL" clId="{109C1E68-9250-4DE7-AFA8-C7C69E4D6D69}" dt="2024-05-24T11:22:35.856" v="34869" actId="114"/>
          <ac:graphicFrameMkLst>
            <pc:docMk/>
            <pc:sldMk cId="3144565408" sldId="1147"/>
            <ac:graphicFrameMk id="6" creationId="{7D3967C0-EBE6-732A-A141-DF0E2461C23A}"/>
          </ac:graphicFrameMkLst>
        </pc:graphicFrameChg>
        <pc:cxnChg chg="add del">
          <ac:chgData name="paul meaney" userId="8f3b41ac-413d-46e0-bc97-8181c95bcdc2" providerId="ADAL" clId="{109C1E68-9250-4DE7-AFA8-C7C69E4D6D69}" dt="2024-05-24T08:58:44.711" v="33754" actId="26606"/>
          <ac:cxnSpMkLst>
            <pc:docMk/>
            <pc:sldMk cId="3144565408" sldId="1147"/>
            <ac:cxnSpMk id="13" creationId="{06DA680F-F6AC-453E-A8BF-C5BDED2851DE}"/>
          </ac:cxnSpMkLst>
        </pc:cxnChg>
      </pc:sldChg>
      <pc:sldChg chg="addSp delSp modSp add mod setBg">
        <pc:chgData name="paul meaney" userId="8f3b41ac-413d-46e0-bc97-8181c95bcdc2" providerId="ADAL" clId="{109C1E68-9250-4DE7-AFA8-C7C69E4D6D69}" dt="2024-05-24T09:03:04.009" v="33953" actId="114"/>
        <pc:sldMkLst>
          <pc:docMk/>
          <pc:sldMk cId="4858539" sldId="1148"/>
        </pc:sldMkLst>
        <pc:spChg chg="mod">
          <ac:chgData name="paul meaney" userId="8f3b41ac-413d-46e0-bc97-8181c95bcdc2" providerId="ADAL" clId="{109C1E68-9250-4DE7-AFA8-C7C69E4D6D69}" dt="2024-05-24T09:02:58.422" v="33950" actId="26606"/>
          <ac:spMkLst>
            <pc:docMk/>
            <pc:sldMk cId="4858539" sldId="1148"/>
            <ac:spMk id="2" creationId="{FA34B971-CD19-125E-DB13-EDE574F283CC}"/>
          </ac:spMkLst>
        </pc:spChg>
        <pc:spChg chg="del mod">
          <ac:chgData name="paul meaney" userId="8f3b41ac-413d-46e0-bc97-8181c95bcdc2" providerId="ADAL" clId="{109C1E68-9250-4DE7-AFA8-C7C69E4D6D69}" dt="2024-05-21T15:40:00.200" v="19054" actId="26606"/>
          <ac:spMkLst>
            <pc:docMk/>
            <pc:sldMk cId="4858539" sldId="1148"/>
            <ac:spMk id="3" creationId="{A9A9F4F9-50B7-527A-5997-014329BC4B40}"/>
          </ac:spMkLst>
        </pc:spChg>
        <pc:spChg chg="mod">
          <ac:chgData name="paul meaney" userId="8f3b41ac-413d-46e0-bc97-8181c95bcdc2" providerId="ADAL" clId="{109C1E68-9250-4DE7-AFA8-C7C69E4D6D69}" dt="2024-05-24T09:02:58.422" v="33950" actId="26606"/>
          <ac:spMkLst>
            <pc:docMk/>
            <pc:sldMk cId="4858539" sldId="1148"/>
            <ac:spMk id="4" creationId="{A190818F-E57A-B089-BF68-2527A45EA8B0}"/>
          </ac:spMkLst>
        </pc:spChg>
        <pc:spChg chg="add del">
          <ac:chgData name="paul meaney" userId="8f3b41ac-413d-46e0-bc97-8181c95bcdc2" providerId="ADAL" clId="{109C1E68-9250-4DE7-AFA8-C7C69E4D6D69}" dt="2024-05-24T09:02:58.422" v="33950" actId="26606"/>
          <ac:spMkLst>
            <pc:docMk/>
            <pc:sldMk cId="4858539" sldId="1148"/>
            <ac:spMk id="11" creationId="{FB5993E2-C02B-4335-ABA5-D8EC465551E3}"/>
          </ac:spMkLst>
        </pc:spChg>
        <pc:spChg chg="add del">
          <ac:chgData name="paul meaney" userId="8f3b41ac-413d-46e0-bc97-8181c95bcdc2" providerId="ADAL" clId="{109C1E68-9250-4DE7-AFA8-C7C69E4D6D69}" dt="2024-05-24T09:02:58.422" v="33950" actId="26606"/>
          <ac:spMkLst>
            <pc:docMk/>
            <pc:sldMk cId="4858539" sldId="1148"/>
            <ac:spMk id="13" creationId="{C0B801A2-5622-4BE8-9AD2-C337A2CD0022}"/>
          </ac:spMkLst>
        </pc:spChg>
        <pc:spChg chg="add del">
          <ac:chgData name="paul meaney" userId="8f3b41ac-413d-46e0-bc97-8181c95bcdc2" providerId="ADAL" clId="{109C1E68-9250-4DE7-AFA8-C7C69E4D6D69}" dt="2024-05-24T09:02:58.422" v="33950" actId="26606"/>
          <ac:spMkLst>
            <pc:docMk/>
            <pc:sldMk cId="4858539" sldId="1148"/>
            <ac:spMk id="15" creationId="{B7AF614F-5BC3-4086-99F5-B87C5847A071}"/>
          </ac:spMkLst>
        </pc:spChg>
        <pc:graphicFrameChg chg="add mod modGraphic">
          <ac:chgData name="paul meaney" userId="8f3b41ac-413d-46e0-bc97-8181c95bcdc2" providerId="ADAL" clId="{109C1E68-9250-4DE7-AFA8-C7C69E4D6D69}" dt="2024-05-24T09:03:04.009" v="33953" actId="114"/>
          <ac:graphicFrameMkLst>
            <pc:docMk/>
            <pc:sldMk cId="4858539" sldId="1148"/>
            <ac:graphicFrameMk id="6" creationId="{C735103B-F424-5871-1F16-7CB263F6DA4D}"/>
          </ac:graphicFrameMkLst>
        </pc:graphicFrameChg>
      </pc:sldChg>
      <pc:sldChg chg="modSp new del mod">
        <pc:chgData name="paul meaney" userId="8f3b41ac-413d-46e0-bc97-8181c95bcdc2" providerId="ADAL" clId="{109C1E68-9250-4DE7-AFA8-C7C69E4D6D69}" dt="2024-05-24T08:25:15.796" v="31867" actId="47"/>
        <pc:sldMkLst>
          <pc:docMk/>
          <pc:sldMk cId="283226563" sldId="1149"/>
        </pc:sldMkLst>
        <pc:spChg chg="mod">
          <ac:chgData name="paul meaney" userId="8f3b41ac-413d-46e0-bc97-8181c95bcdc2" providerId="ADAL" clId="{109C1E68-9250-4DE7-AFA8-C7C69E4D6D69}" dt="2024-05-24T08:24:05.475" v="31847" actId="21"/>
          <ac:spMkLst>
            <pc:docMk/>
            <pc:sldMk cId="283226563" sldId="1149"/>
            <ac:spMk id="2" creationId="{48AEBE93-8750-3FB9-01BC-83D0C4AFE12E}"/>
          </ac:spMkLst>
        </pc:spChg>
        <pc:spChg chg="mod">
          <ac:chgData name="paul meaney" userId="8f3b41ac-413d-46e0-bc97-8181c95bcdc2" providerId="ADAL" clId="{109C1E68-9250-4DE7-AFA8-C7C69E4D6D69}" dt="2024-05-24T08:24:40.766" v="31859" actId="21"/>
          <ac:spMkLst>
            <pc:docMk/>
            <pc:sldMk cId="283226563" sldId="1149"/>
            <ac:spMk id="3" creationId="{6AD1024A-5645-BCA3-7FB6-CFD5F6DB7CD6}"/>
          </ac:spMkLst>
        </pc:spChg>
      </pc:sldChg>
      <pc:sldChg chg="modSp new del mod">
        <pc:chgData name="paul meaney" userId="8f3b41ac-413d-46e0-bc97-8181c95bcdc2" providerId="ADAL" clId="{109C1E68-9250-4DE7-AFA8-C7C69E4D6D69}" dt="2024-05-20T11:30:29.608" v="2522" actId="47"/>
        <pc:sldMkLst>
          <pc:docMk/>
          <pc:sldMk cId="455322799" sldId="1150"/>
        </pc:sldMkLst>
        <pc:spChg chg="mod">
          <ac:chgData name="paul meaney" userId="8f3b41ac-413d-46e0-bc97-8181c95bcdc2" providerId="ADAL" clId="{109C1E68-9250-4DE7-AFA8-C7C69E4D6D69}" dt="2024-05-20T11:09:58.832" v="976" actId="20577"/>
          <ac:spMkLst>
            <pc:docMk/>
            <pc:sldMk cId="455322799" sldId="1150"/>
            <ac:spMk id="2" creationId="{57ABC55D-193F-7ABC-7731-4456BBE31B78}"/>
          </ac:spMkLst>
        </pc:spChg>
      </pc:sldChg>
      <pc:sldChg chg="addSp modSp add mod">
        <pc:chgData name="paul meaney" userId="8f3b41ac-413d-46e0-bc97-8181c95bcdc2" providerId="ADAL" clId="{109C1E68-9250-4DE7-AFA8-C7C69E4D6D69}" dt="2024-05-20T13:26:07.986" v="5540" actId="1076"/>
        <pc:sldMkLst>
          <pc:docMk/>
          <pc:sldMk cId="2325816612" sldId="1450"/>
        </pc:sldMkLst>
        <pc:spChg chg="mod">
          <ac:chgData name="paul meaney" userId="8f3b41ac-413d-46e0-bc97-8181c95bcdc2" providerId="ADAL" clId="{109C1E68-9250-4DE7-AFA8-C7C69E4D6D69}" dt="2024-05-20T11:15:52.303" v="1011" actId="20577"/>
          <ac:spMkLst>
            <pc:docMk/>
            <pc:sldMk cId="2325816612" sldId="1450"/>
            <ac:spMk id="2" creationId="{80BBF05F-215F-2FD6-0ADC-504D96CA3FED}"/>
          </ac:spMkLst>
        </pc:spChg>
        <pc:spChg chg="mod">
          <ac:chgData name="paul meaney" userId="8f3b41ac-413d-46e0-bc97-8181c95bcdc2" providerId="ADAL" clId="{109C1E68-9250-4DE7-AFA8-C7C69E4D6D69}" dt="2024-05-20T13:26:05.215" v="5539" actId="1076"/>
          <ac:spMkLst>
            <pc:docMk/>
            <pc:sldMk cId="2325816612" sldId="1450"/>
            <ac:spMk id="10" creationId="{6BB0EB2C-D099-952D-5C40-88BF87596AC2}"/>
          </ac:spMkLst>
        </pc:spChg>
        <pc:grpChg chg="add mod">
          <ac:chgData name="paul meaney" userId="8f3b41ac-413d-46e0-bc97-8181c95bcdc2" providerId="ADAL" clId="{109C1E68-9250-4DE7-AFA8-C7C69E4D6D69}" dt="2024-05-20T13:26:07.986" v="5540" actId="1076"/>
          <ac:grpSpMkLst>
            <pc:docMk/>
            <pc:sldMk cId="2325816612" sldId="1450"/>
            <ac:grpSpMk id="3" creationId="{25991AC7-F839-33B0-97BD-476A999BAD34}"/>
          </ac:grpSpMkLst>
        </pc:grpChg>
        <pc:graphicFrameChg chg="mod">
          <ac:chgData name="paul meaney" userId="8f3b41ac-413d-46e0-bc97-8181c95bcdc2" providerId="ADAL" clId="{109C1E68-9250-4DE7-AFA8-C7C69E4D6D69}" dt="2024-05-20T12:58:35.109" v="3695" actId="20577"/>
          <ac:graphicFrameMkLst>
            <pc:docMk/>
            <pc:sldMk cId="2325816612" sldId="1450"/>
            <ac:graphicFrameMk id="9" creationId="{196CF687-08A4-85E4-F4C0-36AB9F3B914D}"/>
          </ac:graphicFrameMkLst>
        </pc:graphicFrameChg>
        <pc:picChg chg="mod">
          <ac:chgData name="paul meaney" userId="8f3b41ac-413d-46e0-bc97-8181c95bcdc2" providerId="ADAL" clId="{109C1E68-9250-4DE7-AFA8-C7C69E4D6D69}" dt="2024-05-20T13:26:02.163" v="5537"/>
          <ac:picMkLst>
            <pc:docMk/>
            <pc:sldMk cId="2325816612" sldId="1450"/>
            <ac:picMk id="5" creationId="{C9397E77-48CF-1B36-EA80-7ADDD29F2982}"/>
          </ac:picMkLst>
        </pc:picChg>
      </pc:sldChg>
      <pc:sldChg chg="addSp delSp modSp new mod modClrScheme chgLayout">
        <pc:chgData name="paul meaney" userId="8f3b41ac-413d-46e0-bc97-8181c95bcdc2" providerId="ADAL" clId="{109C1E68-9250-4DE7-AFA8-C7C69E4D6D69}" dt="2024-05-20T13:26:00.604" v="5536" actId="1076"/>
        <pc:sldMkLst>
          <pc:docMk/>
          <pc:sldMk cId="344849540" sldId="1451"/>
        </pc:sldMkLst>
        <pc:spChg chg="del mod ord">
          <ac:chgData name="paul meaney" userId="8f3b41ac-413d-46e0-bc97-8181c95bcdc2" providerId="ADAL" clId="{109C1E68-9250-4DE7-AFA8-C7C69E4D6D69}" dt="2024-05-20T11:20:36.595" v="1491" actId="700"/>
          <ac:spMkLst>
            <pc:docMk/>
            <pc:sldMk cId="344849540" sldId="1451"/>
            <ac:spMk id="2" creationId="{EB2235E1-E736-5B5F-C24C-D7877794A48D}"/>
          </ac:spMkLst>
        </pc:spChg>
        <pc:spChg chg="del mod ord">
          <ac:chgData name="paul meaney" userId="8f3b41ac-413d-46e0-bc97-8181c95bcdc2" providerId="ADAL" clId="{109C1E68-9250-4DE7-AFA8-C7C69E4D6D69}" dt="2024-05-20T11:20:36.595" v="1491" actId="700"/>
          <ac:spMkLst>
            <pc:docMk/>
            <pc:sldMk cId="344849540" sldId="1451"/>
            <ac:spMk id="3" creationId="{ECF8337C-A3B7-BD85-12FC-410EA421D0BF}"/>
          </ac:spMkLst>
        </pc:spChg>
        <pc:spChg chg="mod ord">
          <ac:chgData name="paul meaney" userId="8f3b41ac-413d-46e0-bc97-8181c95bcdc2" providerId="ADAL" clId="{109C1E68-9250-4DE7-AFA8-C7C69E4D6D69}" dt="2024-05-20T11:20:36.595" v="1491" actId="700"/>
          <ac:spMkLst>
            <pc:docMk/>
            <pc:sldMk cId="344849540" sldId="1451"/>
            <ac:spMk id="4" creationId="{3058EF64-FB68-C138-C8DC-A32369923181}"/>
          </ac:spMkLst>
        </pc:spChg>
        <pc:spChg chg="add mod ord">
          <ac:chgData name="paul meaney" userId="8f3b41ac-413d-46e0-bc97-8181c95bcdc2" providerId="ADAL" clId="{109C1E68-9250-4DE7-AFA8-C7C69E4D6D69}" dt="2024-05-20T11:20:43.031" v="1515" actId="20577"/>
          <ac:spMkLst>
            <pc:docMk/>
            <pc:sldMk cId="344849540" sldId="1451"/>
            <ac:spMk id="5" creationId="{8D501249-CC02-EDE9-D6F7-726B71824575}"/>
          </ac:spMkLst>
        </pc:spChg>
        <pc:spChg chg="add mod ord">
          <ac:chgData name="paul meaney" userId="8f3b41ac-413d-46e0-bc97-8181c95bcdc2" providerId="ADAL" clId="{109C1E68-9250-4DE7-AFA8-C7C69E4D6D69}" dt="2024-05-20T11:20:47.752" v="1531" actId="20577"/>
          <ac:spMkLst>
            <pc:docMk/>
            <pc:sldMk cId="344849540" sldId="1451"/>
            <ac:spMk id="6" creationId="{B9E3F90C-6EB7-BF9E-2E97-0D2CA56EF22B}"/>
          </ac:spMkLst>
        </pc:spChg>
        <pc:spChg chg="add del mod ord">
          <ac:chgData name="paul meaney" userId="8f3b41ac-413d-46e0-bc97-8181c95bcdc2" providerId="ADAL" clId="{109C1E68-9250-4DE7-AFA8-C7C69E4D6D69}" dt="2024-05-20T11:22:07.242" v="1554"/>
          <ac:spMkLst>
            <pc:docMk/>
            <pc:sldMk cId="344849540" sldId="1451"/>
            <ac:spMk id="7" creationId="{E88767B1-E01C-876B-680A-D1150C796A7F}"/>
          </ac:spMkLst>
        </pc:spChg>
        <pc:spChg chg="add mod ord">
          <ac:chgData name="paul meaney" userId="8f3b41ac-413d-46e0-bc97-8181c95bcdc2" providerId="ADAL" clId="{109C1E68-9250-4DE7-AFA8-C7C69E4D6D69}" dt="2024-05-20T11:23:14.060" v="1562" actId="1076"/>
          <ac:spMkLst>
            <pc:docMk/>
            <pc:sldMk cId="344849540" sldId="1451"/>
            <ac:spMk id="8" creationId="{6297A750-83C6-52F5-5861-ACE0F9B288B6}"/>
          </ac:spMkLst>
        </pc:spChg>
        <pc:spChg chg="add del mod ord">
          <ac:chgData name="paul meaney" userId="8f3b41ac-413d-46e0-bc97-8181c95bcdc2" providerId="ADAL" clId="{109C1E68-9250-4DE7-AFA8-C7C69E4D6D69}" dt="2024-05-20T11:22:49.486" v="1556"/>
          <ac:spMkLst>
            <pc:docMk/>
            <pc:sldMk cId="344849540" sldId="1451"/>
            <ac:spMk id="9" creationId="{596FD26D-83CC-F07D-F971-5726D3DAA112}"/>
          </ac:spMkLst>
        </pc:spChg>
        <pc:spChg chg="mod">
          <ac:chgData name="paul meaney" userId="8f3b41ac-413d-46e0-bc97-8181c95bcdc2" providerId="ADAL" clId="{109C1E68-9250-4DE7-AFA8-C7C69E4D6D69}" dt="2024-05-20T13:25:57.869" v="5535"/>
          <ac:spMkLst>
            <pc:docMk/>
            <pc:sldMk cId="344849540" sldId="1451"/>
            <ac:spMk id="14" creationId="{CACF2D73-1A38-9033-2DEE-6726B781E097}"/>
          </ac:spMkLst>
        </pc:spChg>
        <pc:grpChg chg="add mod">
          <ac:chgData name="paul meaney" userId="8f3b41ac-413d-46e0-bc97-8181c95bcdc2" providerId="ADAL" clId="{109C1E68-9250-4DE7-AFA8-C7C69E4D6D69}" dt="2024-05-20T13:26:00.604" v="5536" actId="1076"/>
          <ac:grpSpMkLst>
            <pc:docMk/>
            <pc:sldMk cId="344849540" sldId="1451"/>
            <ac:grpSpMk id="12" creationId="{ABCFEC36-C57B-0ABF-DFAE-1D4252CBE49D}"/>
          </ac:grpSpMkLst>
        </pc:grpChg>
        <pc:picChg chg="add mod">
          <ac:chgData name="paul meaney" userId="8f3b41ac-413d-46e0-bc97-8181c95bcdc2" providerId="ADAL" clId="{109C1E68-9250-4DE7-AFA8-C7C69E4D6D69}" dt="2024-05-20T11:23:00.752" v="1558" actId="1582"/>
          <ac:picMkLst>
            <pc:docMk/>
            <pc:sldMk cId="344849540" sldId="1451"/>
            <ac:picMk id="10" creationId="{A571CEF3-43F3-FA14-4AC1-9885B6B3F8B2}"/>
          </ac:picMkLst>
        </pc:picChg>
        <pc:picChg chg="add mod">
          <ac:chgData name="paul meaney" userId="8f3b41ac-413d-46e0-bc97-8181c95bcdc2" providerId="ADAL" clId="{109C1E68-9250-4DE7-AFA8-C7C69E4D6D69}" dt="2024-05-20T11:23:07.665" v="1561" actId="1076"/>
          <ac:picMkLst>
            <pc:docMk/>
            <pc:sldMk cId="344849540" sldId="1451"/>
            <ac:picMk id="11" creationId="{EBBED81C-1DF9-3E2A-02B6-E81A63318B5D}"/>
          </ac:picMkLst>
        </pc:picChg>
        <pc:picChg chg="mod">
          <ac:chgData name="paul meaney" userId="8f3b41ac-413d-46e0-bc97-8181c95bcdc2" providerId="ADAL" clId="{109C1E68-9250-4DE7-AFA8-C7C69E4D6D69}" dt="2024-05-20T13:25:57.869" v="5535"/>
          <ac:picMkLst>
            <pc:docMk/>
            <pc:sldMk cId="344849540" sldId="1451"/>
            <ac:picMk id="13" creationId="{70BFECB7-2207-2EFD-970B-58B9F2D3D7B6}"/>
          </ac:picMkLst>
        </pc:picChg>
      </pc:sldChg>
      <pc:sldChg chg="addSp delSp modSp new mod setBg">
        <pc:chgData name="paul meaney" userId="8f3b41ac-413d-46e0-bc97-8181c95bcdc2" providerId="ADAL" clId="{109C1E68-9250-4DE7-AFA8-C7C69E4D6D69}" dt="2024-05-20T11:26:28.665" v="2044" actId="114"/>
        <pc:sldMkLst>
          <pc:docMk/>
          <pc:sldMk cId="2134016394" sldId="1452"/>
        </pc:sldMkLst>
        <pc:spChg chg="mod">
          <ac:chgData name="paul meaney" userId="8f3b41ac-413d-46e0-bc97-8181c95bcdc2" providerId="ADAL" clId="{109C1E68-9250-4DE7-AFA8-C7C69E4D6D69}" dt="2024-05-20T11:26:10.078" v="2029" actId="20577"/>
          <ac:spMkLst>
            <pc:docMk/>
            <pc:sldMk cId="2134016394" sldId="1452"/>
            <ac:spMk id="2" creationId="{8B54A33D-3DBF-06EA-D2D4-358884E3298B}"/>
          </ac:spMkLst>
        </pc:spChg>
        <pc:spChg chg="del mod">
          <ac:chgData name="paul meaney" userId="8f3b41ac-413d-46e0-bc97-8181c95bcdc2" providerId="ADAL" clId="{109C1E68-9250-4DE7-AFA8-C7C69E4D6D69}" dt="2024-05-20T11:25:49.492" v="2021" actId="26606"/>
          <ac:spMkLst>
            <pc:docMk/>
            <pc:sldMk cId="2134016394" sldId="1452"/>
            <ac:spMk id="3" creationId="{F6FCD1F2-DD43-567C-97A3-63807F0205E7}"/>
          </ac:spMkLst>
        </pc:spChg>
        <pc:spChg chg="mod">
          <ac:chgData name="paul meaney" userId="8f3b41ac-413d-46e0-bc97-8181c95bcdc2" providerId="ADAL" clId="{109C1E68-9250-4DE7-AFA8-C7C69E4D6D69}" dt="2024-05-20T11:26:01.437" v="2024" actId="26606"/>
          <ac:spMkLst>
            <pc:docMk/>
            <pc:sldMk cId="2134016394" sldId="1452"/>
            <ac:spMk id="4" creationId="{75593C98-A018-F82F-F1BE-9D45609F111A}"/>
          </ac:spMkLst>
        </pc:spChg>
        <pc:spChg chg="add del">
          <ac:chgData name="paul meaney" userId="8f3b41ac-413d-46e0-bc97-8181c95bcdc2" providerId="ADAL" clId="{109C1E68-9250-4DE7-AFA8-C7C69E4D6D69}" dt="2024-05-20T11:25:58.541" v="2023" actId="26606"/>
          <ac:spMkLst>
            <pc:docMk/>
            <pc:sldMk cId="2134016394" sldId="1452"/>
            <ac:spMk id="11" creationId="{FB5993E2-C02B-4335-ABA5-D8EC465551E3}"/>
          </ac:spMkLst>
        </pc:spChg>
        <pc:spChg chg="add del">
          <ac:chgData name="paul meaney" userId="8f3b41ac-413d-46e0-bc97-8181c95bcdc2" providerId="ADAL" clId="{109C1E68-9250-4DE7-AFA8-C7C69E4D6D69}" dt="2024-05-20T11:25:58.541" v="2023" actId="26606"/>
          <ac:spMkLst>
            <pc:docMk/>
            <pc:sldMk cId="2134016394" sldId="1452"/>
            <ac:spMk id="13" creationId="{C0B801A2-5622-4BE8-9AD2-C337A2CD0022}"/>
          </ac:spMkLst>
        </pc:spChg>
        <pc:spChg chg="add del">
          <ac:chgData name="paul meaney" userId="8f3b41ac-413d-46e0-bc97-8181c95bcdc2" providerId="ADAL" clId="{109C1E68-9250-4DE7-AFA8-C7C69E4D6D69}" dt="2024-05-20T11:25:58.541" v="2023" actId="26606"/>
          <ac:spMkLst>
            <pc:docMk/>
            <pc:sldMk cId="2134016394" sldId="1452"/>
            <ac:spMk id="15" creationId="{B7AF614F-5BC3-4086-99F5-B87C5847A071}"/>
          </ac:spMkLst>
        </pc:spChg>
        <pc:spChg chg="add del">
          <ac:chgData name="paul meaney" userId="8f3b41ac-413d-46e0-bc97-8181c95bcdc2" providerId="ADAL" clId="{109C1E68-9250-4DE7-AFA8-C7C69E4D6D69}" dt="2024-05-20T11:26:01.437" v="2024" actId="26606"/>
          <ac:spMkLst>
            <pc:docMk/>
            <pc:sldMk cId="2134016394" sldId="1452"/>
            <ac:spMk id="20" creationId="{FB5993E2-C02B-4335-ABA5-D8EC465551E3}"/>
          </ac:spMkLst>
        </pc:spChg>
        <pc:spChg chg="add del">
          <ac:chgData name="paul meaney" userId="8f3b41ac-413d-46e0-bc97-8181c95bcdc2" providerId="ADAL" clId="{109C1E68-9250-4DE7-AFA8-C7C69E4D6D69}" dt="2024-05-20T11:26:01.437" v="2024" actId="26606"/>
          <ac:spMkLst>
            <pc:docMk/>
            <pc:sldMk cId="2134016394" sldId="1452"/>
            <ac:spMk id="22" creationId="{C0B801A2-5622-4BE8-9AD2-C337A2CD0022}"/>
          </ac:spMkLst>
        </pc:spChg>
        <pc:spChg chg="add del">
          <ac:chgData name="paul meaney" userId="8f3b41ac-413d-46e0-bc97-8181c95bcdc2" providerId="ADAL" clId="{109C1E68-9250-4DE7-AFA8-C7C69E4D6D69}" dt="2024-05-20T11:26:01.437" v="2024" actId="26606"/>
          <ac:spMkLst>
            <pc:docMk/>
            <pc:sldMk cId="2134016394" sldId="1452"/>
            <ac:spMk id="24" creationId="{B7AF614F-5BC3-4086-99F5-B87C5847A071}"/>
          </ac:spMkLst>
        </pc:spChg>
        <pc:graphicFrameChg chg="add mod ord modGraphic">
          <ac:chgData name="paul meaney" userId="8f3b41ac-413d-46e0-bc97-8181c95bcdc2" providerId="ADAL" clId="{109C1E68-9250-4DE7-AFA8-C7C69E4D6D69}" dt="2024-05-20T11:26:28.665" v="2044" actId="114"/>
          <ac:graphicFrameMkLst>
            <pc:docMk/>
            <pc:sldMk cId="2134016394" sldId="1452"/>
            <ac:graphicFrameMk id="6" creationId="{180A8EC9-D10E-87AD-86E9-18B10B0D18D7}"/>
          </ac:graphicFrameMkLst>
        </pc:graphicFrameChg>
      </pc:sldChg>
      <pc:sldChg chg="modSp new del mod">
        <pc:chgData name="paul meaney" userId="8f3b41ac-413d-46e0-bc97-8181c95bcdc2" providerId="ADAL" clId="{109C1E68-9250-4DE7-AFA8-C7C69E4D6D69}" dt="2024-05-24T08:28:45.049" v="31966" actId="47"/>
        <pc:sldMkLst>
          <pc:docMk/>
          <pc:sldMk cId="3276294850" sldId="1453"/>
        </pc:sldMkLst>
        <pc:spChg chg="mod">
          <ac:chgData name="paul meaney" userId="8f3b41ac-413d-46e0-bc97-8181c95bcdc2" providerId="ADAL" clId="{109C1E68-9250-4DE7-AFA8-C7C69E4D6D69}" dt="2024-05-24T08:27:23.152" v="31937" actId="21"/>
          <ac:spMkLst>
            <pc:docMk/>
            <pc:sldMk cId="3276294850" sldId="1453"/>
            <ac:spMk id="2" creationId="{72C8BA5F-6A31-6B0C-BD5B-2B34DCC2FA68}"/>
          </ac:spMkLst>
        </pc:spChg>
        <pc:spChg chg="mod">
          <ac:chgData name="paul meaney" userId="8f3b41ac-413d-46e0-bc97-8181c95bcdc2" providerId="ADAL" clId="{109C1E68-9250-4DE7-AFA8-C7C69E4D6D69}" dt="2024-05-24T08:27:54.334" v="31950" actId="21"/>
          <ac:spMkLst>
            <pc:docMk/>
            <pc:sldMk cId="3276294850" sldId="1453"/>
            <ac:spMk id="3" creationId="{2543107B-4091-CE6B-25E5-DDF94454AB05}"/>
          </ac:spMkLst>
        </pc:spChg>
      </pc:sldChg>
      <pc:sldChg chg="addSp delSp modSp add mod setBg">
        <pc:chgData name="paul meaney" userId="8f3b41ac-413d-46e0-bc97-8181c95bcdc2" providerId="ADAL" clId="{109C1E68-9250-4DE7-AFA8-C7C69E4D6D69}" dt="2024-05-24T08:29:01.936" v="31968" actId="114"/>
        <pc:sldMkLst>
          <pc:docMk/>
          <pc:sldMk cId="422376154" sldId="1454"/>
        </pc:sldMkLst>
        <pc:spChg chg="mod">
          <ac:chgData name="paul meaney" userId="8f3b41ac-413d-46e0-bc97-8181c95bcdc2" providerId="ADAL" clId="{109C1E68-9250-4DE7-AFA8-C7C69E4D6D69}" dt="2024-05-20T13:16:57.033" v="5285" actId="26606"/>
          <ac:spMkLst>
            <pc:docMk/>
            <pc:sldMk cId="422376154" sldId="1454"/>
            <ac:spMk id="2" creationId="{72C8BA5F-6A31-6B0C-BD5B-2B34DCC2FA68}"/>
          </ac:spMkLst>
        </pc:spChg>
        <pc:spChg chg="del mod">
          <ac:chgData name="paul meaney" userId="8f3b41ac-413d-46e0-bc97-8181c95bcdc2" providerId="ADAL" clId="{109C1E68-9250-4DE7-AFA8-C7C69E4D6D69}" dt="2024-05-20T13:16:49.618" v="5283" actId="26606"/>
          <ac:spMkLst>
            <pc:docMk/>
            <pc:sldMk cId="422376154" sldId="1454"/>
            <ac:spMk id="3" creationId="{2543107B-4091-CE6B-25E5-DDF94454AB05}"/>
          </ac:spMkLst>
        </pc:spChg>
        <pc:spChg chg="mod">
          <ac:chgData name="paul meaney" userId="8f3b41ac-413d-46e0-bc97-8181c95bcdc2" providerId="ADAL" clId="{109C1E68-9250-4DE7-AFA8-C7C69E4D6D69}" dt="2024-05-20T13:16:57.033" v="5285" actId="26606"/>
          <ac:spMkLst>
            <pc:docMk/>
            <pc:sldMk cId="422376154" sldId="1454"/>
            <ac:spMk id="4" creationId="{5AAA2582-28B9-0A47-50B9-802F4AD7DE64}"/>
          </ac:spMkLst>
        </pc:spChg>
        <pc:spChg chg="add del">
          <ac:chgData name="paul meaney" userId="8f3b41ac-413d-46e0-bc97-8181c95bcdc2" providerId="ADAL" clId="{109C1E68-9250-4DE7-AFA8-C7C69E4D6D69}" dt="2024-05-20T13:16:57.033" v="5285" actId="26606"/>
          <ac:spMkLst>
            <pc:docMk/>
            <pc:sldMk cId="422376154" sldId="1454"/>
            <ac:spMk id="11" creationId="{FB5993E2-C02B-4335-ABA5-D8EC465551E3}"/>
          </ac:spMkLst>
        </pc:spChg>
        <pc:spChg chg="add del">
          <ac:chgData name="paul meaney" userId="8f3b41ac-413d-46e0-bc97-8181c95bcdc2" providerId="ADAL" clId="{109C1E68-9250-4DE7-AFA8-C7C69E4D6D69}" dt="2024-05-20T13:16:57.033" v="5285" actId="26606"/>
          <ac:spMkLst>
            <pc:docMk/>
            <pc:sldMk cId="422376154" sldId="1454"/>
            <ac:spMk id="13" creationId="{C0B801A2-5622-4BE8-9AD2-C337A2CD0022}"/>
          </ac:spMkLst>
        </pc:spChg>
        <pc:spChg chg="add del">
          <ac:chgData name="paul meaney" userId="8f3b41ac-413d-46e0-bc97-8181c95bcdc2" providerId="ADAL" clId="{109C1E68-9250-4DE7-AFA8-C7C69E4D6D69}" dt="2024-05-20T13:16:57.033" v="5285" actId="26606"/>
          <ac:spMkLst>
            <pc:docMk/>
            <pc:sldMk cId="422376154" sldId="1454"/>
            <ac:spMk id="15" creationId="{B7AF614F-5BC3-4086-99F5-B87C5847A071}"/>
          </ac:spMkLst>
        </pc:spChg>
        <pc:graphicFrameChg chg="add mod ord modGraphic">
          <ac:chgData name="paul meaney" userId="8f3b41ac-413d-46e0-bc97-8181c95bcdc2" providerId="ADAL" clId="{109C1E68-9250-4DE7-AFA8-C7C69E4D6D69}" dt="2024-05-24T08:29:01.936" v="31968" actId="114"/>
          <ac:graphicFrameMkLst>
            <pc:docMk/>
            <pc:sldMk cId="422376154" sldId="1454"/>
            <ac:graphicFrameMk id="6" creationId="{04F43645-75A9-0191-38E8-DA6006F4B70C}"/>
          </ac:graphicFrameMkLst>
        </pc:graphicFrameChg>
      </pc:sldChg>
      <pc:sldChg chg="addSp delSp modSp new mod">
        <pc:chgData name="paul meaney" userId="8f3b41ac-413d-46e0-bc97-8181c95bcdc2" providerId="ADAL" clId="{109C1E68-9250-4DE7-AFA8-C7C69E4D6D69}" dt="2024-05-20T13:25:55.169" v="5534" actId="1076"/>
        <pc:sldMkLst>
          <pc:docMk/>
          <pc:sldMk cId="2820882735" sldId="1455"/>
        </pc:sldMkLst>
        <pc:spChg chg="mod">
          <ac:chgData name="paul meaney" userId="8f3b41ac-413d-46e0-bc97-8181c95bcdc2" providerId="ADAL" clId="{109C1E68-9250-4DE7-AFA8-C7C69E4D6D69}" dt="2024-05-20T12:54:16.050" v="3130" actId="20577"/>
          <ac:spMkLst>
            <pc:docMk/>
            <pc:sldMk cId="2820882735" sldId="1455"/>
            <ac:spMk id="2" creationId="{DB4D14C9-A583-6FCC-8258-6E33F4A446BE}"/>
          </ac:spMkLst>
        </pc:spChg>
        <pc:spChg chg="add del">
          <ac:chgData name="paul meaney" userId="8f3b41ac-413d-46e0-bc97-8181c95bcdc2" providerId="ADAL" clId="{109C1E68-9250-4DE7-AFA8-C7C69E4D6D69}" dt="2024-05-20T12:54:09.358" v="3109"/>
          <ac:spMkLst>
            <pc:docMk/>
            <pc:sldMk cId="2820882735" sldId="1455"/>
            <ac:spMk id="3" creationId="{2DAF482F-7E32-53AC-79C7-0CD4CA90F237}"/>
          </ac:spMkLst>
        </pc:spChg>
        <pc:spChg chg="mod">
          <ac:chgData name="paul meaney" userId="8f3b41ac-413d-46e0-bc97-8181c95bcdc2" providerId="ADAL" clId="{109C1E68-9250-4DE7-AFA8-C7C69E4D6D69}" dt="2024-05-20T12:57:16.009" v="3528" actId="27636"/>
          <ac:spMkLst>
            <pc:docMk/>
            <pc:sldMk cId="2820882735" sldId="1455"/>
            <ac:spMk id="6" creationId="{65A3ADAF-4ECF-D800-33F6-AB39131CFE12}"/>
          </ac:spMkLst>
        </pc:spChg>
        <pc:spChg chg="mod">
          <ac:chgData name="paul meaney" userId="8f3b41ac-413d-46e0-bc97-8181c95bcdc2" providerId="ADAL" clId="{109C1E68-9250-4DE7-AFA8-C7C69E4D6D69}" dt="2024-05-20T12:56:51.944" v="3458"/>
          <ac:spMkLst>
            <pc:docMk/>
            <pc:sldMk cId="2820882735" sldId="1455"/>
            <ac:spMk id="7" creationId="{2D198DD7-2B96-FE70-DE75-64ECE2DC56BB}"/>
          </ac:spMkLst>
        </pc:spChg>
        <pc:spChg chg="mod">
          <ac:chgData name="paul meaney" userId="8f3b41ac-413d-46e0-bc97-8181c95bcdc2" providerId="ADAL" clId="{109C1E68-9250-4DE7-AFA8-C7C69E4D6D69}" dt="2024-05-20T12:57:33.521" v="3548" actId="20577"/>
          <ac:spMkLst>
            <pc:docMk/>
            <pc:sldMk cId="2820882735" sldId="1455"/>
            <ac:spMk id="9" creationId="{5C343CE8-49D8-3C39-847C-F4C4258757E8}"/>
          </ac:spMkLst>
        </pc:spChg>
        <pc:spChg chg="mod">
          <ac:chgData name="paul meaney" userId="8f3b41ac-413d-46e0-bc97-8181c95bcdc2" providerId="ADAL" clId="{109C1E68-9250-4DE7-AFA8-C7C69E4D6D69}" dt="2024-05-20T12:57:19.443" v="3529"/>
          <ac:spMkLst>
            <pc:docMk/>
            <pc:sldMk cId="2820882735" sldId="1455"/>
            <ac:spMk id="10" creationId="{868FF014-E7F5-E5ED-B68A-C28A22E89135}"/>
          </ac:spMkLst>
        </pc:spChg>
        <pc:spChg chg="mod">
          <ac:chgData name="paul meaney" userId="8f3b41ac-413d-46e0-bc97-8181c95bcdc2" providerId="ADAL" clId="{109C1E68-9250-4DE7-AFA8-C7C69E4D6D69}" dt="2024-05-20T13:25:50.366" v="5531"/>
          <ac:spMkLst>
            <pc:docMk/>
            <pc:sldMk cId="2820882735" sldId="1455"/>
            <ac:spMk id="13" creationId="{A6950E0E-9DCA-DED6-CD20-C56DFEA44EDF}"/>
          </ac:spMkLst>
        </pc:spChg>
        <pc:grpChg chg="add mod">
          <ac:chgData name="paul meaney" userId="8f3b41ac-413d-46e0-bc97-8181c95bcdc2" providerId="ADAL" clId="{109C1E68-9250-4DE7-AFA8-C7C69E4D6D69}" dt="2024-05-20T12:56:55.494" v="3459" actId="1076"/>
          <ac:grpSpMkLst>
            <pc:docMk/>
            <pc:sldMk cId="2820882735" sldId="1455"/>
            <ac:grpSpMk id="5" creationId="{BC7D14C8-E386-C210-4CB7-A5F8D13EF11F}"/>
          </ac:grpSpMkLst>
        </pc:grpChg>
        <pc:grpChg chg="add mod">
          <ac:chgData name="paul meaney" userId="8f3b41ac-413d-46e0-bc97-8181c95bcdc2" providerId="ADAL" clId="{109C1E68-9250-4DE7-AFA8-C7C69E4D6D69}" dt="2024-05-20T13:25:49.538" v="5530" actId="1076"/>
          <ac:grpSpMkLst>
            <pc:docMk/>
            <pc:sldMk cId="2820882735" sldId="1455"/>
            <ac:grpSpMk id="8" creationId="{DA34C0FB-8015-A78F-2DD8-404BC4EF78BC}"/>
          </ac:grpSpMkLst>
        </pc:grpChg>
        <pc:grpChg chg="add mod">
          <ac:chgData name="paul meaney" userId="8f3b41ac-413d-46e0-bc97-8181c95bcdc2" providerId="ADAL" clId="{109C1E68-9250-4DE7-AFA8-C7C69E4D6D69}" dt="2024-05-20T13:25:55.169" v="5534" actId="1076"/>
          <ac:grpSpMkLst>
            <pc:docMk/>
            <pc:sldMk cId="2820882735" sldId="1455"/>
            <ac:grpSpMk id="11" creationId="{0698697F-2E3A-90E6-AE25-73B30FFDC232}"/>
          </ac:grpSpMkLst>
        </pc:grpChg>
        <pc:picChg chg="mod">
          <ac:chgData name="paul meaney" userId="8f3b41ac-413d-46e0-bc97-8181c95bcdc2" providerId="ADAL" clId="{109C1E68-9250-4DE7-AFA8-C7C69E4D6D69}" dt="2024-05-20T13:25:50.366" v="5531"/>
          <ac:picMkLst>
            <pc:docMk/>
            <pc:sldMk cId="2820882735" sldId="1455"/>
            <ac:picMk id="12" creationId="{A59EF89D-E526-6651-7107-7190D83BDCEF}"/>
          </ac:picMkLst>
        </pc:picChg>
        <pc:picChg chg="add mod">
          <ac:chgData name="paul meaney" userId="8f3b41ac-413d-46e0-bc97-8181c95bcdc2" providerId="ADAL" clId="{109C1E68-9250-4DE7-AFA8-C7C69E4D6D69}" dt="2024-05-20T12:52:37.274" v="3108"/>
          <ac:picMkLst>
            <pc:docMk/>
            <pc:sldMk cId="2820882735" sldId="1455"/>
            <ac:picMk id="1026" creationId="{3BB71580-A996-4CBD-83DA-9BDE568FDF7D}"/>
          </ac:picMkLst>
        </pc:picChg>
        <pc:picChg chg="add mod">
          <ac:chgData name="paul meaney" userId="8f3b41ac-413d-46e0-bc97-8181c95bcdc2" providerId="ADAL" clId="{109C1E68-9250-4DE7-AFA8-C7C69E4D6D69}" dt="2024-05-20T13:25:52.398" v="5533" actId="1076"/>
          <ac:picMkLst>
            <pc:docMk/>
            <pc:sldMk cId="2820882735" sldId="1455"/>
            <ac:picMk id="1028" creationId="{00D08936-BC2E-C740-D015-B00A2E81B095}"/>
          </ac:picMkLst>
        </pc:picChg>
      </pc:sldChg>
      <pc:sldChg chg="addSp delSp modSp new mod setBg">
        <pc:chgData name="paul meaney" userId="8f3b41ac-413d-46e0-bc97-8181c95bcdc2" providerId="ADAL" clId="{109C1E68-9250-4DE7-AFA8-C7C69E4D6D69}" dt="2024-05-24T08:26:52.075" v="31935" actId="20577"/>
        <pc:sldMkLst>
          <pc:docMk/>
          <pc:sldMk cId="883556346" sldId="1456"/>
        </pc:sldMkLst>
        <pc:spChg chg="mod">
          <ac:chgData name="paul meaney" userId="8f3b41ac-413d-46e0-bc97-8181c95bcdc2" providerId="ADAL" clId="{109C1E68-9250-4DE7-AFA8-C7C69E4D6D69}" dt="2024-05-24T08:26:17.788" v="31890" actId="26606"/>
          <ac:spMkLst>
            <pc:docMk/>
            <pc:sldMk cId="883556346" sldId="1456"/>
            <ac:spMk id="2" creationId="{55F45AAC-2982-1FE5-DE34-3488A0CCAF49}"/>
          </ac:spMkLst>
        </pc:spChg>
        <pc:spChg chg="del mod">
          <ac:chgData name="paul meaney" userId="8f3b41ac-413d-46e0-bc97-8181c95bcdc2" providerId="ADAL" clId="{109C1E68-9250-4DE7-AFA8-C7C69E4D6D69}" dt="2024-05-20T14:03:43.106" v="8346" actId="26606"/>
          <ac:spMkLst>
            <pc:docMk/>
            <pc:sldMk cId="883556346" sldId="1456"/>
            <ac:spMk id="3" creationId="{AA428832-264D-F3A9-038A-7EE52CEF01DF}"/>
          </ac:spMkLst>
        </pc:spChg>
        <pc:spChg chg="mod">
          <ac:chgData name="paul meaney" userId="8f3b41ac-413d-46e0-bc97-8181c95bcdc2" providerId="ADAL" clId="{109C1E68-9250-4DE7-AFA8-C7C69E4D6D69}" dt="2024-05-24T08:26:17.788" v="31890" actId="26606"/>
          <ac:spMkLst>
            <pc:docMk/>
            <pc:sldMk cId="883556346" sldId="1456"/>
            <ac:spMk id="4" creationId="{79F37938-6AD4-0703-0584-ECE595021A10}"/>
          </ac:spMkLst>
        </pc:spChg>
        <pc:spChg chg="add del">
          <ac:chgData name="paul meaney" userId="8f3b41ac-413d-46e0-bc97-8181c95bcdc2" providerId="ADAL" clId="{109C1E68-9250-4DE7-AFA8-C7C69E4D6D69}" dt="2024-05-24T08:26:17.788" v="31890" actId="26606"/>
          <ac:spMkLst>
            <pc:docMk/>
            <pc:sldMk cId="883556346" sldId="1456"/>
            <ac:spMk id="11" creationId="{FB5993E2-C02B-4335-ABA5-D8EC465551E3}"/>
          </ac:spMkLst>
        </pc:spChg>
        <pc:spChg chg="add del">
          <ac:chgData name="paul meaney" userId="8f3b41ac-413d-46e0-bc97-8181c95bcdc2" providerId="ADAL" clId="{109C1E68-9250-4DE7-AFA8-C7C69E4D6D69}" dt="2024-05-24T08:26:17.788" v="31890" actId="26606"/>
          <ac:spMkLst>
            <pc:docMk/>
            <pc:sldMk cId="883556346" sldId="1456"/>
            <ac:spMk id="13" creationId="{C0B801A2-5622-4BE8-9AD2-C337A2CD0022}"/>
          </ac:spMkLst>
        </pc:spChg>
        <pc:spChg chg="add del">
          <ac:chgData name="paul meaney" userId="8f3b41ac-413d-46e0-bc97-8181c95bcdc2" providerId="ADAL" clId="{109C1E68-9250-4DE7-AFA8-C7C69E4D6D69}" dt="2024-05-24T08:26:17.788" v="31890" actId="26606"/>
          <ac:spMkLst>
            <pc:docMk/>
            <pc:sldMk cId="883556346" sldId="1456"/>
            <ac:spMk id="15" creationId="{B7AF614F-5BC3-4086-99F5-B87C5847A071}"/>
          </ac:spMkLst>
        </pc:spChg>
        <pc:graphicFrameChg chg="add mod modGraphic">
          <ac:chgData name="paul meaney" userId="8f3b41ac-413d-46e0-bc97-8181c95bcdc2" providerId="ADAL" clId="{109C1E68-9250-4DE7-AFA8-C7C69E4D6D69}" dt="2024-05-24T08:26:52.075" v="31935" actId="20577"/>
          <ac:graphicFrameMkLst>
            <pc:docMk/>
            <pc:sldMk cId="883556346" sldId="1456"/>
            <ac:graphicFrameMk id="6" creationId="{A53911FA-F944-0836-1CD6-03BD8AE6DB9E}"/>
          </ac:graphicFrameMkLst>
        </pc:graphicFrameChg>
      </pc:sldChg>
      <pc:sldChg chg="addSp delSp modSp new mod">
        <pc:chgData name="paul meaney" userId="8f3b41ac-413d-46e0-bc97-8181c95bcdc2" providerId="ADAL" clId="{109C1E68-9250-4DE7-AFA8-C7C69E4D6D69}" dt="2024-05-20T16:51:40.785" v="9453" actId="1076"/>
        <pc:sldMkLst>
          <pc:docMk/>
          <pc:sldMk cId="3612294779" sldId="1457"/>
        </pc:sldMkLst>
        <pc:spChg chg="mod">
          <ac:chgData name="paul meaney" userId="8f3b41ac-413d-46e0-bc97-8181c95bcdc2" providerId="ADAL" clId="{109C1E68-9250-4DE7-AFA8-C7C69E4D6D69}" dt="2024-05-20T13:01:25.576" v="3977" actId="20577"/>
          <ac:spMkLst>
            <pc:docMk/>
            <pc:sldMk cId="3612294779" sldId="1457"/>
            <ac:spMk id="2" creationId="{42FA384B-FDA1-82A9-E292-C33E3BEE6CA6}"/>
          </ac:spMkLst>
        </pc:spChg>
        <pc:spChg chg="add del mod">
          <ac:chgData name="paul meaney" userId="8f3b41ac-413d-46e0-bc97-8181c95bcdc2" providerId="ADAL" clId="{109C1E68-9250-4DE7-AFA8-C7C69E4D6D69}" dt="2024-05-20T16:47:30.551" v="9241"/>
          <ac:spMkLst>
            <pc:docMk/>
            <pc:sldMk cId="3612294779" sldId="1457"/>
            <ac:spMk id="3" creationId="{86FDC40E-36F5-E1AD-1F08-2CC43B2BAC64}"/>
          </ac:spMkLst>
        </pc:spChg>
        <pc:spChg chg="add del">
          <ac:chgData name="paul meaney" userId="8f3b41ac-413d-46e0-bc97-8181c95bcdc2" providerId="ADAL" clId="{109C1E68-9250-4DE7-AFA8-C7C69E4D6D69}" dt="2024-05-20T13:00:51.926" v="3944"/>
          <ac:spMkLst>
            <pc:docMk/>
            <pc:sldMk cId="3612294779" sldId="1457"/>
            <ac:spMk id="3" creationId="{99C9D88E-86E5-C7AE-46A3-B94A99C5A0DC}"/>
          </ac:spMkLst>
        </pc:spChg>
        <pc:spChg chg="add del mod">
          <ac:chgData name="paul meaney" userId="8f3b41ac-413d-46e0-bc97-8181c95bcdc2" providerId="ADAL" clId="{109C1E68-9250-4DE7-AFA8-C7C69E4D6D69}" dt="2024-05-20T13:01:14.358" v="3949"/>
          <ac:spMkLst>
            <pc:docMk/>
            <pc:sldMk cId="3612294779" sldId="1457"/>
            <ac:spMk id="5" creationId="{51E460A8-4179-EAB0-83C4-16CE3B9639C8}"/>
          </ac:spMkLst>
        </pc:spChg>
        <pc:spChg chg="mod">
          <ac:chgData name="paul meaney" userId="8f3b41ac-413d-46e0-bc97-8181c95bcdc2" providerId="ADAL" clId="{109C1E68-9250-4DE7-AFA8-C7C69E4D6D69}" dt="2024-05-20T13:15:07.336" v="5055" actId="20577"/>
          <ac:spMkLst>
            <pc:docMk/>
            <pc:sldMk cId="3612294779" sldId="1457"/>
            <ac:spMk id="7" creationId="{FF4E9C88-016D-64D5-C28F-CDA2D18CFE8C}"/>
          </ac:spMkLst>
        </pc:spChg>
        <pc:spChg chg="mod">
          <ac:chgData name="paul meaney" userId="8f3b41ac-413d-46e0-bc97-8181c95bcdc2" providerId="ADAL" clId="{109C1E68-9250-4DE7-AFA8-C7C69E4D6D69}" dt="2024-05-20T13:14:41.065" v="4985"/>
          <ac:spMkLst>
            <pc:docMk/>
            <pc:sldMk cId="3612294779" sldId="1457"/>
            <ac:spMk id="8" creationId="{4CFC1797-7B66-2B9F-C3BA-FC52D433B256}"/>
          </ac:spMkLst>
        </pc:spChg>
        <pc:spChg chg="mod">
          <ac:chgData name="paul meaney" userId="8f3b41ac-413d-46e0-bc97-8181c95bcdc2" providerId="ADAL" clId="{109C1E68-9250-4DE7-AFA8-C7C69E4D6D69}" dt="2024-05-20T16:51:38.409" v="9452" actId="27636"/>
          <ac:spMkLst>
            <pc:docMk/>
            <pc:sldMk cId="3612294779" sldId="1457"/>
            <ac:spMk id="10" creationId="{1AFB7242-4AA3-F70F-A056-D2FBBB0231D1}"/>
          </ac:spMkLst>
        </pc:spChg>
        <pc:spChg chg="mod">
          <ac:chgData name="paul meaney" userId="8f3b41ac-413d-46e0-bc97-8181c95bcdc2" providerId="ADAL" clId="{109C1E68-9250-4DE7-AFA8-C7C69E4D6D69}" dt="2024-05-20T13:15:14.176" v="5056"/>
          <ac:spMkLst>
            <pc:docMk/>
            <pc:sldMk cId="3612294779" sldId="1457"/>
            <ac:spMk id="11" creationId="{6A9E14B0-6973-3A27-879C-C5C2F1D19889}"/>
          </ac:spMkLst>
        </pc:spChg>
        <pc:spChg chg="mod">
          <ac:chgData name="paul meaney" userId="8f3b41ac-413d-46e0-bc97-8181c95bcdc2" providerId="ADAL" clId="{109C1E68-9250-4DE7-AFA8-C7C69E4D6D69}" dt="2024-05-20T13:16:38.470" v="5282" actId="20577"/>
          <ac:spMkLst>
            <pc:docMk/>
            <pc:sldMk cId="3612294779" sldId="1457"/>
            <ac:spMk id="13" creationId="{DA585719-F922-ACD9-B9BF-405E9A09CA91}"/>
          </ac:spMkLst>
        </pc:spChg>
        <pc:spChg chg="mod">
          <ac:chgData name="paul meaney" userId="8f3b41ac-413d-46e0-bc97-8181c95bcdc2" providerId="ADAL" clId="{109C1E68-9250-4DE7-AFA8-C7C69E4D6D69}" dt="2024-05-20T13:15:51.757" v="5100"/>
          <ac:spMkLst>
            <pc:docMk/>
            <pc:sldMk cId="3612294779" sldId="1457"/>
            <ac:spMk id="14" creationId="{B17A8AF9-14F9-36D3-F8E4-902232CE5153}"/>
          </ac:spMkLst>
        </pc:spChg>
        <pc:spChg chg="mod">
          <ac:chgData name="paul meaney" userId="8f3b41ac-413d-46e0-bc97-8181c95bcdc2" providerId="ADAL" clId="{109C1E68-9250-4DE7-AFA8-C7C69E4D6D69}" dt="2024-05-20T13:26:14.027" v="5541"/>
          <ac:spMkLst>
            <pc:docMk/>
            <pc:sldMk cId="3612294779" sldId="1457"/>
            <ac:spMk id="17" creationId="{4E9FBCD8-D759-68AE-D79F-4D35A5229824}"/>
          </ac:spMkLst>
        </pc:spChg>
        <pc:grpChg chg="add mod">
          <ac:chgData name="paul meaney" userId="8f3b41ac-413d-46e0-bc97-8181c95bcdc2" providerId="ADAL" clId="{109C1E68-9250-4DE7-AFA8-C7C69E4D6D69}" dt="2024-05-20T16:47:42.820" v="9246" actId="1076"/>
          <ac:grpSpMkLst>
            <pc:docMk/>
            <pc:sldMk cId="3612294779" sldId="1457"/>
            <ac:grpSpMk id="6" creationId="{7ACC5114-2BF4-CAD0-525C-6E40214DBA5D}"/>
          </ac:grpSpMkLst>
        </pc:grpChg>
        <pc:grpChg chg="add mod">
          <ac:chgData name="paul meaney" userId="8f3b41ac-413d-46e0-bc97-8181c95bcdc2" providerId="ADAL" clId="{109C1E68-9250-4DE7-AFA8-C7C69E4D6D69}" dt="2024-05-20T16:51:40.785" v="9453" actId="1076"/>
          <ac:grpSpMkLst>
            <pc:docMk/>
            <pc:sldMk cId="3612294779" sldId="1457"/>
            <ac:grpSpMk id="9" creationId="{A56221D5-F161-843D-6D97-75825D5BE0D8}"/>
          </ac:grpSpMkLst>
        </pc:grpChg>
        <pc:grpChg chg="add mod">
          <ac:chgData name="paul meaney" userId="8f3b41ac-413d-46e0-bc97-8181c95bcdc2" providerId="ADAL" clId="{109C1E68-9250-4DE7-AFA8-C7C69E4D6D69}" dt="2024-05-20T13:26:16.510" v="5543" actId="1076"/>
          <ac:grpSpMkLst>
            <pc:docMk/>
            <pc:sldMk cId="3612294779" sldId="1457"/>
            <ac:grpSpMk id="12" creationId="{CB858751-1F37-E5F6-5781-8F854D2712D8}"/>
          </ac:grpSpMkLst>
        </pc:grpChg>
        <pc:grpChg chg="add mod">
          <ac:chgData name="paul meaney" userId="8f3b41ac-413d-46e0-bc97-8181c95bcdc2" providerId="ADAL" clId="{109C1E68-9250-4DE7-AFA8-C7C69E4D6D69}" dt="2024-05-20T13:26:22.389" v="5544" actId="1076"/>
          <ac:grpSpMkLst>
            <pc:docMk/>
            <pc:sldMk cId="3612294779" sldId="1457"/>
            <ac:grpSpMk id="15" creationId="{CE9195AD-8671-D0FA-EB54-182C424291FA}"/>
          </ac:grpSpMkLst>
        </pc:grpChg>
        <pc:picChg chg="mod">
          <ac:chgData name="paul meaney" userId="8f3b41ac-413d-46e0-bc97-8181c95bcdc2" providerId="ADAL" clId="{109C1E68-9250-4DE7-AFA8-C7C69E4D6D69}" dt="2024-05-20T13:26:14.027" v="5541"/>
          <ac:picMkLst>
            <pc:docMk/>
            <pc:sldMk cId="3612294779" sldId="1457"/>
            <ac:picMk id="16" creationId="{6864B2C1-DDEE-9D9F-3149-A1771CFF23B6}"/>
          </ac:picMkLst>
        </pc:picChg>
        <pc:picChg chg="add mod">
          <ac:chgData name="paul meaney" userId="8f3b41ac-413d-46e0-bc97-8181c95bcdc2" providerId="ADAL" clId="{109C1E68-9250-4DE7-AFA8-C7C69E4D6D69}" dt="2024-05-20T16:47:54.218" v="9250" actId="14100"/>
          <ac:picMkLst>
            <pc:docMk/>
            <pc:sldMk cId="3612294779" sldId="1457"/>
            <ac:picMk id="1026" creationId="{F58ADC08-6D00-9897-CD4E-7442C9D744F9}"/>
          </ac:picMkLst>
        </pc:picChg>
        <pc:picChg chg="add mod">
          <ac:chgData name="paul meaney" userId="8f3b41ac-413d-46e0-bc97-8181c95bcdc2" providerId="ADAL" clId="{109C1E68-9250-4DE7-AFA8-C7C69E4D6D69}" dt="2024-05-20T13:00:38.927" v="3943"/>
          <ac:picMkLst>
            <pc:docMk/>
            <pc:sldMk cId="3612294779" sldId="1457"/>
            <ac:picMk id="2050" creationId="{1370DB33-DAB1-6E99-4D4C-3592E96B8F13}"/>
          </ac:picMkLst>
        </pc:picChg>
        <pc:picChg chg="add del mod">
          <ac:chgData name="paul meaney" userId="8f3b41ac-413d-46e0-bc97-8181c95bcdc2" providerId="ADAL" clId="{109C1E68-9250-4DE7-AFA8-C7C69E4D6D69}" dt="2024-05-20T13:01:12.289" v="3948" actId="478"/>
          <ac:picMkLst>
            <pc:docMk/>
            <pc:sldMk cId="3612294779" sldId="1457"/>
            <ac:picMk id="2052" creationId="{C923648F-507D-DAC9-0838-FCDB5F93C05B}"/>
          </ac:picMkLst>
        </pc:picChg>
        <pc:picChg chg="add del mod">
          <ac:chgData name="paul meaney" userId="8f3b41ac-413d-46e0-bc97-8181c95bcdc2" providerId="ADAL" clId="{109C1E68-9250-4DE7-AFA8-C7C69E4D6D69}" dt="2024-05-20T16:47:27.666" v="9240" actId="478"/>
          <ac:picMkLst>
            <pc:docMk/>
            <pc:sldMk cId="3612294779" sldId="1457"/>
            <ac:picMk id="2054" creationId="{1ED31018-4642-287B-99AF-0319AE46FBB5}"/>
          </ac:picMkLst>
        </pc:picChg>
        <pc:picChg chg="add mod">
          <ac:chgData name="paul meaney" userId="8f3b41ac-413d-46e0-bc97-8181c95bcdc2" providerId="ADAL" clId="{109C1E68-9250-4DE7-AFA8-C7C69E4D6D69}" dt="2024-05-20T13:07:39.362" v="4072" actId="1582"/>
          <ac:picMkLst>
            <pc:docMk/>
            <pc:sldMk cId="3612294779" sldId="1457"/>
            <ac:picMk id="2056" creationId="{F2850C12-5758-136D-A613-A14AB06C4757}"/>
          </ac:picMkLst>
        </pc:picChg>
      </pc:sldChg>
      <pc:sldChg chg="addSp delSp modSp new mod setBg">
        <pc:chgData name="paul meaney" userId="8f3b41ac-413d-46e0-bc97-8181c95bcdc2" providerId="ADAL" clId="{109C1E68-9250-4DE7-AFA8-C7C69E4D6D69}" dt="2024-05-24T08:29:56.588" v="31984" actId="114"/>
        <pc:sldMkLst>
          <pc:docMk/>
          <pc:sldMk cId="4276542084" sldId="1458"/>
        </pc:sldMkLst>
        <pc:spChg chg="mod">
          <ac:chgData name="paul meaney" userId="8f3b41ac-413d-46e0-bc97-8181c95bcdc2" providerId="ADAL" clId="{109C1E68-9250-4DE7-AFA8-C7C69E4D6D69}" dt="2024-05-20T16:52:16.970" v="9461" actId="26606"/>
          <ac:spMkLst>
            <pc:docMk/>
            <pc:sldMk cId="4276542084" sldId="1458"/>
            <ac:spMk id="2" creationId="{DB26FB70-42F7-D895-A53F-82A7CEC4756F}"/>
          </ac:spMkLst>
        </pc:spChg>
        <pc:spChg chg="del mod">
          <ac:chgData name="paul meaney" userId="8f3b41ac-413d-46e0-bc97-8181c95bcdc2" providerId="ADAL" clId="{109C1E68-9250-4DE7-AFA8-C7C69E4D6D69}" dt="2024-05-20T16:52:09.491" v="9459" actId="26606"/>
          <ac:spMkLst>
            <pc:docMk/>
            <pc:sldMk cId="4276542084" sldId="1458"/>
            <ac:spMk id="3" creationId="{302294B2-60DA-FAB1-6E48-DEBF95BD0666}"/>
          </ac:spMkLst>
        </pc:spChg>
        <pc:spChg chg="mod">
          <ac:chgData name="paul meaney" userId="8f3b41ac-413d-46e0-bc97-8181c95bcdc2" providerId="ADAL" clId="{109C1E68-9250-4DE7-AFA8-C7C69E4D6D69}" dt="2024-05-20T16:52:16.970" v="9461" actId="26606"/>
          <ac:spMkLst>
            <pc:docMk/>
            <pc:sldMk cId="4276542084" sldId="1458"/>
            <ac:spMk id="4" creationId="{A1518458-1D8F-9100-E12D-9B562EF35A47}"/>
          </ac:spMkLst>
        </pc:spChg>
        <pc:spChg chg="add del">
          <ac:chgData name="paul meaney" userId="8f3b41ac-413d-46e0-bc97-8181c95bcdc2" providerId="ADAL" clId="{109C1E68-9250-4DE7-AFA8-C7C69E4D6D69}" dt="2024-05-20T16:52:16.970" v="9461" actId="26606"/>
          <ac:spMkLst>
            <pc:docMk/>
            <pc:sldMk cId="4276542084" sldId="1458"/>
            <ac:spMk id="11" creationId="{FB5993E2-C02B-4335-ABA5-D8EC465551E3}"/>
          </ac:spMkLst>
        </pc:spChg>
        <pc:spChg chg="add del">
          <ac:chgData name="paul meaney" userId="8f3b41ac-413d-46e0-bc97-8181c95bcdc2" providerId="ADAL" clId="{109C1E68-9250-4DE7-AFA8-C7C69E4D6D69}" dt="2024-05-20T16:52:16.970" v="9461" actId="26606"/>
          <ac:spMkLst>
            <pc:docMk/>
            <pc:sldMk cId="4276542084" sldId="1458"/>
            <ac:spMk id="13" creationId="{C0B801A2-5622-4BE8-9AD2-C337A2CD0022}"/>
          </ac:spMkLst>
        </pc:spChg>
        <pc:spChg chg="add del">
          <ac:chgData name="paul meaney" userId="8f3b41ac-413d-46e0-bc97-8181c95bcdc2" providerId="ADAL" clId="{109C1E68-9250-4DE7-AFA8-C7C69E4D6D69}" dt="2024-05-20T16:52:16.970" v="9461" actId="26606"/>
          <ac:spMkLst>
            <pc:docMk/>
            <pc:sldMk cId="4276542084" sldId="1458"/>
            <ac:spMk id="15" creationId="{B7AF614F-5BC3-4086-99F5-B87C5847A071}"/>
          </ac:spMkLst>
        </pc:spChg>
        <pc:graphicFrameChg chg="add mod modGraphic">
          <ac:chgData name="paul meaney" userId="8f3b41ac-413d-46e0-bc97-8181c95bcdc2" providerId="ADAL" clId="{109C1E68-9250-4DE7-AFA8-C7C69E4D6D69}" dt="2024-05-24T08:29:56.588" v="31984" actId="114"/>
          <ac:graphicFrameMkLst>
            <pc:docMk/>
            <pc:sldMk cId="4276542084" sldId="1458"/>
            <ac:graphicFrameMk id="6" creationId="{7D441D9E-4B48-FD2C-1916-E2378CFC6052}"/>
          </ac:graphicFrameMkLst>
        </pc:graphicFrameChg>
      </pc:sldChg>
      <pc:sldChg chg="addSp delSp modSp add mod setBg">
        <pc:chgData name="paul meaney" userId="8f3b41ac-413d-46e0-bc97-8181c95bcdc2" providerId="ADAL" clId="{109C1E68-9250-4DE7-AFA8-C7C69E4D6D69}" dt="2024-05-24T08:35:16.230" v="32170" actId="114"/>
        <pc:sldMkLst>
          <pc:docMk/>
          <pc:sldMk cId="1564979442" sldId="1459"/>
        </pc:sldMkLst>
        <pc:spChg chg="mod">
          <ac:chgData name="paul meaney" userId="8f3b41ac-413d-46e0-bc97-8181c95bcdc2" providerId="ADAL" clId="{109C1E68-9250-4DE7-AFA8-C7C69E4D6D69}" dt="2024-05-23T08:08:30.331" v="19248" actId="26606"/>
          <ac:spMkLst>
            <pc:docMk/>
            <pc:sldMk cId="1564979442" sldId="1459"/>
            <ac:spMk id="2" creationId="{DB26FB70-42F7-D895-A53F-82A7CEC4756F}"/>
          </ac:spMkLst>
        </pc:spChg>
        <pc:spChg chg="del mod">
          <ac:chgData name="paul meaney" userId="8f3b41ac-413d-46e0-bc97-8181c95bcdc2" providerId="ADAL" clId="{109C1E68-9250-4DE7-AFA8-C7C69E4D6D69}" dt="2024-05-23T08:08:23.166" v="19246" actId="26606"/>
          <ac:spMkLst>
            <pc:docMk/>
            <pc:sldMk cId="1564979442" sldId="1459"/>
            <ac:spMk id="3" creationId="{302294B2-60DA-FAB1-6E48-DEBF95BD0666}"/>
          </ac:spMkLst>
        </pc:spChg>
        <pc:spChg chg="mod">
          <ac:chgData name="paul meaney" userId="8f3b41ac-413d-46e0-bc97-8181c95bcdc2" providerId="ADAL" clId="{109C1E68-9250-4DE7-AFA8-C7C69E4D6D69}" dt="2024-05-23T08:08:30.331" v="19248" actId="26606"/>
          <ac:spMkLst>
            <pc:docMk/>
            <pc:sldMk cId="1564979442" sldId="1459"/>
            <ac:spMk id="4" creationId="{A1518458-1D8F-9100-E12D-9B562EF35A47}"/>
          </ac:spMkLst>
        </pc:spChg>
        <pc:spChg chg="add del">
          <ac:chgData name="paul meaney" userId="8f3b41ac-413d-46e0-bc97-8181c95bcdc2" providerId="ADAL" clId="{109C1E68-9250-4DE7-AFA8-C7C69E4D6D69}" dt="2024-05-23T08:08:30.331" v="19248" actId="26606"/>
          <ac:spMkLst>
            <pc:docMk/>
            <pc:sldMk cId="1564979442" sldId="1459"/>
            <ac:spMk id="11" creationId="{FB5993E2-C02B-4335-ABA5-D8EC465551E3}"/>
          </ac:spMkLst>
        </pc:spChg>
        <pc:spChg chg="add del">
          <ac:chgData name="paul meaney" userId="8f3b41ac-413d-46e0-bc97-8181c95bcdc2" providerId="ADAL" clId="{109C1E68-9250-4DE7-AFA8-C7C69E4D6D69}" dt="2024-05-23T08:08:30.331" v="19248" actId="26606"/>
          <ac:spMkLst>
            <pc:docMk/>
            <pc:sldMk cId="1564979442" sldId="1459"/>
            <ac:spMk id="13" creationId="{C0B801A2-5622-4BE8-9AD2-C337A2CD0022}"/>
          </ac:spMkLst>
        </pc:spChg>
        <pc:spChg chg="add del">
          <ac:chgData name="paul meaney" userId="8f3b41ac-413d-46e0-bc97-8181c95bcdc2" providerId="ADAL" clId="{109C1E68-9250-4DE7-AFA8-C7C69E4D6D69}" dt="2024-05-23T08:08:30.331" v="19248" actId="26606"/>
          <ac:spMkLst>
            <pc:docMk/>
            <pc:sldMk cId="1564979442" sldId="1459"/>
            <ac:spMk id="15" creationId="{B7AF614F-5BC3-4086-99F5-B87C5847A071}"/>
          </ac:spMkLst>
        </pc:spChg>
        <pc:graphicFrameChg chg="add mod ord modGraphic">
          <ac:chgData name="paul meaney" userId="8f3b41ac-413d-46e0-bc97-8181c95bcdc2" providerId="ADAL" clId="{109C1E68-9250-4DE7-AFA8-C7C69E4D6D69}" dt="2024-05-24T08:35:16.230" v="32170" actId="114"/>
          <ac:graphicFrameMkLst>
            <pc:docMk/>
            <pc:sldMk cId="1564979442" sldId="1459"/>
            <ac:graphicFrameMk id="6" creationId="{AAB9F4A5-8D00-4430-8F78-0AECA2F364D0}"/>
          </ac:graphicFrameMkLst>
        </pc:graphicFrameChg>
      </pc:sldChg>
      <pc:sldChg chg="addSp delSp modSp add mod setBg">
        <pc:chgData name="paul meaney" userId="8f3b41ac-413d-46e0-bc97-8181c95bcdc2" providerId="ADAL" clId="{109C1E68-9250-4DE7-AFA8-C7C69E4D6D69}" dt="2024-05-24T08:39:54.656" v="32383" actId="20577"/>
        <pc:sldMkLst>
          <pc:docMk/>
          <pc:sldMk cId="1608512903" sldId="1460"/>
        </pc:sldMkLst>
        <pc:spChg chg="mod">
          <ac:chgData name="paul meaney" userId="8f3b41ac-413d-46e0-bc97-8181c95bcdc2" providerId="ADAL" clId="{109C1E68-9250-4DE7-AFA8-C7C69E4D6D69}" dt="2024-05-21T14:32:43.559" v="15494" actId="26606"/>
          <ac:spMkLst>
            <pc:docMk/>
            <pc:sldMk cId="1608512903" sldId="1460"/>
            <ac:spMk id="2" creationId="{DB26FB70-42F7-D895-A53F-82A7CEC4756F}"/>
          </ac:spMkLst>
        </pc:spChg>
        <pc:spChg chg="del mod">
          <ac:chgData name="paul meaney" userId="8f3b41ac-413d-46e0-bc97-8181c95bcdc2" providerId="ADAL" clId="{109C1E68-9250-4DE7-AFA8-C7C69E4D6D69}" dt="2024-05-21T14:32:34.975" v="15492" actId="26606"/>
          <ac:spMkLst>
            <pc:docMk/>
            <pc:sldMk cId="1608512903" sldId="1460"/>
            <ac:spMk id="3" creationId="{302294B2-60DA-FAB1-6E48-DEBF95BD0666}"/>
          </ac:spMkLst>
        </pc:spChg>
        <pc:spChg chg="mod">
          <ac:chgData name="paul meaney" userId="8f3b41ac-413d-46e0-bc97-8181c95bcdc2" providerId="ADAL" clId="{109C1E68-9250-4DE7-AFA8-C7C69E4D6D69}" dt="2024-05-21T14:32:43.559" v="15494" actId="26606"/>
          <ac:spMkLst>
            <pc:docMk/>
            <pc:sldMk cId="1608512903" sldId="1460"/>
            <ac:spMk id="4" creationId="{A1518458-1D8F-9100-E12D-9B562EF35A47}"/>
          </ac:spMkLst>
        </pc:spChg>
        <pc:spChg chg="add del">
          <ac:chgData name="paul meaney" userId="8f3b41ac-413d-46e0-bc97-8181c95bcdc2" providerId="ADAL" clId="{109C1E68-9250-4DE7-AFA8-C7C69E4D6D69}" dt="2024-05-21T14:32:43.559" v="15494" actId="26606"/>
          <ac:spMkLst>
            <pc:docMk/>
            <pc:sldMk cId="1608512903" sldId="1460"/>
            <ac:spMk id="11" creationId="{FB5993E2-C02B-4335-ABA5-D8EC465551E3}"/>
          </ac:spMkLst>
        </pc:spChg>
        <pc:spChg chg="add del">
          <ac:chgData name="paul meaney" userId="8f3b41ac-413d-46e0-bc97-8181c95bcdc2" providerId="ADAL" clId="{109C1E68-9250-4DE7-AFA8-C7C69E4D6D69}" dt="2024-05-21T14:32:43.559" v="15494" actId="26606"/>
          <ac:spMkLst>
            <pc:docMk/>
            <pc:sldMk cId="1608512903" sldId="1460"/>
            <ac:spMk id="13" creationId="{C0B801A2-5622-4BE8-9AD2-C337A2CD0022}"/>
          </ac:spMkLst>
        </pc:spChg>
        <pc:spChg chg="add del">
          <ac:chgData name="paul meaney" userId="8f3b41ac-413d-46e0-bc97-8181c95bcdc2" providerId="ADAL" clId="{109C1E68-9250-4DE7-AFA8-C7C69E4D6D69}" dt="2024-05-21T14:32:43.559" v="15494" actId="26606"/>
          <ac:spMkLst>
            <pc:docMk/>
            <pc:sldMk cId="1608512903" sldId="1460"/>
            <ac:spMk id="15" creationId="{B7AF614F-5BC3-4086-99F5-B87C5847A071}"/>
          </ac:spMkLst>
        </pc:spChg>
        <pc:graphicFrameChg chg="add mod modGraphic">
          <ac:chgData name="paul meaney" userId="8f3b41ac-413d-46e0-bc97-8181c95bcdc2" providerId="ADAL" clId="{109C1E68-9250-4DE7-AFA8-C7C69E4D6D69}" dt="2024-05-24T08:39:54.656" v="32383" actId="20577"/>
          <ac:graphicFrameMkLst>
            <pc:docMk/>
            <pc:sldMk cId="1608512903" sldId="1460"/>
            <ac:graphicFrameMk id="6" creationId="{EFCF6005-05B5-E2BB-3AD6-B66A154981D0}"/>
          </ac:graphicFrameMkLst>
        </pc:graphicFrameChg>
      </pc:sldChg>
      <pc:sldChg chg="addSp delSp modSp add mod setBg">
        <pc:chgData name="paul meaney" userId="8f3b41ac-413d-46e0-bc97-8181c95bcdc2" providerId="ADAL" clId="{109C1E68-9250-4DE7-AFA8-C7C69E4D6D69}" dt="2024-05-21T14:32:17.301" v="15489" actId="26606"/>
        <pc:sldMkLst>
          <pc:docMk/>
          <pc:sldMk cId="2639038245" sldId="1461"/>
        </pc:sldMkLst>
        <pc:spChg chg="mod">
          <ac:chgData name="paul meaney" userId="8f3b41ac-413d-46e0-bc97-8181c95bcdc2" providerId="ADAL" clId="{109C1E68-9250-4DE7-AFA8-C7C69E4D6D69}" dt="2024-05-21T14:32:12.564" v="15488" actId="26606"/>
          <ac:spMkLst>
            <pc:docMk/>
            <pc:sldMk cId="2639038245" sldId="1461"/>
            <ac:spMk id="2" creationId="{DB26FB70-42F7-D895-A53F-82A7CEC4756F}"/>
          </ac:spMkLst>
        </pc:spChg>
        <pc:spChg chg="del mod">
          <ac:chgData name="paul meaney" userId="8f3b41ac-413d-46e0-bc97-8181c95bcdc2" providerId="ADAL" clId="{109C1E68-9250-4DE7-AFA8-C7C69E4D6D69}" dt="2024-05-21T14:31:58.046" v="15485" actId="26606"/>
          <ac:spMkLst>
            <pc:docMk/>
            <pc:sldMk cId="2639038245" sldId="1461"/>
            <ac:spMk id="3" creationId="{302294B2-60DA-FAB1-6E48-DEBF95BD0666}"/>
          </ac:spMkLst>
        </pc:spChg>
        <pc:spChg chg="mod">
          <ac:chgData name="paul meaney" userId="8f3b41ac-413d-46e0-bc97-8181c95bcdc2" providerId="ADAL" clId="{109C1E68-9250-4DE7-AFA8-C7C69E4D6D69}" dt="2024-05-21T14:32:12.564" v="15488" actId="26606"/>
          <ac:spMkLst>
            <pc:docMk/>
            <pc:sldMk cId="2639038245" sldId="1461"/>
            <ac:spMk id="4" creationId="{A1518458-1D8F-9100-E12D-9B562EF35A47}"/>
          </ac:spMkLst>
        </pc:spChg>
        <pc:spChg chg="add del">
          <ac:chgData name="paul meaney" userId="8f3b41ac-413d-46e0-bc97-8181c95bcdc2" providerId="ADAL" clId="{109C1E68-9250-4DE7-AFA8-C7C69E4D6D69}" dt="2024-05-21T14:32:09.308" v="15487" actId="26606"/>
          <ac:spMkLst>
            <pc:docMk/>
            <pc:sldMk cId="2639038245" sldId="1461"/>
            <ac:spMk id="11" creationId="{FB5993E2-C02B-4335-ABA5-D8EC465551E3}"/>
          </ac:spMkLst>
        </pc:spChg>
        <pc:spChg chg="add del">
          <ac:chgData name="paul meaney" userId="8f3b41ac-413d-46e0-bc97-8181c95bcdc2" providerId="ADAL" clId="{109C1E68-9250-4DE7-AFA8-C7C69E4D6D69}" dt="2024-05-21T14:32:09.308" v="15487" actId="26606"/>
          <ac:spMkLst>
            <pc:docMk/>
            <pc:sldMk cId="2639038245" sldId="1461"/>
            <ac:spMk id="13" creationId="{C0B801A2-5622-4BE8-9AD2-C337A2CD0022}"/>
          </ac:spMkLst>
        </pc:spChg>
        <pc:spChg chg="add del">
          <ac:chgData name="paul meaney" userId="8f3b41ac-413d-46e0-bc97-8181c95bcdc2" providerId="ADAL" clId="{109C1E68-9250-4DE7-AFA8-C7C69E4D6D69}" dt="2024-05-21T14:32:09.308" v="15487" actId="26606"/>
          <ac:spMkLst>
            <pc:docMk/>
            <pc:sldMk cId="2639038245" sldId="1461"/>
            <ac:spMk id="15" creationId="{B7AF614F-5BC3-4086-99F5-B87C5847A071}"/>
          </ac:spMkLst>
        </pc:spChg>
        <pc:spChg chg="add del">
          <ac:chgData name="paul meaney" userId="8f3b41ac-413d-46e0-bc97-8181c95bcdc2" providerId="ADAL" clId="{109C1E68-9250-4DE7-AFA8-C7C69E4D6D69}" dt="2024-05-21T14:32:12.564" v="15488" actId="26606"/>
          <ac:spMkLst>
            <pc:docMk/>
            <pc:sldMk cId="2639038245" sldId="1461"/>
            <ac:spMk id="20" creationId="{FB5993E2-C02B-4335-ABA5-D8EC465551E3}"/>
          </ac:spMkLst>
        </pc:spChg>
        <pc:spChg chg="add del">
          <ac:chgData name="paul meaney" userId="8f3b41ac-413d-46e0-bc97-8181c95bcdc2" providerId="ADAL" clId="{109C1E68-9250-4DE7-AFA8-C7C69E4D6D69}" dt="2024-05-21T14:32:12.564" v="15488" actId="26606"/>
          <ac:spMkLst>
            <pc:docMk/>
            <pc:sldMk cId="2639038245" sldId="1461"/>
            <ac:spMk id="22" creationId="{C0B801A2-5622-4BE8-9AD2-C337A2CD0022}"/>
          </ac:spMkLst>
        </pc:spChg>
        <pc:spChg chg="add del">
          <ac:chgData name="paul meaney" userId="8f3b41ac-413d-46e0-bc97-8181c95bcdc2" providerId="ADAL" clId="{109C1E68-9250-4DE7-AFA8-C7C69E4D6D69}" dt="2024-05-21T14:32:12.564" v="15488" actId="26606"/>
          <ac:spMkLst>
            <pc:docMk/>
            <pc:sldMk cId="2639038245" sldId="1461"/>
            <ac:spMk id="24" creationId="{B7AF614F-5BC3-4086-99F5-B87C5847A071}"/>
          </ac:spMkLst>
        </pc:spChg>
        <pc:graphicFrameChg chg="add mod modGraphic">
          <ac:chgData name="paul meaney" userId="8f3b41ac-413d-46e0-bc97-8181c95bcdc2" providerId="ADAL" clId="{109C1E68-9250-4DE7-AFA8-C7C69E4D6D69}" dt="2024-05-21T14:32:17.301" v="15489" actId="26606"/>
          <ac:graphicFrameMkLst>
            <pc:docMk/>
            <pc:sldMk cId="2639038245" sldId="1461"/>
            <ac:graphicFrameMk id="6" creationId="{9C69B143-5199-587F-90F7-850E32049B4A}"/>
          </ac:graphicFrameMkLst>
        </pc:graphicFrameChg>
      </pc:sldChg>
      <pc:sldChg chg="addSp modSp add mod">
        <pc:chgData name="paul meaney" userId="8f3b41ac-413d-46e0-bc97-8181c95bcdc2" providerId="ADAL" clId="{109C1E68-9250-4DE7-AFA8-C7C69E4D6D69}" dt="2024-05-20T16:44:31.462" v="9103" actId="255"/>
        <pc:sldMkLst>
          <pc:docMk/>
          <pc:sldMk cId="1658045256" sldId="1462"/>
        </pc:sldMkLst>
        <pc:spChg chg="mod">
          <ac:chgData name="paul meaney" userId="8f3b41ac-413d-46e0-bc97-8181c95bcdc2" providerId="ADAL" clId="{109C1E68-9250-4DE7-AFA8-C7C69E4D6D69}" dt="2024-05-20T13:09:42.407" v="4248" actId="20577"/>
          <ac:spMkLst>
            <pc:docMk/>
            <pc:sldMk cId="1658045256" sldId="1462"/>
            <ac:spMk id="2" creationId="{80BBF05F-215F-2FD6-0ADC-504D96CA3FED}"/>
          </ac:spMkLst>
        </pc:spChg>
        <pc:spChg chg="mod">
          <ac:chgData name="paul meaney" userId="8f3b41ac-413d-46e0-bc97-8181c95bcdc2" providerId="ADAL" clId="{109C1E68-9250-4DE7-AFA8-C7C69E4D6D69}" dt="2024-05-20T13:25:42.202" v="5528"/>
          <ac:spMkLst>
            <pc:docMk/>
            <pc:sldMk cId="1658045256" sldId="1462"/>
            <ac:spMk id="10" creationId="{CCC9598A-3504-6FC7-2669-FBD58B3BAF4F}"/>
          </ac:spMkLst>
        </pc:spChg>
        <pc:grpChg chg="add mod">
          <ac:chgData name="paul meaney" userId="8f3b41ac-413d-46e0-bc97-8181c95bcdc2" providerId="ADAL" clId="{109C1E68-9250-4DE7-AFA8-C7C69E4D6D69}" dt="2024-05-20T13:25:44.853" v="5529" actId="1076"/>
          <ac:grpSpMkLst>
            <pc:docMk/>
            <pc:sldMk cId="1658045256" sldId="1462"/>
            <ac:grpSpMk id="3" creationId="{4AC63584-8E55-03AA-A101-F6FF5AF5BD06}"/>
          </ac:grpSpMkLst>
        </pc:grpChg>
        <pc:graphicFrameChg chg="mod">
          <ac:chgData name="paul meaney" userId="8f3b41ac-413d-46e0-bc97-8181c95bcdc2" providerId="ADAL" clId="{109C1E68-9250-4DE7-AFA8-C7C69E4D6D69}" dt="2024-05-20T16:44:31.462" v="9103" actId="255"/>
          <ac:graphicFrameMkLst>
            <pc:docMk/>
            <pc:sldMk cId="1658045256" sldId="1462"/>
            <ac:graphicFrameMk id="9" creationId="{196CF687-08A4-85E4-F4C0-36AB9F3B914D}"/>
          </ac:graphicFrameMkLst>
        </pc:graphicFrameChg>
        <pc:picChg chg="mod">
          <ac:chgData name="paul meaney" userId="8f3b41ac-413d-46e0-bc97-8181c95bcdc2" providerId="ADAL" clId="{109C1E68-9250-4DE7-AFA8-C7C69E4D6D69}" dt="2024-05-20T13:25:42.202" v="5528"/>
          <ac:picMkLst>
            <pc:docMk/>
            <pc:sldMk cId="1658045256" sldId="1462"/>
            <ac:picMk id="5" creationId="{4193EB25-83FC-3DF0-370B-68E7CE4F8152}"/>
          </ac:picMkLst>
        </pc:picChg>
      </pc:sldChg>
      <pc:sldChg chg="addSp modSp add mod">
        <pc:chgData name="paul meaney" userId="8f3b41ac-413d-46e0-bc97-8181c95bcdc2" providerId="ADAL" clId="{109C1E68-9250-4DE7-AFA8-C7C69E4D6D69}" dt="2024-05-20T14:04:45.945" v="8423" actId="20577"/>
        <pc:sldMkLst>
          <pc:docMk/>
          <pc:sldMk cId="3645282502" sldId="1463"/>
        </pc:sldMkLst>
        <pc:spChg chg="mod">
          <ac:chgData name="paul meaney" userId="8f3b41ac-413d-46e0-bc97-8181c95bcdc2" providerId="ADAL" clId="{109C1E68-9250-4DE7-AFA8-C7C69E4D6D69}" dt="2024-05-20T13:12:14.678" v="4639" actId="20577"/>
          <ac:spMkLst>
            <pc:docMk/>
            <pc:sldMk cId="3645282502" sldId="1463"/>
            <ac:spMk id="2" creationId="{80BBF05F-215F-2FD6-0ADC-504D96CA3FED}"/>
          </ac:spMkLst>
        </pc:spChg>
        <pc:spChg chg="mod">
          <ac:chgData name="paul meaney" userId="8f3b41ac-413d-46e0-bc97-8181c95bcdc2" providerId="ADAL" clId="{109C1E68-9250-4DE7-AFA8-C7C69E4D6D69}" dt="2024-05-20T13:26:29.753" v="5545"/>
          <ac:spMkLst>
            <pc:docMk/>
            <pc:sldMk cId="3645282502" sldId="1463"/>
            <ac:spMk id="10" creationId="{1A2D731C-7360-CB70-6534-4218F3867293}"/>
          </ac:spMkLst>
        </pc:spChg>
        <pc:grpChg chg="add mod">
          <ac:chgData name="paul meaney" userId="8f3b41ac-413d-46e0-bc97-8181c95bcdc2" providerId="ADAL" clId="{109C1E68-9250-4DE7-AFA8-C7C69E4D6D69}" dt="2024-05-20T13:26:29.753" v="5545"/>
          <ac:grpSpMkLst>
            <pc:docMk/>
            <pc:sldMk cId="3645282502" sldId="1463"/>
            <ac:grpSpMk id="3" creationId="{892900D6-AC3A-5C87-271C-ECCCF4959BCA}"/>
          </ac:grpSpMkLst>
        </pc:grpChg>
        <pc:graphicFrameChg chg="mod">
          <ac:chgData name="paul meaney" userId="8f3b41ac-413d-46e0-bc97-8181c95bcdc2" providerId="ADAL" clId="{109C1E68-9250-4DE7-AFA8-C7C69E4D6D69}" dt="2024-05-20T14:04:45.945" v="8423" actId="20577"/>
          <ac:graphicFrameMkLst>
            <pc:docMk/>
            <pc:sldMk cId="3645282502" sldId="1463"/>
            <ac:graphicFrameMk id="9" creationId="{196CF687-08A4-85E4-F4C0-36AB9F3B914D}"/>
          </ac:graphicFrameMkLst>
        </pc:graphicFrameChg>
        <pc:picChg chg="mod">
          <ac:chgData name="paul meaney" userId="8f3b41ac-413d-46e0-bc97-8181c95bcdc2" providerId="ADAL" clId="{109C1E68-9250-4DE7-AFA8-C7C69E4D6D69}" dt="2024-05-20T13:26:29.753" v="5545"/>
          <ac:picMkLst>
            <pc:docMk/>
            <pc:sldMk cId="3645282502" sldId="1463"/>
            <ac:picMk id="5" creationId="{1961363A-9908-15BF-DC9E-6796B9E20443}"/>
          </ac:picMkLst>
        </pc:picChg>
      </pc:sldChg>
      <pc:sldChg chg="addSp delSp modSp new mod">
        <pc:chgData name="paul meaney" userId="8f3b41ac-413d-46e0-bc97-8181c95bcdc2" providerId="ADAL" clId="{109C1E68-9250-4DE7-AFA8-C7C69E4D6D69}" dt="2024-05-23T08:07:18.896" v="19231" actId="1076"/>
        <pc:sldMkLst>
          <pc:docMk/>
          <pc:sldMk cId="3773678901" sldId="1464"/>
        </pc:sldMkLst>
        <pc:spChg chg="mod">
          <ac:chgData name="paul meaney" userId="8f3b41ac-413d-46e0-bc97-8181c95bcdc2" providerId="ADAL" clId="{109C1E68-9250-4DE7-AFA8-C7C69E4D6D69}" dt="2024-05-20T16:45:01.220" v="9130" actId="20577"/>
          <ac:spMkLst>
            <pc:docMk/>
            <pc:sldMk cId="3773678901" sldId="1464"/>
            <ac:spMk id="2" creationId="{131A65C6-C29D-C5C9-AFEB-50EAA93D34B7}"/>
          </ac:spMkLst>
        </pc:spChg>
        <pc:spChg chg="add mod">
          <ac:chgData name="paul meaney" userId="8f3b41ac-413d-46e0-bc97-8181c95bcdc2" providerId="ADAL" clId="{109C1E68-9250-4DE7-AFA8-C7C69E4D6D69}" dt="2024-05-20T16:46:38.820" v="9238" actId="14100"/>
          <ac:spMkLst>
            <pc:docMk/>
            <pc:sldMk cId="3773678901" sldId="1464"/>
            <ac:spMk id="3" creationId="{5FCE01FE-2133-675F-2257-7083E040501E}"/>
          </ac:spMkLst>
        </pc:spChg>
        <pc:spChg chg="del">
          <ac:chgData name="paul meaney" userId="8f3b41ac-413d-46e0-bc97-8181c95bcdc2" providerId="ADAL" clId="{109C1E68-9250-4DE7-AFA8-C7C69E4D6D69}" dt="2024-05-20T13:17:52.060" v="5295" actId="931"/>
          <ac:spMkLst>
            <pc:docMk/>
            <pc:sldMk cId="3773678901" sldId="1464"/>
            <ac:spMk id="3" creationId="{9AD32EAE-DB05-441B-F669-D8B604B217E6}"/>
          </ac:spMkLst>
        </pc:spChg>
        <pc:spChg chg="add mod">
          <ac:chgData name="paul meaney" userId="8f3b41ac-413d-46e0-bc97-8181c95bcdc2" providerId="ADAL" clId="{109C1E68-9250-4DE7-AFA8-C7C69E4D6D69}" dt="2024-05-20T13:21:48.942" v="5405" actId="1076"/>
          <ac:spMkLst>
            <pc:docMk/>
            <pc:sldMk cId="3773678901" sldId="1464"/>
            <ac:spMk id="10" creationId="{7F1C1A08-5066-4960-99EE-1215AC6FBC12}"/>
          </ac:spMkLst>
        </pc:spChg>
        <pc:spChg chg="add mod">
          <ac:chgData name="paul meaney" userId="8f3b41ac-413d-46e0-bc97-8181c95bcdc2" providerId="ADAL" clId="{109C1E68-9250-4DE7-AFA8-C7C69E4D6D69}" dt="2024-05-20T13:19:22.678" v="5377" actId="20577"/>
          <ac:spMkLst>
            <pc:docMk/>
            <pc:sldMk cId="3773678901" sldId="1464"/>
            <ac:spMk id="11" creationId="{29EB612B-D17C-D744-6B82-91BC71A5CEFB}"/>
          </ac:spMkLst>
        </pc:spChg>
        <pc:spChg chg="add del mod">
          <ac:chgData name="paul meaney" userId="8f3b41ac-413d-46e0-bc97-8181c95bcdc2" providerId="ADAL" clId="{109C1E68-9250-4DE7-AFA8-C7C69E4D6D69}" dt="2024-05-20T13:21:34.677" v="5400" actId="478"/>
          <ac:spMkLst>
            <pc:docMk/>
            <pc:sldMk cId="3773678901" sldId="1464"/>
            <ac:spMk id="17" creationId="{740D7394-5417-EB19-0D9E-AD2383F75164}"/>
          </ac:spMkLst>
        </pc:spChg>
        <pc:spChg chg="add mod">
          <ac:chgData name="paul meaney" userId="8f3b41ac-413d-46e0-bc97-8181c95bcdc2" providerId="ADAL" clId="{109C1E68-9250-4DE7-AFA8-C7C69E4D6D69}" dt="2024-05-20T13:22:10.661" v="5410" actId="14100"/>
          <ac:spMkLst>
            <pc:docMk/>
            <pc:sldMk cId="3773678901" sldId="1464"/>
            <ac:spMk id="18" creationId="{45064C02-F207-4362-3134-611F0862ABB0}"/>
          </ac:spMkLst>
        </pc:spChg>
        <pc:spChg chg="add del mod">
          <ac:chgData name="paul meaney" userId="8f3b41ac-413d-46e0-bc97-8181c95bcdc2" providerId="ADAL" clId="{109C1E68-9250-4DE7-AFA8-C7C69E4D6D69}" dt="2024-05-20T13:22:24.085" v="5421" actId="478"/>
          <ac:spMkLst>
            <pc:docMk/>
            <pc:sldMk cId="3773678901" sldId="1464"/>
            <ac:spMk id="19" creationId="{B8610B82-A2B2-E167-4299-76BCF68DF56A}"/>
          </ac:spMkLst>
        </pc:spChg>
        <pc:spChg chg="add mod">
          <ac:chgData name="paul meaney" userId="8f3b41ac-413d-46e0-bc97-8181c95bcdc2" providerId="ADAL" clId="{109C1E68-9250-4DE7-AFA8-C7C69E4D6D69}" dt="2024-05-20T13:22:43.016" v="5435" actId="1076"/>
          <ac:spMkLst>
            <pc:docMk/>
            <pc:sldMk cId="3773678901" sldId="1464"/>
            <ac:spMk id="20" creationId="{3BFFC4BB-5458-84F7-7DB9-F02FD8F51906}"/>
          </ac:spMkLst>
        </pc:spChg>
        <pc:spChg chg="add mod">
          <ac:chgData name="paul meaney" userId="8f3b41ac-413d-46e0-bc97-8181c95bcdc2" providerId="ADAL" clId="{109C1E68-9250-4DE7-AFA8-C7C69E4D6D69}" dt="2024-05-20T13:22:48.693" v="5439" actId="20577"/>
          <ac:spMkLst>
            <pc:docMk/>
            <pc:sldMk cId="3773678901" sldId="1464"/>
            <ac:spMk id="21" creationId="{0B3DA102-400B-85EA-07DA-BEAFF645571B}"/>
          </ac:spMkLst>
        </pc:spChg>
        <pc:spChg chg="add mod">
          <ac:chgData name="paul meaney" userId="8f3b41ac-413d-46e0-bc97-8181c95bcdc2" providerId="ADAL" clId="{109C1E68-9250-4DE7-AFA8-C7C69E4D6D69}" dt="2024-05-23T08:07:02.894" v="19229" actId="1076"/>
          <ac:spMkLst>
            <pc:docMk/>
            <pc:sldMk cId="3773678901" sldId="1464"/>
            <ac:spMk id="22" creationId="{2DC2AE8B-14EF-1E4A-BDC3-412FF43A63BC}"/>
          </ac:spMkLst>
        </pc:spChg>
        <pc:spChg chg="add mod">
          <ac:chgData name="paul meaney" userId="8f3b41ac-413d-46e0-bc97-8181c95bcdc2" providerId="ADAL" clId="{109C1E68-9250-4DE7-AFA8-C7C69E4D6D69}" dt="2024-05-23T08:07:18.896" v="19231" actId="1076"/>
          <ac:spMkLst>
            <pc:docMk/>
            <pc:sldMk cId="3773678901" sldId="1464"/>
            <ac:spMk id="23" creationId="{C3AD3C7F-7CBC-43FB-5716-D09E30D3515B}"/>
          </ac:spMkLst>
        </pc:spChg>
        <pc:spChg chg="mod">
          <ac:chgData name="paul meaney" userId="8f3b41ac-413d-46e0-bc97-8181c95bcdc2" providerId="ADAL" clId="{109C1E68-9250-4DE7-AFA8-C7C69E4D6D69}" dt="2024-05-20T13:25:35.179" v="5526" actId="14100"/>
          <ac:spMkLst>
            <pc:docMk/>
            <pc:sldMk cId="3773678901" sldId="1464"/>
            <ac:spMk id="25" creationId="{6F62EC2E-C2F5-8821-658F-08B7682ED394}"/>
          </ac:spMkLst>
        </pc:spChg>
        <pc:spChg chg="mod">
          <ac:chgData name="paul meaney" userId="8f3b41ac-413d-46e0-bc97-8181c95bcdc2" providerId="ADAL" clId="{109C1E68-9250-4DE7-AFA8-C7C69E4D6D69}" dt="2024-05-20T13:24:44.014" v="5466"/>
          <ac:spMkLst>
            <pc:docMk/>
            <pc:sldMk cId="3773678901" sldId="1464"/>
            <ac:spMk id="26" creationId="{86A89FF0-A67B-2E3C-5416-5D8A83397DBE}"/>
          </ac:spMkLst>
        </pc:spChg>
        <pc:spChg chg="mod">
          <ac:chgData name="paul meaney" userId="8f3b41ac-413d-46e0-bc97-8181c95bcdc2" providerId="ADAL" clId="{109C1E68-9250-4DE7-AFA8-C7C69E4D6D69}" dt="2024-05-20T13:25:26.373" v="5522"/>
          <ac:spMkLst>
            <pc:docMk/>
            <pc:sldMk cId="3773678901" sldId="1464"/>
            <ac:spMk id="29" creationId="{14994020-B4DF-ED65-B765-42394DCDDBA4}"/>
          </ac:spMkLst>
        </pc:spChg>
        <pc:grpChg chg="add mod">
          <ac:chgData name="paul meaney" userId="8f3b41ac-413d-46e0-bc97-8181c95bcdc2" providerId="ADAL" clId="{109C1E68-9250-4DE7-AFA8-C7C69E4D6D69}" dt="2024-05-20T16:45:45.012" v="9146" actId="1076"/>
          <ac:grpSpMkLst>
            <pc:docMk/>
            <pc:sldMk cId="3773678901" sldId="1464"/>
            <ac:grpSpMk id="24" creationId="{C2A30DCC-C74C-F60C-1CAC-D12DAAA356C5}"/>
          </ac:grpSpMkLst>
        </pc:grpChg>
        <pc:grpChg chg="add mod">
          <ac:chgData name="paul meaney" userId="8f3b41ac-413d-46e0-bc97-8181c95bcdc2" providerId="ADAL" clId="{109C1E68-9250-4DE7-AFA8-C7C69E4D6D69}" dt="2024-05-20T16:46:41.092" v="9239" actId="1076"/>
          <ac:grpSpMkLst>
            <pc:docMk/>
            <pc:sldMk cId="3773678901" sldId="1464"/>
            <ac:grpSpMk id="27" creationId="{4ED54005-A2DD-DE6F-9CE0-08B5FE43233D}"/>
          </ac:grpSpMkLst>
        </pc:grpChg>
        <pc:picChg chg="add del mod">
          <ac:chgData name="paul meaney" userId="8f3b41ac-413d-46e0-bc97-8181c95bcdc2" providerId="ADAL" clId="{109C1E68-9250-4DE7-AFA8-C7C69E4D6D69}" dt="2024-05-20T13:21:28.866" v="5399" actId="478"/>
          <ac:picMkLst>
            <pc:docMk/>
            <pc:sldMk cId="3773678901" sldId="1464"/>
            <ac:picMk id="6" creationId="{A0EC5368-DED8-D019-A2B3-8A8BF0601D85}"/>
          </ac:picMkLst>
        </pc:picChg>
        <pc:picChg chg="add mod">
          <ac:chgData name="paul meaney" userId="8f3b41ac-413d-46e0-bc97-8181c95bcdc2" providerId="ADAL" clId="{109C1E68-9250-4DE7-AFA8-C7C69E4D6D69}" dt="2024-05-20T13:24:26.582" v="5464" actId="14100"/>
          <ac:picMkLst>
            <pc:docMk/>
            <pc:sldMk cId="3773678901" sldId="1464"/>
            <ac:picMk id="7" creationId="{1AEE6A91-99FB-1523-1AA1-DF0DB4F324E7}"/>
          </ac:picMkLst>
        </pc:picChg>
        <pc:picChg chg="add del mod">
          <ac:chgData name="paul meaney" userId="8f3b41ac-413d-46e0-bc97-8181c95bcdc2" providerId="ADAL" clId="{109C1E68-9250-4DE7-AFA8-C7C69E4D6D69}" dt="2024-05-20T13:19:40.638" v="5379" actId="478"/>
          <ac:picMkLst>
            <pc:docMk/>
            <pc:sldMk cId="3773678901" sldId="1464"/>
            <ac:picMk id="9" creationId="{8FD03401-068C-8817-FBC5-85A7E4644874}"/>
          </ac:picMkLst>
        </pc:picChg>
        <pc:picChg chg="add mod">
          <ac:chgData name="paul meaney" userId="8f3b41ac-413d-46e0-bc97-8181c95bcdc2" providerId="ADAL" clId="{109C1E68-9250-4DE7-AFA8-C7C69E4D6D69}" dt="2024-05-20T16:45:42.407" v="9145" actId="1076"/>
          <ac:picMkLst>
            <pc:docMk/>
            <pc:sldMk cId="3773678901" sldId="1464"/>
            <ac:picMk id="13" creationId="{3D33CB8C-335F-DFC9-6FC3-E91D879A2217}"/>
          </ac:picMkLst>
        </pc:picChg>
        <pc:picChg chg="add mod">
          <ac:chgData name="paul meaney" userId="8f3b41ac-413d-46e0-bc97-8181c95bcdc2" providerId="ADAL" clId="{109C1E68-9250-4DE7-AFA8-C7C69E4D6D69}" dt="2024-05-20T13:21:47.290" v="5404" actId="1076"/>
          <ac:picMkLst>
            <pc:docMk/>
            <pc:sldMk cId="3773678901" sldId="1464"/>
            <ac:picMk id="15" creationId="{76BF9888-FA48-1A7C-D190-5277FA109DC6}"/>
          </ac:picMkLst>
        </pc:picChg>
        <pc:picChg chg="mod">
          <ac:chgData name="paul meaney" userId="8f3b41ac-413d-46e0-bc97-8181c95bcdc2" providerId="ADAL" clId="{109C1E68-9250-4DE7-AFA8-C7C69E4D6D69}" dt="2024-05-20T13:25:26.373" v="5522"/>
          <ac:picMkLst>
            <pc:docMk/>
            <pc:sldMk cId="3773678901" sldId="1464"/>
            <ac:picMk id="28" creationId="{AD72681D-16F6-3E19-8CD4-17496704F0A0}"/>
          </ac:picMkLst>
        </pc:picChg>
      </pc:sldChg>
      <pc:sldChg chg="addSp delSp modSp new mod setBg">
        <pc:chgData name="paul meaney" userId="8f3b41ac-413d-46e0-bc97-8181c95bcdc2" providerId="ADAL" clId="{109C1E68-9250-4DE7-AFA8-C7C69E4D6D69}" dt="2024-05-24T08:30:18.418" v="31993" actId="20577"/>
        <pc:sldMkLst>
          <pc:docMk/>
          <pc:sldMk cId="412552360" sldId="1465"/>
        </pc:sldMkLst>
        <pc:spChg chg="mod">
          <ac:chgData name="paul meaney" userId="8f3b41ac-413d-46e0-bc97-8181c95bcdc2" providerId="ADAL" clId="{109C1E68-9250-4DE7-AFA8-C7C69E4D6D69}" dt="2024-05-24T08:30:04.845" v="31986" actId="26606"/>
          <ac:spMkLst>
            <pc:docMk/>
            <pc:sldMk cId="412552360" sldId="1465"/>
            <ac:spMk id="2" creationId="{B33EFEA2-E667-D041-9A5D-3E114448FCE3}"/>
          </ac:spMkLst>
        </pc:spChg>
        <pc:spChg chg="del mod">
          <ac:chgData name="paul meaney" userId="8f3b41ac-413d-46e0-bc97-8181c95bcdc2" providerId="ADAL" clId="{109C1E68-9250-4DE7-AFA8-C7C69E4D6D69}" dt="2024-05-20T14:03:33.397" v="8345" actId="26606"/>
          <ac:spMkLst>
            <pc:docMk/>
            <pc:sldMk cId="412552360" sldId="1465"/>
            <ac:spMk id="3" creationId="{98ACAD3F-1D95-245D-0D87-51768CEBBCD1}"/>
          </ac:spMkLst>
        </pc:spChg>
        <pc:spChg chg="mod">
          <ac:chgData name="paul meaney" userId="8f3b41ac-413d-46e0-bc97-8181c95bcdc2" providerId="ADAL" clId="{109C1E68-9250-4DE7-AFA8-C7C69E4D6D69}" dt="2024-05-24T08:30:04.845" v="31986" actId="26606"/>
          <ac:spMkLst>
            <pc:docMk/>
            <pc:sldMk cId="412552360" sldId="1465"/>
            <ac:spMk id="4" creationId="{A8A3AF28-A269-FFC0-749C-C140885D6CD8}"/>
          </ac:spMkLst>
        </pc:spChg>
        <pc:spChg chg="add del">
          <ac:chgData name="paul meaney" userId="8f3b41ac-413d-46e0-bc97-8181c95bcdc2" providerId="ADAL" clId="{109C1E68-9250-4DE7-AFA8-C7C69E4D6D69}" dt="2024-05-24T08:30:04.845" v="31986" actId="26606"/>
          <ac:spMkLst>
            <pc:docMk/>
            <pc:sldMk cId="412552360" sldId="1465"/>
            <ac:spMk id="11" creationId="{FB5993E2-C02B-4335-ABA5-D8EC465551E3}"/>
          </ac:spMkLst>
        </pc:spChg>
        <pc:spChg chg="add del">
          <ac:chgData name="paul meaney" userId="8f3b41ac-413d-46e0-bc97-8181c95bcdc2" providerId="ADAL" clId="{109C1E68-9250-4DE7-AFA8-C7C69E4D6D69}" dt="2024-05-24T08:30:04.845" v="31986" actId="26606"/>
          <ac:spMkLst>
            <pc:docMk/>
            <pc:sldMk cId="412552360" sldId="1465"/>
            <ac:spMk id="13" creationId="{C0B801A2-5622-4BE8-9AD2-C337A2CD0022}"/>
          </ac:spMkLst>
        </pc:spChg>
        <pc:spChg chg="add del">
          <ac:chgData name="paul meaney" userId="8f3b41ac-413d-46e0-bc97-8181c95bcdc2" providerId="ADAL" clId="{109C1E68-9250-4DE7-AFA8-C7C69E4D6D69}" dt="2024-05-24T08:30:04.845" v="31986" actId="26606"/>
          <ac:spMkLst>
            <pc:docMk/>
            <pc:sldMk cId="412552360" sldId="1465"/>
            <ac:spMk id="15" creationId="{B7AF614F-5BC3-4086-99F5-B87C5847A071}"/>
          </ac:spMkLst>
        </pc:spChg>
        <pc:graphicFrameChg chg="add mod modGraphic">
          <ac:chgData name="paul meaney" userId="8f3b41ac-413d-46e0-bc97-8181c95bcdc2" providerId="ADAL" clId="{109C1E68-9250-4DE7-AFA8-C7C69E4D6D69}" dt="2024-05-24T08:30:18.418" v="31993" actId="20577"/>
          <ac:graphicFrameMkLst>
            <pc:docMk/>
            <pc:sldMk cId="412552360" sldId="1465"/>
            <ac:graphicFrameMk id="6" creationId="{C84F034B-89CF-BF75-AE7A-89B3B205816F}"/>
          </ac:graphicFrameMkLst>
        </pc:graphicFrameChg>
      </pc:sldChg>
      <pc:sldChg chg="addSp delSp modSp new mod setBg">
        <pc:chgData name="paul meaney" userId="8f3b41ac-413d-46e0-bc97-8181c95bcdc2" providerId="ADAL" clId="{109C1E68-9250-4DE7-AFA8-C7C69E4D6D69}" dt="2024-05-24T08:30:47.461" v="32007" actId="114"/>
        <pc:sldMkLst>
          <pc:docMk/>
          <pc:sldMk cId="137526324" sldId="1466"/>
        </pc:sldMkLst>
        <pc:spChg chg="mod">
          <ac:chgData name="paul meaney" userId="8f3b41ac-413d-46e0-bc97-8181c95bcdc2" providerId="ADAL" clId="{109C1E68-9250-4DE7-AFA8-C7C69E4D6D69}" dt="2024-05-21T08:27:38.245" v="10422" actId="26606"/>
          <ac:spMkLst>
            <pc:docMk/>
            <pc:sldMk cId="137526324" sldId="1466"/>
            <ac:spMk id="2" creationId="{342247BB-C954-772B-0D99-9281F836E5E9}"/>
          </ac:spMkLst>
        </pc:spChg>
        <pc:spChg chg="del mod">
          <ac:chgData name="paul meaney" userId="8f3b41ac-413d-46e0-bc97-8181c95bcdc2" providerId="ADAL" clId="{109C1E68-9250-4DE7-AFA8-C7C69E4D6D69}" dt="2024-05-21T08:27:17.524" v="10417" actId="26606"/>
          <ac:spMkLst>
            <pc:docMk/>
            <pc:sldMk cId="137526324" sldId="1466"/>
            <ac:spMk id="3" creationId="{1CCFB72F-0FFA-763E-D56F-BFC0FB75B803}"/>
          </ac:spMkLst>
        </pc:spChg>
        <pc:spChg chg="mod">
          <ac:chgData name="paul meaney" userId="8f3b41ac-413d-46e0-bc97-8181c95bcdc2" providerId="ADAL" clId="{109C1E68-9250-4DE7-AFA8-C7C69E4D6D69}" dt="2024-05-21T08:27:38.245" v="10422" actId="26606"/>
          <ac:spMkLst>
            <pc:docMk/>
            <pc:sldMk cId="137526324" sldId="1466"/>
            <ac:spMk id="4" creationId="{8AACFD9D-8A21-6719-8964-2BB520740121}"/>
          </ac:spMkLst>
        </pc:spChg>
        <pc:spChg chg="add del">
          <ac:chgData name="paul meaney" userId="8f3b41ac-413d-46e0-bc97-8181c95bcdc2" providerId="ADAL" clId="{109C1E68-9250-4DE7-AFA8-C7C69E4D6D69}" dt="2024-05-21T08:27:35.032" v="10421" actId="26606"/>
          <ac:spMkLst>
            <pc:docMk/>
            <pc:sldMk cId="137526324" sldId="1466"/>
            <ac:spMk id="11" creationId="{FB5993E2-C02B-4335-ABA5-D8EC465551E3}"/>
          </ac:spMkLst>
        </pc:spChg>
        <pc:spChg chg="add del">
          <ac:chgData name="paul meaney" userId="8f3b41ac-413d-46e0-bc97-8181c95bcdc2" providerId="ADAL" clId="{109C1E68-9250-4DE7-AFA8-C7C69E4D6D69}" dt="2024-05-21T08:27:35.032" v="10421" actId="26606"/>
          <ac:spMkLst>
            <pc:docMk/>
            <pc:sldMk cId="137526324" sldId="1466"/>
            <ac:spMk id="13" creationId="{C0B801A2-5622-4BE8-9AD2-C337A2CD0022}"/>
          </ac:spMkLst>
        </pc:spChg>
        <pc:spChg chg="add del">
          <ac:chgData name="paul meaney" userId="8f3b41ac-413d-46e0-bc97-8181c95bcdc2" providerId="ADAL" clId="{109C1E68-9250-4DE7-AFA8-C7C69E4D6D69}" dt="2024-05-21T08:27:35.032" v="10421" actId="26606"/>
          <ac:spMkLst>
            <pc:docMk/>
            <pc:sldMk cId="137526324" sldId="1466"/>
            <ac:spMk id="15" creationId="{B7AF614F-5BC3-4086-99F5-B87C5847A071}"/>
          </ac:spMkLst>
        </pc:spChg>
        <pc:spChg chg="add del">
          <ac:chgData name="paul meaney" userId="8f3b41ac-413d-46e0-bc97-8181c95bcdc2" providerId="ADAL" clId="{109C1E68-9250-4DE7-AFA8-C7C69E4D6D69}" dt="2024-05-21T08:27:38.245" v="10422" actId="26606"/>
          <ac:spMkLst>
            <pc:docMk/>
            <pc:sldMk cId="137526324" sldId="1466"/>
            <ac:spMk id="20" creationId="{FB5993E2-C02B-4335-ABA5-D8EC465551E3}"/>
          </ac:spMkLst>
        </pc:spChg>
        <pc:spChg chg="add del">
          <ac:chgData name="paul meaney" userId="8f3b41ac-413d-46e0-bc97-8181c95bcdc2" providerId="ADAL" clId="{109C1E68-9250-4DE7-AFA8-C7C69E4D6D69}" dt="2024-05-21T08:27:38.245" v="10422" actId="26606"/>
          <ac:spMkLst>
            <pc:docMk/>
            <pc:sldMk cId="137526324" sldId="1466"/>
            <ac:spMk id="22" creationId="{C0B801A2-5622-4BE8-9AD2-C337A2CD0022}"/>
          </ac:spMkLst>
        </pc:spChg>
        <pc:spChg chg="add del">
          <ac:chgData name="paul meaney" userId="8f3b41ac-413d-46e0-bc97-8181c95bcdc2" providerId="ADAL" clId="{109C1E68-9250-4DE7-AFA8-C7C69E4D6D69}" dt="2024-05-21T08:27:38.245" v="10422" actId="26606"/>
          <ac:spMkLst>
            <pc:docMk/>
            <pc:sldMk cId="137526324" sldId="1466"/>
            <ac:spMk id="24" creationId="{B7AF614F-5BC3-4086-99F5-B87C5847A071}"/>
          </ac:spMkLst>
        </pc:spChg>
        <pc:graphicFrameChg chg="add mod ord modGraphic">
          <ac:chgData name="paul meaney" userId="8f3b41ac-413d-46e0-bc97-8181c95bcdc2" providerId="ADAL" clId="{109C1E68-9250-4DE7-AFA8-C7C69E4D6D69}" dt="2024-05-24T08:30:47.461" v="32007" actId="114"/>
          <ac:graphicFrameMkLst>
            <pc:docMk/>
            <pc:sldMk cId="137526324" sldId="1466"/>
            <ac:graphicFrameMk id="6" creationId="{37914425-8F7B-CFB0-6C47-70FD070A8585}"/>
          </ac:graphicFrameMkLst>
        </pc:graphicFrameChg>
      </pc:sldChg>
      <pc:sldChg chg="addSp delSp modSp add mod setBg">
        <pc:chgData name="paul meaney" userId="8f3b41ac-413d-46e0-bc97-8181c95bcdc2" providerId="ADAL" clId="{109C1E68-9250-4DE7-AFA8-C7C69E4D6D69}" dt="2024-05-24T08:34:48.535" v="32166" actId="114"/>
        <pc:sldMkLst>
          <pc:docMk/>
          <pc:sldMk cId="2523979590" sldId="1467"/>
        </pc:sldMkLst>
        <pc:spChg chg="mod">
          <ac:chgData name="paul meaney" userId="8f3b41ac-413d-46e0-bc97-8181c95bcdc2" providerId="ADAL" clId="{109C1E68-9250-4DE7-AFA8-C7C69E4D6D69}" dt="2024-05-24T08:33:45.418" v="32073" actId="26606"/>
          <ac:spMkLst>
            <pc:docMk/>
            <pc:sldMk cId="2523979590" sldId="1467"/>
            <ac:spMk id="2" creationId="{342247BB-C954-772B-0D99-9281F836E5E9}"/>
          </ac:spMkLst>
        </pc:spChg>
        <pc:spChg chg="del mod">
          <ac:chgData name="paul meaney" userId="8f3b41ac-413d-46e0-bc97-8181c95bcdc2" providerId="ADAL" clId="{109C1E68-9250-4DE7-AFA8-C7C69E4D6D69}" dt="2024-05-20T14:03:28.862" v="8344" actId="26606"/>
          <ac:spMkLst>
            <pc:docMk/>
            <pc:sldMk cId="2523979590" sldId="1467"/>
            <ac:spMk id="3" creationId="{1CCFB72F-0FFA-763E-D56F-BFC0FB75B803}"/>
          </ac:spMkLst>
        </pc:spChg>
        <pc:spChg chg="mod">
          <ac:chgData name="paul meaney" userId="8f3b41ac-413d-46e0-bc97-8181c95bcdc2" providerId="ADAL" clId="{109C1E68-9250-4DE7-AFA8-C7C69E4D6D69}" dt="2024-05-24T08:33:45.418" v="32073" actId="26606"/>
          <ac:spMkLst>
            <pc:docMk/>
            <pc:sldMk cId="2523979590" sldId="1467"/>
            <ac:spMk id="4" creationId="{8AACFD9D-8A21-6719-8964-2BB520740121}"/>
          </ac:spMkLst>
        </pc:spChg>
        <pc:spChg chg="add del">
          <ac:chgData name="paul meaney" userId="8f3b41ac-413d-46e0-bc97-8181c95bcdc2" providerId="ADAL" clId="{109C1E68-9250-4DE7-AFA8-C7C69E4D6D69}" dt="2024-05-24T08:33:42.361" v="32072" actId="26606"/>
          <ac:spMkLst>
            <pc:docMk/>
            <pc:sldMk cId="2523979590" sldId="1467"/>
            <ac:spMk id="11" creationId="{FB5993E2-C02B-4335-ABA5-D8EC465551E3}"/>
          </ac:spMkLst>
        </pc:spChg>
        <pc:spChg chg="add del">
          <ac:chgData name="paul meaney" userId="8f3b41ac-413d-46e0-bc97-8181c95bcdc2" providerId="ADAL" clId="{109C1E68-9250-4DE7-AFA8-C7C69E4D6D69}" dt="2024-05-24T08:33:42.361" v="32072" actId="26606"/>
          <ac:spMkLst>
            <pc:docMk/>
            <pc:sldMk cId="2523979590" sldId="1467"/>
            <ac:spMk id="13" creationId="{C0B801A2-5622-4BE8-9AD2-C337A2CD0022}"/>
          </ac:spMkLst>
        </pc:spChg>
        <pc:spChg chg="add del">
          <ac:chgData name="paul meaney" userId="8f3b41ac-413d-46e0-bc97-8181c95bcdc2" providerId="ADAL" clId="{109C1E68-9250-4DE7-AFA8-C7C69E4D6D69}" dt="2024-05-24T08:33:42.361" v="32072" actId="26606"/>
          <ac:spMkLst>
            <pc:docMk/>
            <pc:sldMk cId="2523979590" sldId="1467"/>
            <ac:spMk id="15" creationId="{B7AF614F-5BC3-4086-99F5-B87C5847A071}"/>
          </ac:spMkLst>
        </pc:spChg>
        <pc:spChg chg="add del">
          <ac:chgData name="paul meaney" userId="8f3b41ac-413d-46e0-bc97-8181c95bcdc2" providerId="ADAL" clId="{109C1E68-9250-4DE7-AFA8-C7C69E4D6D69}" dt="2024-05-24T08:33:45.418" v="32073" actId="26606"/>
          <ac:spMkLst>
            <pc:docMk/>
            <pc:sldMk cId="2523979590" sldId="1467"/>
            <ac:spMk id="20" creationId="{FB5993E2-C02B-4335-ABA5-D8EC465551E3}"/>
          </ac:spMkLst>
        </pc:spChg>
        <pc:spChg chg="add del">
          <ac:chgData name="paul meaney" userId="8f3b41ac-413d-46e0-bc97-8181c95bcdc2" providerId="ADAL" clId="{109C1E68-9250-4DE7-AFA8-C7C69E4D6D69}" dt="2024-05-24T08:33:45.418" v="32073" actId="26606"/>
          <ac:spMkLst>
            <pc:docMk/>
            <pc:sldMk cId="2523979590" sldId="1467"/>
            <ac:spMk id="22" creationId="{C0B801A2-5622-4BE8-9AD2-C337A2CD0022}"/>
          </ac:spMkLst>
        </pc:spChg>
        <pc:spChg chg="add del">
          <ac:chgData name="paul meaney" userId="8f3b41ac-413d-46e0-bc97-8181c95bcdc2" providerId="ADAL" clId="{109C1E68-9250-4DE7-AFA8-C7C69E4D6D69}" dt="2024-05-24T08:33:45.418" v="32073" actId="26606"/>
          <ac:spMkLst>
            <pc:docMk/>
            <pc:sldMk cId="2523979590" sldId="1467"/>
            <ac:spMk id="24" creationId="{B7AF614F-5BC3-4086-99F5-B87C5847A071}"/>
          </ac:spMkLst>
        </pc:spChg>
        <pc:graphicFrameChg chg="add mod modGraphic">
          <ac:chgData name="paul meaney" userId="8f3b41ac-413d-46e0-bc97-8181c95bcdc2" providerId="ADAL" clId="{109C1E68-9250-4DE7-AFA8-C7C69E4D6D69}" dt="2024-05-24T08:34:48.535" v="32166" actId="114"/>
          <ac:graphicFrameMkLst>
            <pc:docMk/>
            <pc:sldMk cId="2523979590" sldId="1467"/>
            <ac:graphicFrameMk id="6" creationId="{5B72334C-3E83-F551-8C09-D8DDEFBCF743}"/>
          </ac:graphicFrameMkLst>
        </pc:graphicFrameChg>
      </pc:sldChg>
      <pc:sldChg chg="addSp delSp modSp new mod ord modAnim">
        <pc:chgData name="paul meaney" userId="8f3b41ac-413d-46e0-bc97-8181c95bcdc2" providerId="ADAL" clId="{109C1E68-9250-4DE7-AFA8-C7C69E4D6D69}" dt="2024-05-24T08:31:20.359" v="32009" actId="208"/>
        <pc:sldMkLst>
          <pc:docMk/>
          <pc:sldMk cId="3486562699" sldId="1468"/>
        </pc:sldMkLst>
        <pc:spChg chg="mod">
          <ac:chgData name="paul meaney" userId="8f3b41ac-413d-46e0-bc97-8181c95bcdc2" providerId="ADAL" clId="{109C1E68-9250-4DE7-AFA8-C7C69E4D6D69}" dt="2024-05-20T14:00:19.980" v="7775" actId="313"/>
          <ac:spMkLst>
            <pc:docMk/>
            <pc:sldMk cId="3486562699" sldId="1468"/>
            <ac:spMk id="2" creationId="{858EFB16-DDD0-AA8B-3E7C-EACBBF4950AC}"/>
          </ac:spMkLst>
        </pc:spChg>
        <pc:spChg chg="del">
          <ac:chgData name="paul meaney" userId="8f3b41ac-413d-46e0-bc97-8181c95bcdc2" providerId="ADAL" clId="{109C1E68-9250-4DE7-AFA8-C7C69E4D6D69}" dt="2024-05-20T13:36:54.003" v="6846" actId="478"/>
          <ac:spMkLst>
            <pc:docMk/>
            <pc:sldMk cId="3486562699" sldId="1468"/>
            <ac:spMk id="3" creationId="{EB9550B5-08D1-3ECD-85A3-3398B12CF074}"/>
          </ac:spMkLst>
        </pc:spChg>
        <pc:spChg chg="add mod">
          <ac:chgData name="paul meaney" userId="8f3b41ac-413d-46e0-bc97-8181c95bcdc2" providerId="ADAL" clId="{109C1E68-9250-4DE7-AFA8-C7C69E4D6D69}" dt="2024-05-20T16:49:14.324" v="9307" actId="14100"/>
          <ac:spMkLst>
            <pc:docMk/>
            <pc:sldMk cId="3486562699" sldId="1468"/>
            <ac:spMk id="3" creationId="{F3F7083A-E2E5-D0A0-E5BC-6D11858F7794}"/>
          </ac:spMkLst>
        </pc:spChg>
        <pc:spChg chg="add mod">
          <ac:chgData name="paul meaney" userId="8f3b41ac-413d-46e0-bc97-8181c95bcdc2" providerId="ADAL" clId="{109C1E68-9250-4DE7-AFA8-C7C69E4D6D69}" dt="2024-05-20T13:56:39.449" v="7243" actId="1076"/>
          <ac:spMkLst>
            <pc:docMk/>
            <pc:sldMk cId="3486562699" sldId="1468"/>
            <ac:spMk id="5" creationId="{187A7056-9059-BC67-6EEC-97CF96F98A04}"/>
          </ac:spMkLst>
        </pc:spChg>
        <pc:spChg chg="add mod ord">
          <ac:chgData name="paul meaney" userId="8f3b41ac-413d-46e0-bc97-8181c95bcdc2" providerId="ADAL" clId="{109C1E68-9250-4DE7-AFA8-C7C69E4D6D69}" dt="2024-05-20T13:56:39.449" v="7243" actId="1076"/>
          <ac:spMkLst>
            <pc:docMk/>
            <pc:sldMk cId="3486562699" sldId="1468"/>
            <ac:spMk id="6" creationId="{3CBBD0AF-1E43-25B1-096C-337FE65E01F8}"/>
          </ac:spMkLst>
        </pc:spChg>
        <pc:spChg chg="add del mod">
          <ac:chgData name="paul meaney" userId="8f3b41ac-413d-46e0-bc97-8181c95bcdc2" providerId="ADAL" clId="{109C1E68-9250-4DE7-AFA8-C7C69E4D6D69}" dt="2024-05-20T13:39:45.010" v="6888" actId="478"/>
          <ac:spMkLst>
            <pc:docMk/>
            <pc:sldMk cId="3486562699" sldId="1468"/>
            <ac:spMk id="7" creationId="{1CA0EBB5-E826-6308-9249-BEB8142915DB}"/>
          </ac:spMkLst>
        </pc:spChg>
        <pc:spChg chg="mod">
          <ac:chgData name="paul meaney" userId="8f3b41ac-413d-46e0-bc97-8181c95bcdc2" providerId="ADAL" clId="{109C1E68-9250-4DE7-AFA8-C7C69E4D6D69}" dt="2024-05-21T08:29:09.720" v="10445" actId="14100"/>
          <ac:spMkLst>
            <pc:docMk/>
            <pc:sldMk cId="3486562699" sldId="1468"/>
            <ac:spMk id="8" creationId="{40CA07A7-8AD3-5687-ECEE-77D72D80130B}"/>
          </ac:spMkLst>
        </pc:spChg>
        <pc:spChg chg="add del mod">
          <ac:chgData name="paul meaney" userId="8f3b41ac-413d-46e0-bc97-8181c95bcdc2" providerId="ADAL" clId="{109C1E68-9250-4DE7-AFA8-C7C69E4D6D69}" dt="2024-05-20T13:39:42.346" v="6887" actId="478"/>
          <ac:spMkLst>
            <pc:docMk/>
            <pc:sldMk cId="3486562699" sldId="1468"/>
            <ac:spMk id="8" creationId="{A11A1D3E-BA21-D622-C710-AEF689B87B0A}"/>
          </ac:spMkLst>
        </pc:spChg>
        <pc:spChg chg="mod">
          <ac:chgData name="paul meaney" userId="8f3b41ac-413d-46e0-bc97-8181c95bcdc2" providerId="ADAL" clId="{109C1E68-9250-4DE7-AFA8-C7C69E4D6D69}" dt="2024-05-21T08:28:59.535" v="10442" actId="14100"/>
          <ac:spMkLst>
            <pc:docMk/>
            <pc:sldMk cId="3486562699" sldId="1468"/>
            <ac:spMk id="9" creationId="{1CF590C7-7353-0C6C-EC3B-78CCE5B3090E}"/>
          </ac:spMkLst>
        </pc:spChg>
        <pc:spChg chg="add del mod">
          <ac:chgData name="paul meaney" userId="8f3b41ac-413d-46e0-bc97-8181c95bcdc2" providerId="ADAL" clId="{109C1E68-9250-4DE7-AFA8-C7C69E4D6D69}" dt="2024-05-20T13:38:52.385" v="6872" actId="478"/>
          <ac:spMkLst>
            <pc:docMk/>
            <pc:sldMk cId="3486562699" sldId="1468"/>
            <ac:spMk id="9" creationId="{929D24E3-B33E-4144-35D2-2A4716A650C0}"/>
          </ac:spMkLst>
        </pc:spChg>
        <pc:spChg chg="add mod">
          <ac:chgData name="paul meaney" userId="8f3b41ac-413d-46e0-bc97-8181c95bcdc2" providerId="ADAL" clId="{109C1E68-9250-4DE7-AFA8-C7C69E4D6D69}" dt="2024-05-20T13:56:39.449" v="7243" actId="1076"/>
          <ac:spMkLst>
            <pc:docMk/>
            <pc:sldMk cId="3486562699" sldId="1468"/>
            <ac:spMk id="10" creationId="{E8ABCF65-328E-C001-C7B5-187462DC2310}"/>
          </ac:spMkLst>
        </pc:spChg>
        <pc:spChg chg="add mod ord">
          <ac:chgData name="paul meaney" userId="8f3b41ac-413d-46e0-bc97-8181c95bcdc2" providerId="ADAL" clId="{109C1E68-9250-4DE7-AFA8-C7C69E4D6D69}" dt="2024-05-20T13:56:39.449" v="7243" actId="1076"/>
          <ac:spMkLst>
            <pc:docMk/>
            <pc:sldMk cId="3486562699" sldId="1468"/>
            <ac:spMk id="11" creationId="{9551EC41-17C7-0766-C53F-2F739E26F6F2}"/>
          </ac:spMkLst>
        </pc:spChg>
        <pc:spChg chg="add del">
          <ac:chgData name="paul meaney" userId="8f3b41ac-413d-46e0-bc97-8181c95bcdc2" providerId="ADAL" clId="{109C1E68-9250-4DE7-AFA8-C7C69E4D6D69}" dt="2024-05-20T13:41:16.491" v="6903" actId="478"/>
          <ac:spMkLst>
            <pc:docMk/>
            <pc:sldMk cId="3486562699" sldId="1468"/>
            <ac:spMk id="12" creationId="{1BD07F11-7128-6AF0-CC97-5DED6DF2CD7C}"/>
          </ac:spMkLst>
        </pc:spChg>
        <pc:spChg chg="add del mod">
          <ac:chgData name="paul meaney" userId="8f3b41ac-413d-46e0-bc97-8181c95bcdc2" providerId="ADAL" clId="{109C1E68-9250-4DE7-AFA8-C7C69E4D6D69}" dt="2024-05-20T13:41:49.787" v="6906" actId="478"/>
          <ac:spMkLst>
            <pc:docMk/>
            <pc:sldMk cId="3486562699" sldId="1468"/>
            <ac:spMk id="13" creationId="{A1B78341-8BAA-CDE3-922E-51C4A5E0CB3B}"/>
          </ac:spMkLst>
        </pc:spChg>
        <pc:spChg chg="add mod">
          <ac:chgData name="paul meaney" userId="8f3b41ac-413d-46e0-bc97-8181c95bcdc2" providerId="ADAL" clId="{109C1E68-9250-4DE7-AFA8-C7C69E4D6D69}" dt="2024-05-21T08:28:33.118" v="10430" actId="1076"/>
          <ac:spMkLst>
            <pc:docMk/>
            <pc:sldMk cId="3486562699" sldId="1468"/>
            <ac:spMk id="14" creationId="{FE0DCE1C-C0BE-C9E2-BAC0-2908B29D79CA}"/>
          </ac:spMkLst>
        </pc:spChg>
        <pc:spChg chg="add mod">
          <ac:chgData name="paul meaney" userId="8f3b41ac-413d-46e0-bc97-8181c95bcdc2" providerId="ADAL" clId="{109C1E68-9250-4DE7-AFA8-C7C69E4D6D69}" dt="2024-05-20T13:56:39.449" v="7243" actId="1076"/>
          <ac:spMkLst>
            <pc:docMk/>
            <pc:sldMk cId="3486562699" sldId="1468"/>
            <ac:spMk id="15" creationId="{E5A6514F-BE79-BD70-7EF8-8738AF981DF2}"/>
          </ac:spMkLst>
        </pc:spChg>
        <pc:spChg chg="add mod">
          <ac:chgData name="paul meaney" userId="8f3b41ac-413d-46e0-bc97-8181c95bcdc2" providerId="ADAL" clId="{109C1E68-9250-4DE7-AFA8-C7C69E4D6D69}" dt="2024-05-20T13:56:39.449" v="7243" actId="1076"/>
          <ac:spMkLst>
            <pc:docMk/>
            <pc:sldMk cId="3486562699" sldId="1468"/>
            <ac:spMk id="16" creationId="{E8C025CF-CB1C-5B3D-834B-3CA4931CF94B}"/>
          </ac:spMkLst>
        </pc:spChg>
        <pc:spChg chg="add mod">
          <ac:chgData name="paul meaney" userId="8f3b41ac-413d-46e0-bc97-8181c95bcdc2" providerId="ADAL" clId="{109C1E68-9250-4DE7-AFA8-C7C69E4D6D69}" dt="2024-05-20T13:56:39.449" v="7243" actId="1076"/>
          <ac:spMkLst>
            <pc:docMk/>
            <pc:sldMk cId="3486562699" sldId="1468"/>
            <ac:spMk id="17" creationId="{17AED717-C7C8-4515-5F67-E4029571215C}"/>
          </ac:spMkLst>
        </pc:spChg>
        <pc:spChg chg="add mod">
          <ac:chgData name="paul meaney" userId="8f3b41ac-413d-46e0-bc97-8181c95bcdc2" providerId="ADAL" clId="{109C1E68-9250-4DE7-AFA8-C7C69E4D6D69}" dt="2024-05-20T13:56:39.449" v="7243" actId="1076"/>
          <ac:spMkLst>
            <pc:docMk/>
            <pc:sldMk cId="3486562699" sldId="1468"/>
            <ac:spMk id="18" creationId="{39762E5B-2802-35DB-9544-1D6B5F90E0D2}"/>
          </ac:spMkLst>
        </pc:spChg>
        <pc:spChg chg="add mod">
          <ac:chgData name="paul meaney" userId="8f3b41ac-413d-46e0-bc97-8181c95bcdc2" providerId="ADAL" clId="{109C1E68-9250-4DE7-AFA8-C7C69E4D6D69}" dt="2024-05-20T13:56:39.449" v="7243" actId="1076"/>
          <ac:spMkLst>
            <pc:docMk/>
            <pc:sldMk cId="3486562699" sldId="1468"/>
            <ac:spMk id="19" creationId="{C7641BEE-632C-8AB5-78DE-0F5997465EDE}"/>
          </ac:spMkLst>
        </pc:spChg>
        <pc:spChg chg="add mod ord">
          <ac:chgData name="paul meaney" userId="8f3b41ac-413d-46e0-bc97-8181c95bcdc2" providerId="ADAL" clId="{109C1E68-9250-4DE7-AFA8-C7C69E4D6D69}" dt="2024-05-20T13:56:39.449" v="7243" actId="1076"/>
          <ac:spMkLst>
            <pc:docMk/>
            <pc:sldMk cId="3486562699" sldId="1468"/>
            <ac:spMk id="20" creationId="{1690D24D-1030-172B-A5BB-82F8CE063F21}"/>
          </ac:spMkLst>
        </pc:spChg>
        <pc:spChg chg="add del mod">
          <ac:chgData name="paul meaney" userId="8f3b41ac-413d-46e0-bc97-8181c95bcdc2" providerId="ADAL" clId="{109C1E68-9250-4DE7-AFA8-C7C69E4D6D69}" dt="2024-05-20T13:48:08.089" v="6970" actId="478"/>
          <ac:spMkLst>
            <pc:docMk/>
            <pc:sldMk cId="3486562699" sldId="1468"/>
            <ac:spMk id="21" creationId="{AC3628D0-665E-C034-7942-45D50808F469}"/>
          </ac:spMkLst>
        </pc:spChg>
        <pc:spChg chg="add mod ord">
          <ac:chgData name="paul meaney" userId="8f3b41ac-413d-46e0-bc97-8181c95bcdc2" providerId="ADAL" clId="{109C1E68-9250-4DE7-AFA8-C7C69E4D6D69}" dt="2024-05-20T13:56:39.449" v="7243" actId="1076"/>
          <ac:spMkLst>
            <pc:docMk/>
            <pc:sldMk cId="3486562699" sldId="1468"/>
            <ac:spMk id="22" creationId="{814A5696-2F74-6522-F381-2D6F38E991E6}"/>
          </ac:spMkLst>
        </pc:spChg>
        <pc:spChg chg="add mod ord">
          <ac:chgData name="paul meaney" userId="8f3b41ac-413d-46e0-bc97-8181c95bcdc2" providerId="ADAL" clId="{109C1E68-9250-4DE7-AFA8-C7C69E4D6D69}" dt="2024-05-20T16:48:55.696" v="9256" actId="1076"/>
          <ac:spMkLst>
            <pc:docMk/>
            <pc:sldMk cId="3486562699" sldId="1468"/>
            <ac:spMk id="23" creationId="{0CB9DEB3-CDDF-F683-9DFB-F909E6D537B9}"/>
          </ac:spMkLst>
        </pc:spChg>
        <pc:spChg chg="add mod">
          <ac:chgData name="paul meaney" userId="8f3b41ac-413d-46e0-bc97-8181c95bcdc2" providerId="ADAL" clId="{109C1E68-9250-4DE7-AFA8-C7C69E4D6D69}" dt="2024-05-20T13:56:39.449" v="7243" actId="1076"/>
          <ac:spMkLst>
            <pc:docMk/>
            <pc:sldMk cId="3486562699" sldId="1468"/>
            <ac:spMk id="24" creationId="{841C8259-6B31-77BE-85BD-2DC9F5CE121E}"/>
          </ac:spMkLst>
        </pc:spChg>
        <pc:spChg chg="add mod">
          <ac:chgData name="paul meaney" userId="8f3b41ac-413d-46e0-bc97-8181c95bcdc2" providerId="ADAL" clId="{109C1E68-9250-4DE7-AFA8-C7C69E4D6D69}" dt="2024-05-20T13:56:39.449" v="7243" actId="1076"/>
          <ac:spMkLst>
            <pc:docMk/>
            <pc:sldMk cId="3486562699" sldId="1468"/>
            <ac:spMk id="25" creationId="{A5CBABE6-8CAD-FC45-0754-1484376BE3D9}"/>
          </ac:spMkLst>
        </pc:spChg>
        <pc:spChg chg="add mod">
          <ac:chgData name="paul meaney" userId="8f3b41ac-413d-46e0-bc97-8181c95bcdc2" providerId="ADAL" clId="{109C1E68-9250-4DE7-AFA8-C7C69E4D6D69}" dt="2024-05-20T13:56:39.449" v="7243" actId="1076"/>
          <ac:spMkLst>
            <pc:docMk/>
            <pc:sldMk cId="3486562699" sldId="1468"/>
            <ac:spMk id="26" creationId="{0540349A-753B-7CCA-431F-25F65158F813}"/>
          </ac:spMkLst>
        </pc:spChg>
        <pc:spChg chg="add mod">
          <ac:chgData name="paul meaney" userId="8f3b41ac-413d-46e0-bc97-8181c95bcdc2" providerId="ADAL" clId="{109C1E68-9250-4DE7-AFA8-C7C69E4D6D69}" dt="2024-05-20T13:56:39.449" v="7243" actId="1076"/>
          <ac:spMkLst>
            <pc:docMk/>
            <pc:sldMk cId="3486562699" sldId="1468"/>
            <ac:spMk id="27" creationId="{D1E91928-2669-36D4-9B15-EC40CE859E84}"/>
          </ac:spMkLst>
        </pc:spChg>
        <pc:spChg chg="mod">
          <ac:chgData name="paul meaney" userId="8f3b41ac-413d-46e0-bc97-8181c95bcdc2" providerId="ADAL" clId="{109C1E68-9250-4DE7-AFA8-C7C69E4D6D69}" dt="2024-05-21T08:29:15.367" v="10447" actId="27636"/>
          <ac:spMkLst>
            <pc:docMk/>
            <pc:sldMk cId="3486562699" sldId="1468"/>
            <ac:spMk id="29" creationId="{F95587BE-54C9-E692-0828-BE9AB6AA003F}"/>
          </ac:spMkLst>
        </pc:spChg>
        <pc:spChg chg="mod">
          <ac:chgData name="paul meaney" userId="8f3b41ac-413d-46e0-bc97-8181c95bcdc2" providerId="ADAL" clId="{109C1E68-9250-4DE7-AFA8-C7C69E4D6D69}" dt="2024-05-21T08:29:20.872" v="10448" actId="14100"/>
          <ac:spMkLst>
            <pc:docMk/>
            <pc:sldMk cId="3486562699" sldId="1468"/>
            <ac:spMk id="30" creationId="{B120735A-8560-5476-9646-520367301239}"/>
          </ac:spMkLst>
        </pc:spChg>
        <pc:spChg chg="add mod">
          <ac:chgData name="paul meaney" userId="8f3b41ac-413d-46e0-bc97-8181c95bcdc2" providerId="ADAL" clId="{109C1E68-9250-4DE7-AFA8-C7C69E4D6D69}" dt="2024-05-20T13:54:17.416" v="7088" actId="1076"/>
          <ac:spMkLst>
            <pc:docMk/>
            <pc:sldMk cId="3486562699" sldId="1468"/>
            <ac:spMk id="31" creationId="{E99CE0A5-D464-57A7-9C3D-CC03551B1065}"/>
          </ac:spMkLst>
        </pc:spChg>
        <pc:spChg chg="mod">
          <ac:chgData name="paul meaney" userId="8f3b41ac-413d-46e0-bc97-8181c95bcdc2" providerId="ADAL" clId="{109C1E68-9250-4DE7-AFA8-C7C69E4D6D69}" dt="2024-05-20T13:54:40.944" v="7112" actId="20577"/>
          <ac:spMkLst>
            <pc:docMk/>
            <pc:sldMk cId="3486562699" sldId="1468"/>
            <ac:spMk id="33" creationId="{315C0FBF-9300-F478-6CCD-B438E6879A5A}"/>
          </ac:spMkLst>
        </pc:spChg>
        <pc:spChg chg="mod">
          <ac:chgData name="paul meaney" userId="8f3b41ac-413d-46e0-bc97-8181c95bcdc2" providerId="ADAL" clId="{109C1E68-9250-4DE7-AFA8-C7C69E4D6D69}" dt="2024-05-20T13:54:36.849" v="7095" actId="14100"/>
          <ac:spMkLst>
            <pc:docMk/>
            <pc:sldMk cId="3486562699" sldId="1468"/>
            <ac:spMk id="34" creationId="{8648F640-60F7-5820-9107-A988BA194F02}"/>
          </ac:spMkLst>
        </pc:spChg>
        <pc:spChg chg="mod">
          <ac:chgData name="paul meaney" userId="8f3b41ac-413d-46e0-bc97-8181c95bcdc2" providerId="ADAL" clId="{109C1E68-9250-4DE7-AFA8-C7C69E4D6D69}" dt="2024-05-20T13:54:58.911" v="7155" actId="20577"/>
          <ac:spMkLst>
            <pc:docMk/>
            <pc:sldMk cId="3486562699" sldId="1468"/>
            <ac:spMk id="36" creationId="{856A71A5-14E9-ED7B-C86E-72600F15FD2B}"/>
          </ac:spMkLst>
        </pc:spChg>
        <pc:spChg chg="mod">
          <ac:chgData name="paul meaney" userId="8f3b41ac-413d-46e0-bc97-8181c95bcdc2" providerId="ADAL" clId="{109C1E68-9250-4DE7-AFA8-C7C69E4D6D69}" dt="2024-05-20T13:54:44.212" v="7113"/>
          <ac:spMkLst>
            <pc:docMk/>
            <pc:sldMk cId="3486562699" sldId="1468"/>
            <ac:spMk id="37" creationId="{CF94F4B0-B32E-93D3-4A78-B0FEA7227099}"/>
          </ac:spMkLst>
        </pc:spChg>
        <pc:spChg chg="mod">
          <ac:chgData name="paul meaney" userId="8f3b41ac-413d-46e0-bc97-8181c95bcdc2" providerId="ADAL" clId="{109C1E68-9250-4DE7-AFA8-C7C69E4D6D69}" dt="2024-05-20T13:55:10.435" v="7167" actId="14100"/>
          <ac:spMkLst>
            <pc:docMk/>
            <pc:sldMk cId="3486562699" sldId="1468"/>
            <ac:spMk id="39" creationId="{1FDFC133-751C-7EB1-C17F-14E7BA47F662}"/>
          </ac:spMkLst>
        </pc:spChg>
        <pc:spChg chg="mod">
          <ac:chgData name="paul meaney" userId="8f3b41ac-413d-46e0-bc97-8181c95bcdc2" providerId="ADAL" clId="{109C1E68-9250-4DE7-AFA8-C7C69E4D6D69}" dt="2024-05-20T13:55:02.229" v="7156"/>
          <ac:spMkLst>
            <pc:docMk/>
            <pc:sldMk cId="3486562699" sldId="1468"/>
            <ac:spMk id="40" creationId="{9F790963-319F-0CE4-0C6C-DA4CE085B353}"/>
          </ac:spMkLst>
        </pc:spChg>
        <pc:spChg chg="mod">
          <ac:chgData name="paul meaney" userId="8f3b41ac-413d-46e0-bc97-8181c95bcdc2" providerId="ADAL" clId="{109C1E68-9250-4DE7-AFA8-C7C69E4D6D69}" dt="2024-05-20T14:09:32.029" v="8772" actId="27636"/>
          <ac:spMkLst>
            <pc:docMk/>
            <pc:sldMk cId="3486562699" sldId="1468"/>
            <ac:spMk id="42" creationId="{997255BC-E933-C5D9-B53E-1E0A975BB7EC}"/>
          </ac:spMkLst>
        </pc:spChg>
        <pc:spChg chg="mod">
          <ac:chgData name="paul meaney" userId="8f3b41ac-413d-46e0-bc97-8181c95bcdc2" providerId="ADAL" clId="{109C1E68-9250-4DE7-AFA8-C7C69E4D6D69}" dt="2024-05-20T14:08:32.649" v="8759" actId="14100"/>
          <ac:spMkLst>
            <pc:docMk/>
            <pc:sldMk cId="3486562699" sldId="1468"/>
            <ac:spMk id="43" creationId="{C0CDBF2C-9A26-EA73-452F-7811958A84B8}"/>
          </ac:spMkLst>
        </pc:spChg>
        <pc:spChg chg="mod">
          <ac:chgData name="paul meaney" userId="8f3b41ac-413d-46e0-bc97-8181c95bcdc2" providerId="ADAL" clId="{109C1E68-9250-4DE7-AFA8-C7C69E4D6D69}" dt="2024-05-20T13:58:14.768" v="7506" actId="20577"/>
          <ac:spMkLst>
            <pc:docMk/>
            <pc:sldMk cId="3486562699" sldId="1468"/>
            <ac:spMk id="45" creationId="{87BE000F-2668-C9EC-4883-A9E9807C8E67}"/>
          </ac:spMkLst>
        </pc:spChg>
        <pc:spChg chg="mod">
          <ac:chgData name="paul meaney" userId="8f3b41ac-413d-46e0-bc97-8181c95bcdc2" providerId="ADAL" clId="{109C1E68-9250-4DE7-AFA8-C7C69E4D6D69}" dt="2024-05-20T13:55:44.563" v="7197"/>
          <ac:spMkLst>
            <pc:docMk/>
            <pc:sldMk cId="3486562699" sldId="1468"/>
            <ac:spMk id="46" creationId="{D08F5ADA-8FA2-BD6F-A821-F569CFAA9269}"/>
          </ac:spMkLst>
        </pc:spChg>
        <pc:spChg chg="mod">
          <ac:chgData name="paul meaney" userId="8f3b41ac-413d-46e0-bc97-8181c95bcdc2" providerId="ADAL" clId="{109C1E68-9250-4DE7-AFA8-C7C69E4D6D69}" dt="2024-05-20T13:56:26.527" v="7242" actId="20577"/>
          <ac:spMkLst>
            <pc:docMk/>
            <pc:sldMk cId="3486562699" sldId="1468"/>
            <ac:spMk id="48" creationId="{31FA7544-2395-7B28-F16C-AC1518C5282D}"/>
          </ac:spMkLst>
        </pc:spChg>
        <pc:spChg chg="mod">
          <ac:chgData name="paul meaney" userId="8f3b41ac-413d-46e0-bc97-8181c95bcdc2" providerId="ADAL" clId="{109C1E68-9250-4DE7-AFA8-C7C69E4D6D69}" dt="2024-05-20T13:56:12.483" v="7222"/>
          <ac:spMkLst>
            <pc:docMk/>
            <pc:sldMk cId="3486562699" sldId="1468"/>
            <ac:spMk id="49" creationId="{A3E492BE-D568-05AF-AEB1-FFF96E219CDC}"/>
          </ac:spMkLst>
        </pc:spChg>
        <pc:spChg chg="mod">
          <ac:chgData name="paul meaney" userId="8f3b41ac-413d-46e0-bc97-8181c95bcdc2" providerId="ADAL" clId="{109C1E68-9250-4DE7-AFA8-C7C69E4D6D69}" dt="2024-05-20T13:56:47.356" v="7244"/>
          <ac:spMkLst>
            <pc:docMk/>
            <pc:sldMk cId="3486562699" sldId="1468"/>
            <ac:spMk id="52" creationId="{BB004BE7-14F5-9A2B-80EC-75BD52E6D6FD}"/>
          </ac:spMkLst>
        </pc:spChg>
        <pc:spChg chg="add mod">
          <ac:chgData name="paul meaney" userId="8f3b41ac-413d-46e0-bc97-8181c95bcdc2" providerId="ADAL" clId="{109C1E68-9250-4DE7-AFA8-C7C69E4D6D69}" dt="2024-05-24T08:31:20.359" v="32009" actId="208"/>
          <ac:spMkLst>
            <pc:docMk/>
            <pc:sldMk cId="3486562699" sldId="1468"/>
            <ac:spMk id="53" creationId="{D8F948A1-798E-E6DD-F4AB-B509AE2A1424}"/>
          </ac:spMkLst>
        </pc:spChg>
        <pc:spChg chg="mod">
          <ac:chgData name="paul meaney" userId="8f3b41ac-413d-46e0-bc97-8181c95bcdc2" providerId="ADAL" clId="{109C1E68-9250-4DE7-AFA8-C7C69E4D6D69}" dt="2024-05-20T13:58:56.204" v="7543" actId="27636"/>
          <ac:spMkLst>
            <pc:docMk/>
            <pc:sldMk cId="3486562699" sldId="1468"/>
            <ac:spMk id="55" creationId="{D1D4CD0A-00E8-B82B-FA9A-10716C1101DD}"/>
          </ac:spMkLst>
        </pc:spChg>
        <pc:spChg chg="mod">
          <ac:chgData name="paul meaney" userId="8f3b41ac-413d-46e0-bc97-8181c95bcdc2" providerId="ADAL" clId="{109C1E68-9250-4DE7-AFA8-C7C69E4D6D69}" dt="2024-05-20T13:58:39.117" v="7511"/>
          <ac:spMkLst>
            <pc:docMk/>
            <pc:sldMk cId="3486562699" sldId="1468"/>
            <ac:spMk id="56" creationId="{E7C9094A-1402-0CEC-98AA-FC0E127AA799}"/>
          </ac:spMkLst>
        </pc:spChg>
        <pc:spChg chg="add mod">
          <ac:chgData name="paul meaney" userId="8f3b41ac-413d-46e0-bc97-8181c95bcdc2" providerId="ADAL" clId="{109C1E68-9250-4DE7-AFA8-C7C69E4D6D69}" dt="2024-05-20T14:09:28.287" v="8770" actId="208"/>
          <ac:spMkLst>
            <pc:docMk/>
            <pc:sldMk cId="3486562699" sldId="1468"/>
            <ac:spMk id="57" creationId="{ADEA7B87-A15D-5E5D-8C6A-6AAD384669C4}"/>
          </ac:spMkLst>
        </pc:spChg>
        <pc:spChg chg="add mod">
          <ac:chgData name="paul meaney" userId="8f3b41ac-413d-46e0-bc97-8181c95bcdc2" providerId="ADAL" clId="{109C1E68-9250-4DE7-AFA8-C7C69E4D6D69}" dt="2024-05-20T14:09:35.373" v="8773" actId="1076"/>
          <ac:spMkLst>
            <pc:docMk/>
            <pc:sldMk cId="3486562699" sldId="1468"/>
            <ac:spMk id="58" creationId="{D53CE3EA-1992-2242-CBB0-E652B9361C32}"/>
          </ac:spMkLst>
        </pc:spChg>
        <pc:spChg chg="add mod">
          <ac:chgData name="paul meaney" userId="8f3b41ac-413d-46e0-bc97-8181c95bcdc2" providerId="ADAL" clId="{109C1E68-9250-4DE7-AFA8-C7C69E4D6D69}" dt="2024-05-20T14:09:43.232" v="8776" actId="1076"/>
          <ac:spMkLst>
            <pc:docMk/>
            <pc:sldMk cId="3486562699" sldId="1468"/>
            <ac:spMk id="59" creationId="{AFB1D3E1-3890-C251-F1DA-A099B29C0572}"/>
          </ac:spMkLst>
        </pc:spChg>
        <pc:grpChg chg="add mod">
          <ac:chgData name="paul meaney" userId="8f3b41ac-413d-46e0-bc97-8181c95bcdc2" providerId="ADAL" clId="{109C1E68-9250-4DE7-AFA8-C7C69E4D6D69}" dt="2024-05-21T08:28:51.238" v="10441" actId="14100"/>
          <ac:grpSpMkLst>
            <pc:docMk/>
            <pc:sldMk cId="3486562699" sldId="1468"/>
            <ac:grpSpMk id="7" creationId="{CB41F011-8A9A-8520-458F-F70093F08F55}"/>
          </ac:grpSpMkLst>
        </pc:grpChg>
        <pc:grpChg chg="add mod">
          <ac:chgData name="paul meaney" userId="8f3b41ac-413d-46e0-bc97-8181c95bcdc2" providerId="ADAL" clId="{109C1E68-9250-4DE7-AFA8-C7C69E4D6D69}" dt="2024-05-21T08:28:24.274" v="10428" actId="1076"/>
          <ac:grpSpMkLst>
            <pc:docMk/>
            <pc:sldMk cId="3486562699" sldId="1468"/>
            <ac:grpSpMk id="28" creationId="{6BC48911-ABB4-DD41-24DB-C7FDD74562BC}"/>
          </ac:grpSpMkLst>
        </pc:grpChg>
        <pc:grpChg chg="add mod">
          <ac:chgData name="paul meaney" userId="8f3b41ac-413d-46e0-bc97-8181c95bcdc2" providerId="ADAL" clId="{109C1E68-9250-4DE7-AFA8-C7C69E4D6D69}" dt="2024-05-20T14:09:37.430" v="8774" actId="1076"/>
          <ac:grpSpMkLst>
            <pc:docMk/>
            <pc:sldMk cId="3486562699" sldId="1468"/>
            <ac:grpSpMk id="32" creationId="{B1CF0440-5225-687A-FF31-6FA439B61B66}"/>
          </ac:grpSpMkLst>
        </pc:grpChg>
        <pc:grpChg chg="add mod">
          <ac:chgData name="paul meaney" userId="8f3b41ac-413d-46e0-bc97-8181c95bcdc2" providerId="ADAL" clId="{109C1E68-9250-4DE7-AFA8-C7C69E4D6D69}" dt="2024-05-20T13:56:39.449" v="7243" actId="1076"/>
          <ac:grpSpMkLst>
            <pc:docMk/>
            <pc:sldMk cId="3486562699" sldId="1468"/>
            <ac:grpSpMk id="35" creationId="{3228611B-D624-D1DB-9FB6-7FF97F5CF722}"/>
          </ac:grpSpMkLst>
        </pc:grpChg>
        <pc:grpChg chg="add mod">
          <ac:chgData name="paul meaney" userId="8f3b41ac-413d-46e0-bc97-8181c95bcdc2" providerId="ADAL" clId="{109C1E68-9250-4DE7-AFA8-C7C69E4D6D69}" dt="2024-05-20T13:56:39.449" v="7243" actId="1076"/>
          <ac:grpSpMkLst>
            <pc:docMk/>
            <pc:sldMk cId="3486562699" sldId="1468"/>
            <ac:grpSpMk id="38" creationId="{C8C8B25E-F792-8CE3-CBAE-A5C260E8A105}"/>
          </ac:grpSpMkLst>
        </pc:grpChg>
        <pc:grpChg chg="add mod">
          <ac:chgData name="paul meaney" userId="8f3b41ac-413d-46e0-bc97-8181c95bcdc2" providerId="ADAL" clId="{109C1E68-9250-4DE7-AFA8-C7C69E4D6D69}" dt="2024-05-20T14:09:20.805" v="8769" actId="1076"/>
          <ac:grpSpMkLst>
            <pc:docMk/>
            <pc:sldMk cId="3486562699" sldId="1468"/>
            <ac:grpSpMk id="41" creationId="{0AF7E439-B994-4230-B7E9-5D505734B4F1}"/>
          </ac:grpSpMkLst>
        </pc:grpChg>
        <pc:grpChg chg="add mod">
          <ac:chgData name="paul meaney" userId="8f3b41ac-413d-46e0-bc97-8181c95bcdc2" providerId="ADAL" clId="{109C1E68-9250-4DE7-AFA8-C7C69E4D6D69}" dt="2024-05-21T08:27:59.848" v="10425" actId="1076"/>
          <ac:grpSpMkLst>
            <pc:docMk/>
            <pc:sldMk cId="3486562699" sldId="1468"/>
            <ac:grpSpMk id="44" creationId="{72BB5378-CD8C-70C5-69E0-BE62A1619ED3}"/>
          </ac:grpSpMkLst>
        </pc:grpChg>
        <pc:grpChg chg="add mod">
          <ac:chgData name="paul meaney" userId="8f3b41ac-413d-46e0-bc97-8181c95bcdc2" providerId="ADAL" clId="{109C1E68-9250-4DE7-AFA8-C7C69E4D6D69}" dt="2024-05-20T14:09:46.434" v="8777" actId="1076"/>
          <ac:grpSpMkLst>
            <pc:docMk/>
            <pc:sldMk cId="3486562699" sldId="1468"/>
            <ac:grpSpMk id="47" creationId="{A3530E30-4C10-D2B1-C862-A4BA7AD8F1E2}"/>
          </ac:grpSpMkLst>
        </pc:grpChg>
        <pc:grpChg chg="add mod">
          <ac:chgData name="paul meaney" userId="8f3b41ac-413d-46e0-bc97-8181c95bcdc2" providerId="ADAL" clId="{109C1E68-9250-4DE7-AFA8-C7C69E4D6D69}" dt="2024-05-20T16:49:19.037" v="9309" actId="14100"/>
          <ac:grpSpMkLst>
            <pc:docMk/>
            <pc:sldMk cId="3486562699" sldId="1468"/>
            <ac:grpSpMk id="50" creationId="{E98CF75C-13A2-4692-F8F8-FEF6549DB557}"/>
          </ac:grpSpMkLst>
        </pc:grpChg>
        <pc:grpChg chg="add mod">
          <ac:chgData name="paul meaney" userId="8f3b41ac-413d-46e0-bc97-8181c95bcdc2" providerId="ADAL" clId="{109C1E68-9250-4DE7-AFA8-C7C69E4D6D69}" dt="2024-05-20T13:58:47.808" v="7514" actId="1076"/>
          <ac:grpSpMkLst>
            <pc:docMk/>
            <pc:sldMk cId="3486562699" sldId="1468"/>
            <ac:grpSpMk id="54" creationId="{D42B456D-9760-4C3A-63EA-C6856D0AFF58}"/>
          </ac:grpSpMkLst>
        </pc:grpChg>
        <pc:picChg chg="mod">
          <ac:chgData name="paul meaney" userId="8f3b41ac-413d-46e0-bc97-8181c95bcdc2" providerId="ADAL" clId="{109C1E68-9250-4DE7-AFA8-C7C69E4D6D69}" dt="2024-05-20T13:56:47.356" v="7244"/>
          <ac:picMkLst>
            <pc:docMk/>
            <pc:sldMk cId="3486562699" sldId="1468"/>
            <ac:picMk id="51" creationId="{B75AEE81-3214-1A1E-05EA-3D7AE1A7B579}"/>
          </ac:picMkLst>
        </pc:picChg>
      </pc:sldChg>
      <pc:sldChg chg="addSp delSp modSp new mod ord setBg">
        <pc:chgData name="paul meaney" userId="8f3b41ac-413d-46e0-bc97-8181c95bcdc2" providerId="ADAL" clId="{109C1E68-9250-4DE7-AFA8-C7C69E4D6D69}" dt="2024-05-24T08:31:56.415" v="32031" actId="114"/>
        <pc:sldMkLst>
          <pc:docMk/>
          <pc:sldMk cId="1252972018" sldId="1469"/>
        </pc:sldMkLst>
        <pc:spChg chg="mod">
          <ac:chgData name="paul meaney" userId="8f3b41ac-413d-46e0-bc97-8181c95bcdc2" providerId="ADAL" clId="{109C1E68-9250-4DE7-AFA8-C7C69E4D6D69}" dt="2024-05-24T08:31:32.736" v="32011" actId="26606"/>
          <ac:spMkLst>
            <pc:docMk/>
            <pc:sldMk cId="1252972018" sldId="1469"/>
            <ac:spMk id="2" creationId="{3CA894AB-1D5D-A8DF-2A6D-C67887396B14}"/>
          </ac:spMkLst>
        </pc:spChg>
        <pc:spChg chg="del mod">
          <ac:chgData name="paul meaney" userId="8f3b41ac-413d-46e0-bc97-8181c95bcdc2" providerId="ADAL" clId="{109C1E68-9250-4DE7-AFA8-C7C69E4D6D69}" dt="2024-05-21T08:36:31.620" v="10627" actId="26606"/>
          <ac:spMkLst>
            <pc:docMk/>
            <pc:sldMk cId="1252972018" sldId="1469"/>
            <ac:spMk id="3" creationId="{3F16769A-B704-3C49-6C80-954F5610F1A7}"/>
          </ac:spMkLst>
        </pc:spChg>
        <pc:spChg chg="mod">
          <ac:chgData name="paul meaney" userId="8f3b41ac-413d-46e0-bc97-8181c95bcdc2" providerId="ADAL" clId="{109C1E68-9250-4DE7-AFA8-C7C69E4D6D69}" dt="2024-05-24T08:31:32.736" v="32011" actId="26606"/>
          <ac:spMkLst>
            <pc:docMk/>
            <pc:sldMk cId="1252972018" sldId="1469"/>
            <ac:spMk id="4" creationId="{CD408FDA-F4A0-B160-9E56-237E5723D8B2}"/>
          </ac:spMkLst>
        </pc:spChg>
        <pc:spChg chg="add del">
          <ac:chgData name="paul meaney" userId="8f3b41ac-413d-46e0-bc97-8181c95bcdc2" providerId="ADAL" clId="{109C1E68-9250-4DE7-AFA8-C7C69E4D6D69}" dt="2024-05-24T08:31:32.736" v="32011" actId="26606"/>
          <ac:spMkLst>
            <pc:docMk/>
            <pc:sldMk cId="1252972018" sldId="1469"/>
            <ac:spMk id="11" creationId="{FB5993E2-C02B-4335-ABA5-D8EC465551E3}"/>
          </ac:spMkLst>
        </pc:spChg>
        <pc:spChg chg="add del">
          <ac:chgData name="paul meaney" userId="8f3b41ac-413d-46e0-bc97-8181c95bcdc2" providerId="ADAL" clId="{109C1E68-9250-4DE7-AFA8-C7C69E4D6D69}" dt="2024-05-24T08:31:32.736" v="32011" actId="26606"/>
          <ac:spMkLst>
            <pc:docMk/>
            <pc:sldMk cId="1252972018" sldId="1469"/>
            <ac:spMk id="13" creationId="{C0B801A2-5622-4BE8-9AD2-C337A2CD0022}"/>
          </ac:spMkLst>
        </pc:spChg>
        <pc:spChg chg="add del">
          <ac:chgData name="paul meaney" userId="8f3b41ac-413d-46e0-bc97-8181c95bcdc2" providerId="ADAL" clId="{109C1E68-9250-4DE7-AFA8-C7C69E4D6D69}" dt="2024-05-24T08:31:32.736" v="32011" actId="26606"/>
          <ac:spMkLst>
            <pc:docMk/>
            <pc:sldMk cId="1252972018" sldId="1469"/>
            <ac:spMk id="15" creationId="{B7AF614F-5BC3-4086-99F5-B87C5847A071}"/>
          </ac:spMkLst>
        </pc:spChg>
        <pc:graphicFrameChg chg="add mod modGraphic">
          <ac:chgData name="paul meaney" userId="8f3b41ac-413d-46e0-bc97-8181c95bcdc2" providerId="ADAL" clId="{109C1E68-9250-4DE7-AFA8-C7C69E4D6D69}" dt="2024-05-24T08:31:56.415" v="32031" actId="114"/>
          <ac:graphicFrameMkLst>
            <pc:docMk/>
            <pc:sldMk cId="1252972018" sldId="1469"/>
            <ac:graphicFrameMk id="6" creationId="{DB2AAAE4-E867-1BA6-5C98-A7E499ECC788}"/>
          </ac:graphicFrameMkLst>
        </pc:graphicFrameChg>
      </pc:sldChg>
      <pc:sldChg chg="modSp add mod">
        <pc:chgData name="paul meaney" userId="8f3b41ac-413d-46e0-bc97-8181c95bcdc2" providerId="ADAL" clId="{109C1E68-9250-4DE7-AFA8-C7C69E4D6D69}" dt="2024-05-21T08:37:01.518" v="10644" actId="20577"/>
        <pc:sldMkLst>
          <pc:docMk/>
          <pc:sldMk cId="1048257624" sldId="1470"/>
        </pc:sldMkLst>
        <pc:spChg chg="mod">
          <ac:chgData name="paul meaney" userId="8f3b41ac-413d-46e0-bc97-8181c95bcdc2" providerId="ADAL" clId="{109C1E68-9250-4DE7-AFA8-C7C69E4D6D69}" dt="2024-05-20T14:08:10.158" v="8756" actId="20577"/>
          <ac:spMkLst>
            <pc:docMk/>
            <pc:sldMk cId="1048257624" sldId="1470"/>
            <ac:spMk id="2" creationId="{80BBF05F-215F-2FD6-0ADC-504D96CA3FED}"/>
          </ac:spMkLst>
        </pc:spChg>
        <pc:graphicFrameChg chg="mod">
          <ac:chgData name="paul meaney" userId="8f3b41ac-413d-46e0-bc97-8181c95bcdc2" providerId="ADAL" clId="{109C1E68-9250-4DE7-AFA8-C7C69E4D6D69}" dt="2024-05-21T08:37:01.518" v="10644" actId="20577"/>
          <ac:graphicFrameMkLst>
            <pc:docMk/>
            <pc:sldMk cId="1048257624" sldId="1470"/>
            <ac:graphicFrameMk id="9" creationId="{196CF687-08A4-85E4-F4C0-36AB9F3B914D}"/>
          </ac:graphicFrameMkLst>
        </pc:graphicFrameChg>
      </pc:sldChg>
      <pc:sldChg chg="addSp delSp modSp new mod setBg">
        <pc:chgData name="paul meaney" userId="8f3b41ac-413d-46e0-bc97-8181c95bcdc2" providerId="ADAL" clId="{109C1E68-9250-4DE7-AFA8-C7C69E4D6D69}" dt="2024-05-24T08:33:27.115" v="32070" actId="114"/>
        <pc:sldMkLst>
          <pc:docMk/>
          <pc:sldMk cId="2475954827" sldId="1471"/>
        </pc:sldMkLst>
        <pc:spChg chg="mod">
          <ac:chgData name="paul meaney" userId="8f3b41ac-413d-46e0-bc97-8181c95bcdc2" providerId="ADAL" clId="{109C1E68-9250-4DE7-AFA8-C7C69E4D6D69}" dt="2024-05-24T08:33:06.977" v="32063" actId="26606"/>
          <ac:spMkLst>
            <pc:docMk/>
            <pc:sldMk cId="2475954827" sldId="1471"/>
            <ac:spMk id="2" creationId="{ECB2A508-E0AA-BA3C-2BA7-D3CE58AE7016}"/>
          </ac:spMkLst>
        </pc:spChg>
        <pc:spChg chg="del mod">
          <ac:chgData name="paul meaney" userId="8f3b41ac-413d-46e0-bc97-8181c95bcdc2" providerId="ADAL" clId="{109C1E68-9250-4DE7-AFA8-C7C69E4D6D69}" dt="2024-05-20T14:03:26.482" v="8343" actId="26606"/>
          <ac:spMkLst>
            <pc:docMk/>
            <pc:sldMk cId="2475954827" sldId="1471"/>
            <ac:spMk id="3" creationId="{D16CC2A1-0C4B-1F48-FE90-A217A9EE6921}"/>
          </ac:spMkLst>
        </pc:spChg>
        <pc:spChg chg="mod">
          <ac:chgData name="paul meaney" userId="8f3b41ac-413d-46e0-bc97-8181c95bcdc2" providerId="ADAL" clId="{109C1E68-9250-4DE7-AFA8-C7C69E4D6D69}" dt="2024-05-24T08:33:06.977" v="32063" actId="26606"/>
          <ac:spMkLst>
            <pc:docMk/>
            <pc:sldMk cId="2475954827" sldId="1471"/>
            <ac:spMk id="4" creationId="{700D0145-A8A3-CF13-3BAA-5F7A4F920944}"/>
          </ac:spMkLst>
        </pc:spChg>
        <pc:spChg chg="add del">
          <ac:chgData name="paul meaney" userId="8f3b41ac-413d-46e0-bc97-8181c95bcdc2" providerId="ADAL" clId="{109C1E68-9250-4DE7-AFA8-C7C69E4D6D69}" dt="2024-05-24T08:33:02.842" v="32062" actId="26606"/>
          <ac:spMkLst>
            <pc:docMk/>
            <pc:sldMk cId="2475954827" sldId="1471"/>
            <ac:spMk id="11" creationId="{FB5993E2-C02B-4335-ABA5-D8EC465551E3}"/>
          </ac:spMkLst>
        </pc:spChg>
        <pc:spChg chg="add del">
          <ac:chgData name="paul meaney" userId="8f3b41ac-413d-46e0-bc97-8181c95bcdc2" providerId="ADAL" clId="{109C1E68-9250-4DE7-AFA8-C7C69E4D6D69}" dt="2024-05-24T08:33:02.842" v="32062" actId="26606"/>
          <ac:spMkLst>
            <pc:docMk/>
            <pc:sldMk cId="2475954827" sldId="1471"/>
            <ac:spMk id="13" creationId="{C0B801A2-5622-4BE8-9AD2-C337A2CD0022}"/>
          </ac:spMkLst>
        </pc:spChg>
        <pc:spChg chg="add del">
          <ac:chgData name="paul meaney" userId="8f3b41ac-413d-46e0-bc97-8181c95bcdc2" providerId="ADAL" clId="{109C1E68-9250-4DE7-AFA8-C7C69E4D6D69}" dt="2024-05-24T08:33:02.842" v="32062" actId="26606"/>
          <ac:spMkLst>
            <pc:docMk/>
            <pc:sldMk cId="2475954827" sldId="1471"/>
            <ac:spMk id="15" creationId="{B7AF614F-5BC3-4086-99F5-B87C5847A071}"/>
          </ac:spMkLst>
        </pc:spChg>
        <pc:spChg chg="add del">
          <ac:chgData name="paul meaney" userId="8f3b41ac-413d-46e0-bc97-8181c95bcdc2" providerId="ADAL" clId="{109C1E68-9250-4DE7-AFA8-C7C69E4D6D69}" dt="2024-05-24T08:33:06.977" v="32063" actId="26606"/>
          <ac:spMkLst>
            <pc:docMk/>
            <pc:sldMk cId="2475954827" sldId="1471"/>
            <ac:spMk id="20" creationId="{FB5993E2-C02B-4335-ABA5-D8EC465551E3}"/>
          </ac:spMkLst>
        </pc:spChg>
        <pc:spChg chg="add del">
          <ac:chgData name="paul meaney" userId="8f3b41ac-413d-46e0-bc97-8181c95bcdc2" providerId="ADAL" clId="{109C1E68-9250-4DE7-AFA8-C7C69E4D6D69}" dt="2024-05-24T08:33:06.977" v="32063" actId="26606"/>
          <ac:spMkLst>
            <pc:docMk/>
            <pc:sldMk cId="2475954827" sldId="1471"/>
            <ac:spMk id="22" creationId="{C0B801A2-5622-4BE8-9AD2-C337A2CD0022}"/>
          </ac:spMkLst>
        </pc:spChg>
        <pc:spChg chg="add del">
          <ac:chgData name="paul meaney" userId="8f3b41ac-413d-46e0-bc97-8181c95bcdc2" providerId="ADAL" clId="{109C1E68-9250-4DE7-AFA8-C7C69E4D6D69}" dt="2024-05-24T08:33:06.977" v="32063" actId="26606"/>
          <ac:spMkLst>
            <pc:docMk/>
            <pc:sldMk cId="2475954827" sldId="1471"/>
            <ac:spMk id="24" creationId="{B7AF614F-5BC3-4086-99F5-B87C5847A071}"/>
          </ac:spMkLst>
        </pc:spChg>
        <pc:graphicFrameChg chg="add mod modGraphic">
          <ac:chgData name="paul meaney" userId="8f3b41ac-413d-46e0-bc97-8181c95bcdc2" providerId="ADAL" clId="{109C1E68-9250-4DE7-AFA8-C7C69E4D6D69}" dt="2024-05-24T08:33:27.115" v="32070" actId="114"/>
          <ac:graphicFrameMkLst>
            <pc:docMk/>
            <pc:sldMk cId="2475954827" sldId="1471"/>
            <ac:graphicFrameMk id="6" creationId="{F2080A02-4DE6-5C0D-4154-A0F06CB6FCFD}"/>
          </ac:graphicFrameMkLst>
        </pc:graphicFrameChg>
      </pc:sldChg>
      <pc:sldChg chg="addSp delSp modSp new mod">
        <pc:chgData name="paul meaney" userId="8f3b41ac-413d-46e0-bc97-8181c95bcdc2" providerId="ADAL" clId="{109C1E68-9250-4DE7-AFA8-C7C69E4D6D69}" dt="2024-05-20T16:51:23.969" v="9448" actId="114"/>
        <pc:sldMkLst>
          <pc:docMk/>
          <pc:sldMk cId="2417652278" sldId="1472"/>
        </pc:sldMkLst>
        <pc:spChg chg="mod">
          <ac:chgData name="paul meaney" userId="8f3b41ac-413d-46e0-bc97-8181c95bcdc2" providerId="ADAL" clId="{109C1E68-9250-4DE7-AFA8-C7C69E4D6D69}" dt="2024-05-20T16:43:10.835" v="9087" actId="20577"/>
          <ac:spMkLst>
            <pc:docMk/>
            <pc:sldMk cId="2417652278" sldId="1472"/>
            <ac:spMk id="2" creationId="{34517965-5B40-FBB6-04D0-8E139CE0DFFB}"/>
          </ac:spMkLst>
        </pc:spChg>
        <pc:spChg chg="del">
          <ac:chgData name="paul meaney" userId="8f3b41ac-413d-46e0-bc97-8181c95bcdc2" providerId="ADAL" clId="{109C1E68-9250-4DE7-AFA8-C7C69E4D6D69}" dt="2024-05-20T16:35:04.637" v="8806" actId="478"/>
          <ac:spMkLst>
            <pc:docMk/>
            <pc:sldMk cId="2417652278" sldId="1472"/>
            <ac:spMk id="3" creationId="{4EDA646A-8E55-4B97-CFEF-284E55252EB5}"/>
          </ac:spMkLst>
        </pc:spChg>
        <pc:spChg chg="mod">
          <ac:chgData name="paul meaney" userId="8f3b41ac-413d-46e0-bc97-8181c95bcdc2" providerId="ADAL" clId="{109C1E68-9250-4DE7-AFA8-C7C69E4D6D69}" dt="2024-05-20T16:50:48.167" v="9328"/>
          <ac:spMkLst>
            <pc:docMk/>
            <pc:sldMk cId="2417652278" sldId="1472"/>
            <ac:spMk id="8" creationId="{52FBF61D-8FD7-63C8-51B4-9B63F7230E30}"/>
          </ac:spMkLst>
        </pc:spChg>
        <pc:spChg chg="add mod">
          <ac:chgData name="paul meaney" userId="8f3b41ac-413d-46e0-bc97-8181c95bcdc2" providerId="ADAL" clId="{109C1E68-9250-4DE7-AFA8-C7C69E4D6D69}" dt="2024-05-20T16:51:23.969" v="9448" actId="114"/>
          <ac:spMkLst>
            <pc:docMk/>
            <pc:sldMk cId="2417652278" sldId="1472"/>
            <ac:spMk id="9" creationId="{AFCB9EDE-5C36-3742-D32C-EBC0B5D6F597}"/>
          </ac:spMkLst>
        </pc:spChg>
        <pc:grpChg chg="add mod">
          <ac:chgData name="paul meaney" userId="8f3b41ac-413d-46e0-bc97-8181c95bcdc2" providerId="ADAL" clId="{109C1E68-9250-4DE7-AFA8-C7C69E4D6D69}" dt="2024-05-20T16:50:48.167" v="9328"/>
          <ac:grpSpMkLst>
            <pc:docMk/>
            <pc:sldMk cId="2417652278" sldId="1472"/>
            <ac:grpSpMk id="6" creationId="{C9C48898-D930-D2E2-64B8-F2D185161F9C}"/>
          </ac:grpSpMkLst>
        </pc:grpChg>
        <pc:graphicFrameChg chg="add mod modGraphic">
          <ac:chgData name="paul meaney" userId="8f3b41ac-413d-46e0-bc97-8181c95bcdc2" providerId="ADAL" clId="{109C1E68-9250-4DE7-AFA8-C7C69E4D6D69}" dt="2024-05-20T16:50:37.415" v="9327" actId="1076"/>
          <ac:graphicFrameMkLst>
            <pc:docMk/>
            <pc:sldMk cId="2417652278" sldId="1472"/>
            <ac:graphicFrameMk id="5" creationId="{73A8F79A-6353-7CCF-0A75-5D14045A05C4}"/>
          </ac:graphicFrameMkLst>
        </pc:graphicFrameChg>
        <pc:picChg chg="mod">
          <ac:chgData name="paul meaney" userId="8f3b41ac-413d-46e0-bc97-8181c95bcdc2" providerId="ADAL" clId="{109C1E68-9250-4DE7-AFA8-C7C69E4D6D69}" dt="2024-05-20T16:50:48.167" v="9328"/>
          <ac:picMkLst>
            <pc:docMk/>
            <pc:sldMk cId="2417652278" sldId="1472"/>
            <ac:picMk id="7" creationId="{05EA06DF-0BAC-81DD-C8EB-04F2DF111C01}"/>
          </ac:picMkLst>
        </pc:picChg>
      </pc:sldChg>
      <pc:sldChg chg="addSp delSp modSp new mod">
        <pc:chgData name="paul meaney" userId="8f3b41ac-413d-46e0-bc97-8181c95bcdc2" providerId="ADAL" clId="{109C1E68-9250-4DE7-AFA8-C7C69E4D6D69}" dt="2024-05-21T09:10:47.201" v="13133" actId="1076"/>
        <pc:sldMkLst>
          <pc:docMk/>
          <pc:sldMk cId="870298878" sldId="1473"/>
        </pc:sldMkLst>
        <pc:spChg chg="mod">
          <ac:chgData name="paul meaney" userId="8f3b41ac-413d-46e0-bc97-8181c95bcdc2" providerId="ADAL" clId="{109C1E68-9250-4DE7-AFA8-C7C69E4D6D69}" dt="2024-05-20T16:52:55.849" v="9493" actId="20577"/>
          <ac:spMkLst>
            <pc:docMk/>
            <pc:sldMk cId="870298878" sldId="1473"/>
            <ac:spMk id="2" creationId="{63EB2CE0-7E4A-9A87-3B2D-5EE2919808F5}"/>
          </ac:spMkLst>
        </pc:spChg>
        <pc:spChg chg="del">
          <ac:chgData name="paul meaney" userId="8f3b41ac-413d-46e0-bc97-8181c95bcdc2" providerId="ADAL" clId="{109C1E68-9250-4DE7-AFA8-C7C69E4D6D69}" dt="2024-05-20T17:26:23.830" v="9769" actId="478"/>
          <ac:spMkLst>
            <pc:docMk/>
            <pc:sldMk cId="870298878" sldId="1473"/>
            <ac:spMk id="3" creationId="{7534A322-0CE8-81CD-9458-EDE91AC385C6}"/>
          </ac:spMkLst>
        </pc:spChg>
        <pc:spChg chg="add mod">
          <ac:chgData name="paul meaney" userId="8f3b41ac-413d-46e0-bc97-8181c95bcdc2" providerId="ADAL" clId="{109C1E68-9250-4DE7-AFA8-C7C69E4D6D69}" dt="2024-05-20T17:26:55.722" v="9776" actId="14100"/>
          <ac:spMkLst>
            <pc:docMk/>
            <pc:sldMk cId="870298878" sldId="1473"/>
            <ac:spMk id="5" creationId="{1893E309-6735-46E7-458D-0C8F266A3D4E}"/>
          </ac:spMkLst>
        </pc:spChg>
        <pc:spChg chg="add mod">
          <ac:chgData name="paul meaney" userId="8f3b41ac-413d-46e0-bc97-8181c95bcdc2" providerId="ADAL" clId="{109C1E68-9250-4DE7-AFA8-C7C69E4D6D69}" dt="2024-05-21T08:56:36.707" v="12246" actId="208"/>
          <ac:spMkLst>
            <pc:docMk/>
            <pc:sldMk cId="870298878" sldId="1473"/>
            <ac:spMk id="6" creationId="{1A7C6220-59F7-C71F-9887-F92AD510D6F3}"/>
          </ac:spMkLst>
        </pc:spChg>
        <pc:spChg chg="add mod">
          <ac:chgData name="paul meaney" userId="8f3b41ac-413d-46e0-bc97-8181c95bcdc2" providerId="ADAL" clId="{109C1E68-9250-4DE7-AFA8-C7C69E4D6D69}" dt="2024-05-20T17:28:11.951" v="9829" actId="1076"/>
          <ac:spMkLst>
            <pc:docMk/>
            <pc:sldMk cId="870298878" sldId="1473"/>
            <ac:spMk id="7" creationId="{5C31B21A-95AF-D513-11EF-D251295F37DE}"/>
          </ac:spMkLst>
        </pc:spChg>
        <pc:spChg chg="add mod">
          <ac:chgData name="paul meaney" userId="8f3b41ac-413d-46e0-bc97-8181c95bcdc2" providerId="ADAL" clId="{109C1E68-9250-4DE7-AFA8-C7C69E4D6D69}" dt="2024-05-21T08:37:23.470" v="10646" actId="1582"/>
          <ac:spMkLst>
            <pc:docMk/>
            <pc:sldMk cId="870298878" sldId="1473"/>
            <ac:spMk id="8" creationId="{C24CECE4-FED0-3803-E04A-850FBE1A2B2A}"/>
          </ac:spMkLst>
        </pc:spChg>
        <pc:spChg chg="add mod">
          <ac:chgData name="paul meaney" userId="8f3b41ac-413d-46e0-bc97-8181c95bcdc2" providerId="ADAL" clId="{109C1E68-9250-4DE7-AFA8-C7C69E4D6D69}" dt="2024-05-20T17:29:43.731" v="9862" actId="1076"/>
          <ac:spMkLst>
            <pc:docMk/>
            <pc:sldMk cId="870298878" sldId="1473"/>
            <ac:spMk id="9" creationId="{1FE93EDA-5CE4-9FBD-3F44-32FB87A9493A}"/>
          </ac:spMkLst>
        </pc:spChg>
        <pc:spChg chg="add mod">
          <ac:chgData name="paul meaney" userId="8f3b41ac-413d-46e0-bc97-8181c95bcdc2" providerId="ADAL" clId="{109C1E68-9250-4DE7-AFA8-C7C69E4D6D69}" dt="2024-05-21T08:56:36.707" v="12246" actId="208"/>
          <ac:spMkLst>
            <pc:docMk/>
            <pc:sldMk cId="870298878" sldId="1473"/>
            <ac:spMk id="10" creationId="{A14AB748-096D-8A3F-CCB3-7EEBCDFE0474}"/>
          </ac:spMkLst>
        </pc:spChg>
        <pc:spChg chg="add mod">
          <ac:chgData name="paul meaney" userId="8f3b41ac-413d-46e0-bc97-8181c95bcdc2" providerId="ADAL" clId="{109C1E68-9250-4DE7-AFA8-C7C69E4D6D69}" dt="2024-05-20T17:29:43.731" v="9862" actId="1076"/>
          <ac:spMkLst>
            <pc:docMk/>
            <pc:sldMk cId="870298878" sldId="1473"/>
            <ac:spMk id="11" creationId="{1BECF2AB-F0C7-1F91-9645-3FA8222A2569}"/>
          </ac:spMkLst>
        </pc:spChg>
        <pc:spChg chg="add mod">
          <ac:chgData name="paul meaney" userId="8f3b41ac-413d-46e0-bc97-8181c95bcdc2" providerId="ADAL" clId="{109C1E68-9250-4DE7-AFA8-C7C69E4D6D69}" dt="2024-05-21T08:37:23.470" v="10646" actId="1582"/>
          <ac:spMkLst>
            <pc:docMk/>
            <pc:sldMk cId="870298878" sldId="1473"/>
            <ac:spMk id="12" creationId="{7D60EAE2-D507-E2AF-2B30-D8D1BEB3F402}"/>
          </ac:spMkLst>
        </pc:spChg>
        <pc:spChg chg="add mod">
          <ac:chgData name="paul meaney" userId="8f3b41ac-413d-46e0-bc97-8181c95bcdc2" providerId="ADAL" clId="{109C1E68-9250-4DE7-AFA8-C7C69E4D6D69}" dt="2024-05-21T08:37:23.470" v="10646" actId="1582"/>
          <ac:spMkLst>
            <pc:docMk/>
            <pc:sldMk cId="870298878" sldId="1473"/>
            <ac:spMk id="13" creationId="{5C5FF312-5E95-CD5D-5AA6-C6062D014738}"/>
          </ac:spMkLst>
        </pc:spChg>
        <pc:spChg chg="add del mod">
          <ac:chgData name="paul meaney" userId="8f3b41ac-413d-46e0-bc97-8181c95bcdc2" providerId="ADAL" clId="{109C1E68-9250-4DE7-AFA8-C7C69E4D6D69}" dt="2024-05-20T17:30:58.596" v="9888" actId="478"/>
          <ac:spMkLst>
            <pc:docMk/>
            <pc:sldMk cId="870298878" sldId="1473"/>
            <ac:spMk id="14" creationId="{ED9B86CD-A996-E262-CB09-6E12E4490FDD}"/>
          </ac:spMkLst>
        </pc:spChg>
        <pc:spChg chg="mod">
          <ac:chgData name="paul meaney" userId="8f3b41ac-413d-46e0-bc97-8181c95bcdc2" providerId="ADAL" clId="{109C1E68-9250-4DE7-AFA8-C7C69E4D6D69}" dt="2024-05-21T08:52:40.948" v="12059"/>
          <ac:spMkLst>
            <pc:docMk/>
            <pc:sldMk cId="870298878" sldId="1473"/>
            <ac:spMk id="20" creationId="{142D9A53-FAF6-6744-44CA-FF7D69512B9D}"/>
          </ac:spMkLst>
        </pc:spChg>
        <pc:spChg chg="add mod">
          <ac:chgData name="paul meaney" userId="8f3b41ac-413d-46e0-bc97-8181c95bcdc2" providerId="ADAL" clId="{109C1E68-9250-4DE7-AFA8-C7C69E4D6D69}" dt="2024-05-21T08:52:52.178" v="12080" actId="14100"/>
          <ac:spMkLst>
            <pc:docMk/>
            <pc:sldMk cId="870298878" sldId="1473"/>
            <ac:spMk id="21" creationId="{70EA7EB2-71F3-AD85-2F34-81D8D0C60D90}"/>
          </ac:spMkLst>
        </pc:spChg>
        <pc:spChg chg="mod">
          <ac:chgData name="paul meaney" userId="8f3b41ac-413d-46e0-bc97-8181c95bcdc2" providerId="ADAL" clId="{109C1E68-9250-4DE7-AFA8-C7C69E4D6D69}" dt="2024-05-21T08:52:59.565" v="12082"/>
          <ac:spMkLst>
            <pc:docMk/>
            <pc:sldMk cId="870298878" sldId="1473"/>
            <ac:spMk id="24" creationId="{0BE0A5CB-3B4B-A2C9-7248-1AE75DAD7DC9}"/>
          </ac:spMkLst>
        </pc:spChg>
        <pc:spChg chg="add mod">
          <ac:chgData name="paul meaney" userId="8f3b41ac-413d-46e0-bc97-8181c95bcdc2" providerId="ADAL" clId="{109C1E68-9250-4DE7-AFA8-C7C69E4D6D69}" dt="2024-05-21T08:55:11.574" v="12172" actId="1076"/>
          <ac:spMkLst>
            <pc:docMk/>
            <pc:sldMk cId="870298878" sldId="1473"/>
            <ac:spMk id="25" creationId="{AC2C97AE-1456-9EB1-B286-0B7D7FD025D3}"/>
          </ac:spMkLst>
        </pc:spChg>
        <pc:spChg chg="add mod">
          <ac:chgData name="paul meaney" userId="8f3b41ac-413d-46e0-bc97-8181c95bcdc2" providerId="ADAL" clId="{109C1E68-9250-4DE7-AFA8-C7C69E4D6D69}" dt="2024-05-21T08:56:40.538" v="12247" actId="14100"/>
          <ac:spMkLst>
            <pc:docMk/>
            <pc:sldMk cId="870298878" sldId="1473"/>
            <ac:spMk id="28" creationId="{690A29F1-707C-D26C-4EE9-671C5E365265}"/>
          </ac:spMkLst>
        </pc:spChg>
        <pc:spChg chg="add mod">
          <ac:chgData name="paul meaney" userId="8f3b41ac-413d-46e0-bc97-8181c95bcdc2" providerId="ADAL" clId="{109C1E68-9250-4DE7-AFA8-C7C69E4D6D69}" dt="2024-05-21T08:56:44.398" v="12248" actId="14100"/>
          <ac:spMkLst>
            <pc:docMk/>
            <pc:sldMk cId="870298878" sldId="1473"/>
            <ac:spMk id="29" creationId="{32751F1A-72B7-E794-B553-166450CF15C2}"/>
          </ac:spMkLst>
        </pc:spChg>
        <pc:spChg chg="add mod">
          <ac:chgData name="paul meaney" userId="8f3b41ac-413d-46e0-bc97-8181c95bcdc2" providerId="ADAL" clId="{109C1E68-9250-4DE7-AFA8-C7C69E4D6D69}" dt="2024-05-21T08:56:47.865" v="12249" actId="14100"/>
          <ac:spMkLst>
            <pc:docMk/>
            <pc:sldMk cId="870298878" sldId="1473"/>
            <ac:spMk id="30" creationId="{4CFB7CA5-4620-9BA4-2B88-0FEDB2BED28D}"/>
          </ac:spMkLst>
        </pc:spChg>
        <pc:grpChg chg="add mod">
          <ac:chgData name="paul meaney" userId="8f3b41ac-413d-46e0-bc97-8181c95bcdc2" providerId="ADAL" clId="{109C1E68-9250-4DE7-AFA8-C7C69E4D6D69}" dt="2024-05-21T08:52:56.443" v="12081" actId="1076"/>
          <ac:grpSpMkLst>
            <pc:docMk/>
            <pc:sldMk cId="870298878" sldId="1473"/>
            <ac:grpSpMk id="18" creationId="{08ED5AF8-5B9E-7ACF-E7DE-78C584869579}"/>
          </ac:grpSpMkLst>
        </pc:grpChg>
        <pc:grpChg chg="add del mod">
          <ac:chgData name="paul meaney" userId="8f3b41ac-413d-46e0-bc97-8181c95bcdc2" providerId="ADAL" clId="{109C1E68-9250-4DE7-AFA8-C7C69E4D6D69}" dt="2024-05-21T08:53:42.413" v="12155" actId="478"/>
          <ac:grpSpMkLst>
            <pc:docMk/>
            <pc:sldMk cId="870298878" sldId="1473"/>
            <ac:grpSpMk id="22" creationId="{328B0C23-73CA-D4E7-CCE1-30F55CA76371}"/>
          </ac:grpSpMkLst>
        </pc:grpChg>
        <pc:picChg chg="mod">
          <ac:chgData name="paul meaney" userId="8f3b41ac-413d-46e0-bc97-8181c95bcdc2" providerId="ADAL" clId="{109C1E68-9250-4DE7-AFA8-C7C69E4D6D69}" dt="2024-05-21T08:52:40.948" v="12059"/>
          <ac:picMkLst>
            <pc:docMk/>
            <pc:sldMk cId="870298878" sldId="1473"/>
            <ac:picMk id="19" creationId="{E386BE34-93B8-6073-1BA4-1C60CA4662AB}"/>
          </ac:picMkLst>
        </pc:picChg>
        <pc:picChg chg="mod">
          <ac:chgData name="paul meaney" userId="8f3b41ac-413d-46e0-bc97-8181c95bcdc2" providerId="ADAL" clId="{109C1E68-9250-4DE7-AFA8-C7C69E4D6D69}" dt="2024-05-21T08:52:59.565" v="12082"/>
          <ac:picMkLst>
            <pc:docMk/>
            <pc:sldMk cId="870298878" sldId="1473"/>
            <ac:picMk id="23" creationId="{ED196F5C-B5A1-21ED-832E-7D23EC074542}"/>
          </ac:picMkLst>
        </pc:picChg>
        <pc:picChg chg="add mod">
          <ac:chgData name="paul meaney" userId="8f3b41ac-413d-46e0-bc97-8181c95bcdc2" providerId="ADAL" clId="{109C1E68-9250-4DE7-AFA8-C7C69E4D6D69}" dt="2024-05-21T08:54:25.158" v="12161" actId="207"/>
          <ac:picMkLst>
            <pc:docMk/>
            <pc:sldMk cId="870298878" sldId="1473"/>
            <ac:picMk id="27" creationId="{E69C3388-3D72-BE18-FCAB-7B03B7143EFF}"/>
          </ac:picMkLst>
        </pc:picChg>
        <pc:cxnChg chg="add mod">
          <ac:chgData name="paul meaney" userId="8f3b41ac-413d-46e0-bc97-8181c95bcdc2" providerId="ADAL" clId="{109C1E68-9250-4DE7-AFA8-C7C69E4D6D69}" dt="2024-05-21T09:10:47.201" v="13133" actId="1076"/>
          <ac:cxnSpMkLst>
            <pc:docMk/>
            <pc:sldMk cId="870298878" sldId="1473"/>
            <ac:cxnSpMk id="16" creationId="{8A91C890-2749-367F-C1D9-018398008C9C}"/>
          </ac:cxnSpMkLst>
        </pc:cxnChg>
      </pc:sldChg>
      <pc:sldChg chg="modSp new del mod">
        <pc:chgData name="paul meaney" userId="8f3b41ac-413d-46e0-bc97-8181c95bcdc2" providerId="ADAL" clId="{109C1E68-9250-4DE7-AFA8-C7C69E4D6D69}" dt="2024-05-20T17:30:18.570" v="9868" actId="47"/>
        <pc:sldMkLst>
          <pc:docMk/>
          <pc:sldMk cId="3494515861" sldId="1474"/>
        </pc:sldMkLst>
        <pc:spChg chg="mod">
          <ac:chgData name="paul meaney" userId="8f3b41ac-413d-46e0-bc97-8181c95bcdc2" providerId="ADAL" clId="{109C1E68-9250-4DE7-AFA8-C7C69E4D6D69}" dt="2024-05-20T16:53:09.433" v="9533" actId="20577"/>
          <ac:spMkLst>
            <pc:docMk/>
            <pc:sldMk cId="3494515861" sldId="1474"/>
            <ac:spMk id="2" creationId="{FDA44A80-A367-1110-0AEC-7BC8E17DBEAA}"/>
          </ac:spMkLst>
        </pc:spChg>
      </pc:sldChg>
      <pc:sldChg chg="modSp new del mod">
        <pc:chgData name="paul meaney" userId="8f3b41ac-413d-46e0-bc97-8181c95bcdc2" providerId="ADAL" clId="{109C1E68-9250-4DE7-AFA8-C7C69E4D6D69}" dt="2024-05-20T17:33:55.153" v="9965" actId="47"/>
        <pc:sldMkLst>
          <pc:docMk/>
          <pc:sldMk cId="3426896759" sldId="1475"/>
        </pc:sldMkLst>
        <pc:spChg chg="mod">
          <ac:chgData name="paul meaney" userId="8f3b41ac-413d-46e0-bc97-8181c95bcdc2" providerId="ADAL" clId="{109C1E68-9250-4DE7-AFA8-C7C69E4D6D69}" dt="2024-05-20T16:53:29.593" v="9567" actId="20577"/>
          <ac:spMkLst>
            <pc:docMk/>
            <pc:sldMk cId="3426896759" sldId="1475"/>
            <ac:spMk id="2" creationId="{718B6FD0-7542-509F-2141-6C6B339AFCE6}"/>
          </ac:spMkLst>
        </pc:spChg>
      </pc:sldChg>
      <pc:sldChg chg="modSp add mod ord">
        <pc:chgData name="paul meaney" userId="8f3b41ac-413d-46e0-bc97-8181c95bcdc2" providerId="ADAL" clId="{109C1E68-9250-4DE7-AFA8-C7C69E4D6D69}" dt="2024-05-21T09:05:01.330" v="13019" actId="20577"/>
        <pc:sldMkLst>
          <pc:docMk/>
          <pc:sldMk cId="1258343695" sldId="1476"/>
        </pc:sldMkLst>
        <pc:spChg chg="mod">
          <ac:chgData name="paul meaney" userId="8f3b41ac-413d-46e0-bc97-8181c95bcdc2" providerId="ADAL" clId="{109C1E68-9250-4DE7-AFA8-C7C69E4D6D69}" dt="2024-05-20T16:54:44.969" v="9642" actId="20577"/>
          <ac:spMkLst>
            <pc:docMk/>
            <pc:sldMk cId="1258343695" sldId="1476"/>
            <ac:spMk id="2" creationId="{80BBF05F-215F-2FD6-0ADC-504D96CA3FED}"/>
          </ac:spMkLst>
        </pc:spChg>
        <pc:grpChg chg="mod">
          <ac:chgData name="paul meaney" userId="8f3b41ac-413d-46e0-bc97-8181c95bcdc2" providerId="ADAL" clId="{109C1E68-9250-4DE7-AFA8-C7C69E4D6D69}" dt="2024-05-20T16:54:28.196" v="9630" actId="1076"/>
          <ac:grpSpMkLst>
            <pc:docMk/>
            <pc:sldMk cId="1258343695" sldId="1476"/>
            <ac:grpSpMk id="6" creationId="{06EA9607-DE90-4290-3D6E-D93171AB2FE8}"/>
          </ac:grpSpMkLst>
        </pc:grpChg>
        <pc:graphicFrameChg chg="mod">
          <ac:chgData name="paul meaney" userId="8f3b41ac-413d-46e0-bc97-8181c95bcdc2" providerId="ADAL" clId="{109C1E68-9250-4DE7-AFA8-C7C69E4D6D69}" dt="2024-05-21T09:05:01.330" v="13019" actId="20577"/>
          <ac:graphicFrameMkLst>
            <pc:docMk/>
            <pc:sldMk cId="1258343695" sldId="1476"/>
            <ac:graphicFrameMk id="9" creationId="{196CF687-08A4-85E4-F4C0-36AB9F3B914D}"/>
          </ac:graphicFrameMkLst>
        </pc:graphicFrameChg>
      </pc:sldChg>
      <pc:sldChg chg="modSp add mod">
        <pc:chgData name="paul meaney" userId="8f3b41ac-413d-46e0-bc97-8181c95bcdc2" providerId="ADAL" clId="{109C1E68-9250-4DE7-AFA8-C7C69E4D6D69}" dt="2024-05-30T07:35:32.514" v="36335"/>
        <pc:sldMkLst>
          <pc:docMk/>
          <pc:sldMk cId="3476727136" sldId="1477"/>
        </pc:sldMkLst>
        <pc:spChg chg="mod">
          <ac:chgData name="paul meaney" userId="8f3b41ac-413d-46e0-bc97-8181c95bcdc2" providerId="ADAL" clId="{109C1E68-9250-4DE7-AFA8-C7C69E4D6D69}" dt="2024-05-20T16:55:00.739" v="9694" actId="20577"/>
          <ac:spMkLst>
            <pc:docMk/>
            <pc:sldMk cId="3476727136" sldId="1477"/>
            <ac:spMk id="2" creationId="{80BBF05F-215F-2FD6-0ADC-504D96CA3FED}"/>
          </ac:spMkLst>
        </pc:spChg>
        <pc:graphicFrameChg chg="mod">
          <ac:chgData name="paul meaney" userId="8f3b41ac-413d-46e0-bc97-8181c95bcdc2" providerId="ADAL" clId="{109C1E68-9250-4DE7-AFA8-C7C69E4D6D69}" dt="2024-05-30T07:35:32.514" v="36335"/>
          <ac:graphicFrameMkLst>
            <pc:docMk/>
            <pc:sldMk cId="3476727136" sldId="1477"/>
            <ac:graphicFrameMk id="9" creationId="{196CF687-08A4-85E4-F4C0-36AB9F3B914D}"/>
          </ac:graphicFrameMkLst>
        </pc:graphicFrameChg>
      </pc:sldChg>
      <pc:sldChg chg="modSp add mod">
        <pc:chgData name="paul meaney" userId="8f3b41ac-413d-46e0-bc97-8181c95bcdc2" providerId="ADAL" clId="{109C1E68-9250-4DE7-AFA8-C7C69E4D6D69}" dt="2024-05-24T08:56:12.514" v="33621" actId="20577"/>
        <pc:sldMkLst>
          <pc:docMk/>
          <pc:sldMk cId="3901136337" sldId="1478"/>
        </pc:sldMkLst>
        <pc:spChg chg="mod">
          <ac:chgData name="paul meaney" userId="8f3b41ac-413d-46e0-bc97-8181c95bcdc2" providerId="ADAL" clId="{109C1E68-9250-4DE7-AFA8-C7C69E4D6D69}" dt="2024-05-20T16:55:16.559" v="9723" actId="20577"/>
          <ac:spMkLst>
            <pc:docMk/>
            <pc:sldMk cId="3901136337" sldId="1478"/>
            <ac:spMk id="2" creationId="{80BBF05F-215F-2FD6-0ADC-504D96CA3FED}"/>
          </ac:spMkLst>
        </pc:spChg>
        <pc:graphicFrameChg chg="mod">
          <ac:chgData name="paul meaney" userId="8f3b41ac-413d-46e0-bc97-8181c95bcdc2" providerId="ADAL" clId="{109C1E68-9250-4DE7-AFA8-C7C69E4D6D69}" dt="2024-05-24T08:56:12.514" v="33621" actId="20577"/>
          <ac:graphicFrameMkLst>
            <pc:docMk/>
            <pc:sldMk cId="3901136337" sldId="1478"/>
            <ac:graphicFrameMk id="9" creationId="{196CF687-08A4-85E4-F4C0-36AB9F3B914D}"/>
          </ac:graphicFrameMkLst>
        </pc:graphicFrameChg>
      </pc:sldChg>
      <pc:sldChg chg="modSp add mod">
        <pc:chgData name="paul meaney" userId="8f3b41ac-413d-46e0-bc97-8181c95bcdc2" providerId="ADAL" clId="{109C1E68-9250-4DE7-AFA8-C7C69E4D6D69}" dt="2024-05-21T15:39:13.397" v="19000" actId="20577"/>
        <pc:sldMkLst>
          <pc:docMk/>
          <pc:sldMk cId="3059321837" sldId="1479"/>
        </pc:sldMkLst>
        <pc:spChg chg="mod">
          <ac:chgData name="paul meaney" userId="8f3b41ac-413d-46e0-bc97-8181c95bcdc2" providerId="ADAL" clId="{109C1E68-9250-4DE7-AFA8-C7C69E4D6D69}" dt="2024-05-20T16:55:27.778" v="9741" actId="20577"/>
          <ac:spMkLst>
            <pc:docMk/>
            <pc:sldMk cId="3059321837" sldId="1479"/>
            <ac:spMk id="2" creationId="{80BBF05F-215F-2FD6-0ADC-504D96CA3FED}"/>
          </ac:spMkLst>
        </pc:spChg>
        <pc:graphicFrameChg chg="mod">
          <ac:chgData name="paul meaney" userId="8f3b41ac-413d-46e0-bc97-8181c95bcdc2" providerId="ADAL" clId="{109C1E68-9250-4DE7-AFA8-C7C69E4D6D69}" dt="2024-05-21T15:39:13.397" v="19000" actId="20577"/>
          <ac:graphicFrameMkLst>
            <pc:docMk/>
            <pc:sldMk cId="3059321837" sldId="1479"/>
            <ac:graphicFrameMk id="9" creationId="{196CF687-08A4-85E4-F4C0-36AB9F3B914D}"/>
          </ac:graphicFrameMkLst>
        </pc:graphicFrameChg>
      </pc:sldChg>
      <pc:sldChg chg="modSp add mod">
        <pc:chgData name="paul meaney" userId="8f3b41ac-413d-46e0-bc97-8181c95bcdc2" providerId="ADAL" clId="{109C1E68-9250-4DE7-AFA8-C7C69E4D6D69}" dt="2024-05-23T10:15:47.436" v="23463" actId="20577"/>
        <pc:sldMkLst>
          <pc:docMk/>
          <pc:sldMk cId="2472841940" sldId="1480"/>
        </pc:sldMkLst>
        <pc:spChg chg="mod">
          <ac:chgData name="paul meaney" userId="8f3b41ac-413d-46e0-bc97-8181c95bcdc2" providerId="ADAL" clId="{109C1E68-9250-4DE7-AFA8-C7C69E4D6D69}" dt="2024-05-20T16:55:37.755" v="9759" actId="20577"/>
          <ac:spMkLst>
            <pc:docMk/>
            <pc:sldMk cId="2472841940" sldId="1480"/>
            <ac:spMk id="2" creationId="{80BBF05F-215F-2FD6-0ADC-504D96CA3FED}"/>
          </ac:spMkLst>
        </pc:spChg>
        <pc:graphicFrameChg chg="mod">
          <ac:chgData name="paul meaney" userId="8f3b41ac-413d-46e0-bc97-8181c95bcdc2" providerId="ADAL" clId="{109C1E68-9250-4DE7-AFA8-C7C69E4D6D69}" dt="2024-05-23T10:15:47.436" v="23463" actId="20577"/>
          <ac:graphicFrameMkLst>
            <pc:docMk/>
            <pc:sldMk cId="2472841940" sldId="1480"/>
            <ac:graphicFrameMk id="9" creationId="{196CF687-08A4-85E4-F4C0-36AB9F3B914D}"/>
          </ac:graphicFrameMkLst>
        </pc:graphicFrameChg>
      </pc:sldChg>
      <pc:sldChg chg="add del ord">
        <pc:chgData name="paul meaney" userId="8f3b41ac-413d-46e0-bc97-8181c95bcdc2" providerId="ADAL" clId="{109C1E68-9250-4DE7-AFA8-C7C69E4D6D69}" dt="2024-05-23T15:24:32.025" v="30538" actId="47"/>
        <pc:sldMkLst>
          <pc:docMk/>
          <pc:sldMk cId="1892759142" sldId="1481"/>
        </pc:sldMkLst>
      </pc:sldChg>
      <pc:sldChg chg="add del">
        <pc:chgData name="paul meaney" userId="8f3b41ac-413d-46e0-bc97-8181c95bcdc2" providerId="ADAL" clId="{109C1E68-9250-4DE7-AFA8-C7C69E4D6D69}" dt="2024-05-23T15:24:39.232" v="30540" actId="47"/>
        <pc:sldMkLst>
          <pc:docMk/>
          <pc:sldMk cId="535407025" sldId="1482"/>
        </pc:sldMkLst>
      </pc:sldChg>
      <pc:sldChg chg="add del">
        <pc:chgData name="paul meaney" userId="8f3b41ac-413d-46e0-bc97-8181c95bcdc2" providerId="ADAL" clId="{109C1E68-9250-4DE7-AFA8-C7C69E4D6D69}" dt="2024-05-23T15:33:09.974" v="30559" actId="47"/>
        <pc:sldMkLst>
          <pc:docMk/>
          <pc:sldMk cId="2972040030" sldId="1483"/>
        </pc:sldMkLst>
      </pc:sldChg>
      <pc:sldChg chg="add del">
        <pc:chgData name="paul meaney" userId="8f3b41ac-413d-46e0-bc97-8181c95bcdc2" providerId="ADAL" clId="{109C1E68-9250-4DE7-AFA8-C7C69E4D6D69}" dt="2024-05-23T15:33:10.773" v="30561" actId="47"/>
        <pc:sldMkLst>
          <pc:docMk/>
          <pc:sldMk cId="3329140355" sldId="1484"/>
        </pc:sldMkLst>
      </pc:sldChg>
      <pc:sldChg chg="add del">
        <pc:chgData name="paul meaney" userId="8f3b41ac-413d-46e0-bc97-8181c95bcdc2" providerId="ADAL" clId="{109C1E68-9250-4DE7-AFA8-C7C69E4D6D69}" dt="2024-05-23T15:33:11.543" v="30563" actId="47"/>
        <pc:sldMkLst>
          <pc:docMk/>
          <pc:sldMk cId="4243799969" sldId="1485"/>
        </pc:sldMkLst>
      </pc:sldChg>
      <pc:sldChg chg="add del">
        <pc:chgData name="paul meaney" userId="8f3b41ac-413d-46e0-bc97-8181c95bcdc2" providerId="ADAL" clId="{109C1E68-9250-4DE7-AFA8-C7C69E4D6D69}" dt="2024-05-23T15:33:13.085" v="30565" actId="47"/>
        <pc:sldMkLst>
          <pc:docMk/>
          <pc:sldMk cId="1910921885" sldId="1486"/>
        </pc:sldMkLst>
      </pc:sldChg>
      <pc:sldChg chg="add del">
        <pc:chgData name="paul meaney" userId="8f3b41ac-413d-46e0-bc97-8181c95bcdc2" providerId="ADAL" clId="{109C1E68-9250-4DE7-AFA8-C7C69E4D6D69}" dt="2024-05-23T15:33:14.627" v="30567" actId="47"/>
        <pc:sldMkLst>
          <pc:docMk/>
          <pc:sldMk cId="3677689344" sldId="1487"/>
        </pc:sldMkLst>
      </pc:sldChg>
      <pc:sldChg chg="add del">
        <pc:chgData name="paul meaney" userId="8f3b41ac-413d-46e0-bc97-8181c95bcdc2" providerId="ADAL" clId="{109C1E68-9250-4DE7-AFA8-C7C69E4D6D69}" dt="2024-05-23T15:33:16.276" v="30569" actId="47"/>
        <pc:sldMkLst>
          <pc:docMk/>
          <pc:sldMk cId="2033636194" sldId="1488"/>
        </pc:sldMkLst>
      </pc:sldChg>
      <pc:sldChg chg="add del">
        <pc:chgData name="paul meaney" userId="8f3b41ac-413d-46e0-bc97-8181c95bcdc2" providerId="ADAL" clId="{109C1E68-9250-4DE7-AFA8-C7C69E4D6D69}" dt="2024-05-23T15:33:17.867" v="30571" actId="47"/>
        <pc:sldMkLst>
          <pc:docMk/>
          <pc:sldMk cId="2479384996" sldId="1489"/>
        </pc:sldMkLst>
      </pc:sldChg>
      <pc:sldChg chg="addSp delSp modSp add mod">
        <pc:chgData name="paul meaney" userId="8f3b41ac-413d-46e0-bc97-8181c95bcdc2" providerId="ADAL" clId="{109C1E68-9250-4DE7-AFA8-C7C69E4D6D69}" dt="2024-05-24T08:37:43.878" v="32271" actId="1076"/>
        <pc:sldMkLst>
          <pc:docMk/>
          <pc:sldMk cId="587438596" sldId="1490"/>
        </pc:sldMkLst>
        <pc:spChg chg="mod">
          <ac:chgData name="paul meaney" userId="8f3b41ac-413d-46e0-bc97-8181c95bcdc2" providerId="ADAL" clId="{109C1E68-9250-4DE7-AFA8-C7C69E4D6D69}" dt="2024-05-20T17:30:24.693" v="9876" actId="20577"/>
          <ac:spMkLst>
            <pc:docMk/>
            <pc:sldMk cId="587438596" sldId="1490"/>
            <ac:spMk id="2" creationId="{63EB2CE0-7E4A-9A87-3B2D-5EE2919808F5}"/>
          </ac:spMkLst>
        </pc:spChg>
        <pc:spChg chg="add mod">
          <ac:chgData name="paul meaney" userId="8f3b41ac-413d-46e0-bc97-8181c95bcdc2" providerId="ADAL" clId="{109C1E68-9250-4DE7-AFA8-C7C69E4D6D69}" dt="2024-05-21T08:57:02.967" v="12251" actId="1582"/>
          <ac:spMkLst>
            <pc:docMk/>
            <pc:sldMk cId="587438596" sldId="1490"/>
            <ac:spMk id="3" creationId="{039CBD1A-030F-F92F-D179-7E1A68F70BAA}"/>
          </ac:spMkLst>
        </pc:spChg>
        <pc:spChg chg="mod">
          <ac:chgData name="paul meaney" userId="8f3b41ac-413d-46e0-bc97-8181c95bcdc2" providerId="ADAL" clId="{109C1E68-9250-4DE7-AFA8-C7C69E4D6D69}" dt="2024-05-21T08:57:02.967" v="12251" actId="1582"/>
          <ac:spMkLst>
            <pc:docMk/>
            <pc:sldMk cId="587438596" sldId="1490"/>
            <ac:spMk id="6" creationId="{1A7C6220-59F7-C71F-9887-F92AD510D6F3}"/>
          </ac:spMkLst>
        </pc:spChg>
        <pc:spChg chg="mod">
          <ac:chgData name="paul meaney" userId="8f3b41ac-413d-46e0-bc97-8181c95bcdc2" providerId="ADAL" clId="{109C1E68-9250-4DE7-AFA8-C7C69E4D6D69}" dt="2024-05-21T08:37:32.207" v="10648" actId="1582"/>
          <ac:spMkLst>
            <pc:docMk/>
            <pc:sldMk cId="587438596" sldId="1490"/>
            <ac:spMk id="8" creationId="{C24CECE4-FED0-3803-E04A-850FBE1A2B2A}"/>
          </ac:spMkLst>
        </pc:spChg>
        <pc:spChg chg="del">
          <ac:chgData name="paul meaney" userId="8f3b41ac-413d-46e0-bc97-8181c95bcdc2" providerId="ADAL" clId="{109C1E68-9250-4DE7-AFA8-C7C69E4D6D69}" dt="2024-05-20T17:30:45.588" v="9885" actId="478"/>
          <ac:spMkLst>
            <pc:docMk/>
            <pc:sldMk cId="587438596" sldId="1490"/>
            <ac:spMk id="9" creationId="{1FE93EDA-5CE4-9FBD-3F44-32FB87A9493A}"/>
          </ac:spMkLst>
        </pc:spChg>
        <pc:spChg chg="del">
          <ac:chgData name="paul meaney" userId="8f3b41ac-413d-46e0-bc97-8181c95bcdc2" providerId="ADAL" clId="{109C1E68-9250-4DE7-AFA8-C7C69E4D6D69}" dt="2024-05-20T17:30:45.588" v="9885" actId="478"/>
          <ac:spMkLst>
            <pc:docMk/>
            <pc:sldMk cId="587438596" sldId="1490"/>
            <ac:spMk id="10" creationId="{A14AB748-096D-8A3F-CCB3-7EEBCDFE0474}"/>
          </ac:spMkLst>
        </pc:spChg>
        <pc:spChg chg="del">
          <ac:chgData name="paul meaney" userId="8f3b41ac-413d-46e0-bc97-8181c95bcdc2" providerId="ADAL" clId="{109C1E68-9250-4DE7-AFA8-C7C69E4D6D69}" dt="2024-05-20T17:30:45.588" v="9885" actId="478"/>
          <ac:spMkLst>
            <pc:docMk/>
            <pc:sldMk cId="587438596" sldId="1490"/>
            <ac:spMk id="11" creationId="{1BECF2AB-F0C7-1F91-9645-3FA8222A2569}"/>
          </ac:spMkLst>
        </pc:spChg>
        <pc:spChg chg="mod">
          <ac:chgData name="paul meaney" userId="8f3b41ac-413d-46e0-bc97-8181c95bcdc2" providerId="ADAL" clId="{109C1E68-9250-4DE7-AFA8-C7C69E4D6D69}" dt="2024-05-21T08:37:32.207" v="10648" actId="1582"/>
          <ac:spMkLst>
            <pc:docMk/>
            <pc:sldMk cId="587438596" sldId="1490"/>
            <ac:spMk id="12" creationId="{7D60EAE2-D507-E2AF-2B30-D8D1BEB3F402}"/>
          </ac:spMkLst>
        </pc:spChg>
        <pc:spChg chg="mod">
          <ac:chgData name="paul meaney" userId="8f3b41ac-413d-46e0-bc97-8181c95bcdc2" providerId="ADAL" clId="{109C1E68-9250-4DE7-AFA8-C7C69E4D6D69}" dt="2024-05-21T08:37:32.207" v="10648" actId="1582"/>
          <ac:spMkLst>
            <pc:docMk/>
            <pc:sldMk cId="587438596" sldId="1490"/>
            <ac:spMk id="13" creationId="{5C5FF312-5E95-CD5D-5AA6-C6062D014738}"/>
          </ac:spMkLst>
        </pc:spChg>
        <pc:spChg chg="del">
          <ac:chgData name="paul meaney" userId="8f3b41ac-413d-46e0-bc97-8181c95bcdc2" providerId="ADAL" clId="{109C1E68-9250-4DE7-AFA8-C7C69E4D6D69}" dt="2024-05-20T17:31:06.686" v="9890" actId="478"/>
          <ac:spMkLst>
            <pc:docMk/>
            <pc:sldMk cId="587438596" sldId="1490"/>
            <ac:spMk id="14" creationId="{ED9B86CD-A996-E262-CB09-6E12E4490FDD}"/>
          </ac:spMkLst>
        </pc:spChg>
        <pc:spChg chg="add mod">
          <ac:chgData name="paul meaney" userId="8f3b41ac-413d-46e0-bc97-8181c95bcdc2" providerId="ADAL" clId="{109C1E68-9250-4DE7-AFA8-C7C69E4D6D69}" dt="2024-05-20T17:30:55.591" v="9887" actId="1076"/>
          <ac:spMkLst>
            <pc:docMk/>
            <pc:sldMk cId="587438596" sldId="1490"/>
            <ac:spMk id="15" creationId="{F27AB106-7501-3DE1-E5CD-603B205B70A9}"/>
          </ac:spMkLst>
        </pc:spChg>
        <pc:spChg chg="add mod">
          <ac:chgData name="paul meaney" userId="8f3b41ac-413d-46e0-bc97-8181c95bcdc2" providerId="ADAL" clId="{109C1E68-9250-4DE7-AFA8-C7C69E4D6D69}" dt="2024-05-21T08:57:02.967" v="12251" actId="1582"/>
          <ac:spMkLst>
            <pc:docMk/>
            <pc:sldMk cId="587438596" sldId="1490"/>
            <ac:spMk id="17" creationId="{0E868A30-F173-8C7A-8417-AA2FC1227343}"/>
          </ac:spMkLst>
        </pc:spChg>
        <pc:spChg chg="add mod">
          <ac:chgData name="paul meaney" userId="8f3b41ac-413d-46e0-bc97-8181c95bcdc2" providerId="ADAL" clId="{109C1E68-9250-4DE7-AFA8-C7C69E4D6D69}" dt="2024-05-20T17:30:55.591" v="9887" actId="1076"/>
          <ac:spMkLst>
            <pc:docMk/>
            <pc:sldMk cId="587438596" sldId="1490"/>
            <ac:spMk id="18" creationId="{F75657CA-6AF5-EB3B-C341-4D1714B49A69}"/>
          </ac:spMkLst>
        </pc:spChg>
        <pc:spChg chg="add mod">
          <ac:chgData name="paul meaney" userId="8f3b41ac-413d-46e0-bc97-8181c95bcdc2" providerId="ADAL" clId="{109C1E68-9250-4DE7-AFA8-C7C69E4D6D69}" dt="2024-05-21T08:57:02.967" v="12251" actId="1582"/>
          <ac:spMkLst>
            <pc:docMk/>
            <pc:sldMk cId="587438596" sldId="1490"/>
            <ac:spMk id="19" creationId="{02B0C3E0-ADC9-08D6-B54B-022F80708C30}"/>
          </ac:spMkLst>
        </pc:spChg>
        <pc:spChg chg="mod">
          <ac:chgData name="paul meaney" userId="8f3b41ac-413d-46e0-bc97-8181c95bcdc2" providerId="ADAL" clId="{109C1E68-9250-4DE7-AFA8-C7C69E4D6D69}" dt="2024-05-21T08:55:29.522" v="12174"/>
          <ac:spMkLst>
            <pc:docMk/>
            <pc:sldMk cId="587438596" sldId="1490"/>
            <ac:spMk id="22" creationId="{84515FD2-32B1-20EA-76B8-D22C8D6AF9BE}"/>
          </ac:spMkLst>
        </pc:spChg>
        <pc:spChg chg="add mod">
          <ac:chgData name="paul meaney" userId="8f3b41ac-413d-46e0-bc97-8181c95bcdc2" providerId="ADAL" clId="{109C1E68-9250-4DE7-AFA8-C7C69E4D6D69}" dt="2024-05-21T09:10:43.491" v="13132" actId="1076"/>
          <ac:spMkLst>
            <pc:docMk/>
            <pc:sldMk cId="587438596" sldId="1490"/>
            <ac:spMk id="23" creationId="{CFF859D9-F1A5-D6F9-7595-370173E730FB}"/>
          </ac:spMkLst>
        </pc:spChg>
        <pc:spChg chg="add mod">
          <ac:chgData name="paul meaney" userId="8f3b41ac-413d-46e0-bc97-8181c95bcdc2" providerId="ADAL" clId="{109C1E68-9250-4DE7-AFA8-C7C69E4D6D69}" dt="2024-05-21T08:58:04.716" v="12283" actId="14100"/>
          <ac:spMkLst>
            <pc:docMk/>
            <pc:sldMk cId="587438596" sldId="1490"/>
            <ac:spMk id="24" creationId="{45943AAB-FE36-07FF-6A1E-D9127F884AE7}"/>
          </ac:spMkLst>
        </pc:spChg>
        <pc:spChg chg="add mod">
          <ac:chgData name="paul meaney" userId="8f3b41ac-413d-46e0-bc97-8181c95bcdc2" providerId="ADAL" clId="{109C1E68-9250-4DE7-AFA8-C7C69E4D6D69}" dt="2024-05-21T08:58:02.237" v="12282" actId="14100"/>
          <ac:spMkLst>
            <pc:docMk/>
            <pc:sldMk cId="587438596" sldId="1490"/>
            <ac:spMk id="25" creationId="{D3C1EAC1-809B-88E4-4FE5-3B1A92479834}"/>
          </ac:spMkLst>
        </pc:spChg>
        <pc:spChg chg="mod">
          <ac:chgData name="paul meaney" userId="8f3b41ac-413d-46e0-bc97-8181c95bcdc2" providerId="ADAL" clId="{109C1E68-9250-4DE7-AFA8-C7C69E4D6D69}" dt="2024-05-21T08:57:17.893" v="12254"/>
          <ac:spMkLst>
            <pc:docMk/>
            <pc:sldMk cId="587438596" sldId="1490"/>
            <ac:spMk id="28" creationId="{9E92B1BD-AF14-228A-44D2-4C17B3D78648}"/>
          </ac:spMkLst>
        </pc:spChg>
        <pc:spChg chg="add mod">
          <ac:chgData name="paul meaney" userId="8f3b41ac-413d-46e0-bc97-8181c95bcdc2" providerId="ADAL" clId="{109C1E68-9250-4DE7-AFA8-C7C69E4D6D69}" dt="2024-05-21T08:57:44.922" v="12279" actId="20577"/>
          <ac:spMkLst>
            <pc:docMk/>
            <pc:sldMk cId="587438596" sldId="1490"/>
            <ac:spMk id="29" creationId="{5E470568-8999-64C0-79EE-63139808FC18}"/>
          </ac:spMkLst>
        </pc:spChg>
        <pc:spChg chg="add mod">
          <ac:chgData name="paul meaney" userId="8f3b41ac-413d-46e0-bc97-8181c95bcdc2" providerId="ADAL" clId="{109C1E68-9250-4DE7-AFA8-C7C69E4D6D69}" dt="2024-05-24T08:37:43.878" v="32271" actId="1076"/>
          <ac:spMkLst>
            <pc:docMk/>
            <pc:sldMk cId="587438596" sldId="1490"/>
            <ac:spMk id="30" creationId="{EE821407-B54F-2A03-6F5D-A4E72D2EB2AA}"/>
          </ac:spMkLst>
        </pc:spChg>
        <pc:spChg chg="add mod">
          <ac:chgData name="paul meaney" userId="8f3b41ac-413d-46e0-bc97-8181c95bcdc2" providerId="ADAL" clId="{109C1E68-9250-4DE7-AFA8-C7C69E4D6D69}" dt="2024-05-21T08:58:21.013" v="12289" actId="14100"/>
          <ac:spMkLst>
            <pc:docMk/>
            <pc:sldMk cId="587438596" sldId="1490"/>
            <ac:spMk id="31" creationId="{82FA86BB-5AE6-01CC-8F39-0CDBE47826A9}"/>
          </ac:spMkLst>
        </pc:spChg>
        <pc:grpChg chg="add mod">
          <ac:chgData name="paul meaney" userId="8f3b41ac-413d-46e0-bc97-8181c95bcdc2" providerId="ADAL" clId="{109C1E68-9250-4DE7-AFA8-C7C69E4D6D69}" dt="2024-05-21T09:10:43.491" v="13132" actId="1076"/>
          <ac:grpSpMkLst>
            <pc:docMk/>
            <pc:sldMk cId="587438596" sldId="1490"/>
            <ac:grpSpMk id="20" creationId="{CDD94722-7EA3-3C31-632C-BE01E72F4235}"/>
          </ac:grpSpMkLst>
        </pc:grpChg>
        <pc:grpChg chg="add mod">
          <ac:chgData name="paul meaney" userId="8f3b41ac-413d-46e0-bc97-8181c95bcdc2" providerId="ADAL" clId="{109C1E68-9250-4DE7-AFA8-C7C69E4D6D69}" dt="2024-05-21T08:57:28.962" v="12258" actId="14100"/>
          <ac:grpSpMkLst>
            <pc:docMk/>
            <pc:sldMk cId="587438596" sldId="1490"/>
            <ac:grpSpMk id="26" creationId="{03B0CF93-FA7B-3A34-07EF-8AFC631C087F}"/>
          </ac:grpSpMkLst>
        </pc:grpChg>
        <pc:picChg chg="mod">
          <ac:chgData name="paul meaney" userId="8f3b41ac-413d-46e0-bc97-8181c95bcdc2" providerId="ADAL" clId="{109C1E68-9250-4DE7-AFA8-C7C69E4D6D69}" dt="2024-05-21T08:55:29.522" v="12174"/>
          <ac:picMkLst>
            <pc:docMk/>
            <pc:sldMk cId="587438596" sldId="1490"/>
            <ac:picMk id="21" creationId="{439D9A5B-5813-F78C-A0EE-16F72DF43030}"/>
          </ac:picMkLst>
        </pc:picChg>
        <pc:picChg chg="mod">
          <ac:chgData name="paul meaney" userId="8f3b41ac-413d-46e0-bc97-8181c95bcdc2" providerId="ADAL" clId="{109C1E68-9250-4DE7-AFA8-C7C69E4D6D69}" dt="2024-05-21T08:57:17.893" v="12254"/>
          <ac:picMkLst>
            <pc:docMk/>
            <pc:sldMk cId="587438596" sldId="1490"/>
            <ac:picMk id="27" creationId="{BAA4A07B-26D3-2EF3-52A2-608654B0C1AB}"/>
          </ac:picMkLst>
        </pc:picChg>
        <pc:cxnChg chg="mod">
          <ac:chgData name="paul meaney" userId="8f3b41ac-413d-46e0-bc97-8181c95bcdc2" providerId="ADAL" clId="{109C1E68-9250-4DE7-AFA8-C7C69E4D6D69}" dt="2024-05-21T09:10:37.843" v="13131" actId="1076"/>
          <ac:cxnSpMkLst>
            <pc:docMk/>
            <pc:sldMk cId="587438596" sldId="1490"/>
            <ac:cxnSpMk id="16" creationId="{8A91C890-2749-367F-C1D9-018398008C9C}"/>
          </ac:cxnSpMkLst>
        </pc:cxnChg>
      </pc:sldChg>
      <pc:sldChg chg="addSp delSp modSp add mod">
        <pc:chgData name="paul meaney" userId="8f3b41ac-413d-46e0-bc97-8181c95bcdc2" providerId="ADAL" clId="{109C1E68-9250-4DE7-AFA8-C7C69E4D6D69}" dt="2024-05-21T09:11:51.926" v="13151" actId="1076"/>
        <pc:sldMkLst>
          <pc:docMk/>
          <pc:sldMk cId="781531443" sldId="1491"/>
        </pc:sldMkLst>
        <pc:spChg chg="mod">
          <ac:chgData name="paul meaney" userId="8f3b41ac-413d-46e0-bc97-8181c95bcdc2" providerId="ADAL" clId="{109C1E68-9250-4DE7-AFA8-C7C69E4D6D69}" dt="2024-05-20T17:31:39.483" v="9917" actId="20577"/>
          <ac:spMkLst>
            <pc:docMk/>
            <pc:sldMk cId="781531443" sldId="1491"/>
            <ac:spMk id="2" creationId="{63EB2CE0-7E4A-9A87-3B2D-5EE2919808F5}"/>
          </ac:spMkLst>
        </pc:spChg>
        <pc:spChg chg="del">
          <ac:chgData name="paul meaney" userId="8f3b41ac-413d-46e0-bc97-8181c95bcdc2" providerId="ADAL" clId="{109C1E68-9250-4DE7-AFA8-C7C69E4D6D69}" dt="2024-05-20T17:31:50.516" v="9921" actId="478"/>
          <ac:spMkLst>
            <pc:docMk/>
            <pc:sldMk cId="781531443" sldId="1491"/>
            <ac:spMk id="3" creationId="{039CBD1A-030F-F92F-D179-7E1A68F70BAA}"/>
          </ac:spMkLst>
        </pc:spChg>
        <pc:spChg chg="mod">
          <ac:chgData name="paul meaney" userId="8f3b41ac-413d-46e0-bc97-8181c95bcdc2" providerId="ADAL" clId="{109C1E68-9250-4DE7-AFA8-C7C69E4D6D69}" dt="2024-05-20T17:32:21.687" v="9929" actId="1076"/>
          <ac:spMkLst>
            <pc:docMk/>
            <pc:sldMk cId="781531443" sldId="1491"/>
            <ac:spMk id="5" creationId="{1893E309-6735-46E7-458D-0C8F266A3D4E}"/>
          </ac:spMkLst>
        </pc:spChg>
        <pc:spChg chg="mod">
          <ac:chgData name="paul meaney" userId="8f3b41ac-413d-46e0-bc97-8181c95bcdc2" providerId="ADAL" clId="{109C1E68-9250-4DE7-AFA8-C7C69E4D6D69}" dt="2024-05-21T09:11:10.506" v="13135" actId="1582"/>
          <ac:spMkLst>
            <pc:docMk/>
            <pc:sldMk cId="781531443" sldId="1491"/>
            <ac:spMk id="6" creationId="{1A7C6220-59F7-C71F-9887-F92AD510D6F3}"/>
          </ac:spMkLst>
        </pc:spChg>
        <pc:spChg chg="mod">
          <ac:chgData name="paul meaney" userId="8f3b41ac-413d-46e0-bc97-8181c95bcdc2" providerId="ADAL" clId="{109C1E68-9250-4DE7-AFA8-C7C69E4D6D69}" dt="2024-05-20T17:32:21.687" v="9929" actId="1076"/>
          <ac:spMkLst>
            <pc:docMk/>
            <pc:sldMk cId="781531443" sldId="1491"/>
            <ac:spMk id="7" creationId="{5C31B21A-95AF-D513-11EF-D251295F37DE}"/>
          </ac:spMkLst>
        </pc:spChg>
        <pc:spChg chg="mod">
          <ac:chgData name="paul meaney" userId="8f3b41ac-413d-46e0-bc97-8181c95bcdc2" providerId="ADAL" clId="{109C1E68-9250-4DE7-AFA8-C7C69E4D6D69}" dt="2024-05-21T08:37:40.684" v="10650" actId="1582"/>
          <ac:spMkLst>
            <pc:docMk/>
            <pc:sldMk cId="781531443" sldId="1491"/>
            <ac:spMk id="8" creationId="{C24CECE4-FED0-3803-E04A-850FBE1A2B2A}"/>
          </ac:spMkLst>
        </pc:spChg>
        <pc:spChg chg="add mod">
          <ac:chgData name="paul meaney" userId="8f3b41ac-413d-46e0-bc97-8181c95bcdc2" providerId="ADAL" clId="{109C1E68-9250-4DE7-AFA8-C7C69E4D6D69}" dt="2024-05-20T17:32:14.150" v="9928"/>
          <ac:spMkLst>
            <pc:docMk/>
            <pc:sldMk cId="781531443" sldId="1491"/>
            <ac:spMk id="9" creationId="{AB0C88F1-7088-107E-B625-694FD11BB185}"/>
          </ac:spMkLst>
        </pc:spChg>
        <pc:spChg chg="add mod">
          <ac:chgData name="paul meaney" userId="8f3b41ac-413d-46e0-bc97-8181c95bcdc2" providerId="ADAL" clId="{109C1E68-9250-4DE7-AFA8-C7C69E4D6D69}" dt="2024-05-20T17:32:14.150" v="9928"/>
          <ac:spMkLst>
            <pc:docMk/>
            <pc:sldMk cId="781531443" sldId="1491"/>
            <ac:spMk id="10" creationId="{DB85EC71-D66D-67F2-DADC-9F7345F3BFB0}"/>
          </ac:spMkLst>
        </pc:spChg>
        <pc:spChg chg="add mod">
          <ac:chgData name="paul meaney" userId="8f3b41ac-413d-46e0-bc97-8181c95bcdc2" providerId="ADAL" clId="{109C1E68-9250-4DE7-AFA8-C7C69E4D6D69}" dt="2024-05-20T17:32:14.150" v="9928"/>
          <ac:spMkLst>
            <pc:docMk/>
            <pc:sldMk cId="781531443" sldId="1491"/>
            <ac:spMk id="11" creationId="{1F02A1C8-DE86-EB66-4433-8AE51D1052FF}"/>
          </ac:spMkLst>
        </pc:spChg>
        <pc:spChg chg="mod">
          <ac:chgData name="paul meaney" userId="8f3b41ac-413d-46e0-bc97-8181c95bcdc2" providerId="ADAL" clId="{109C1E68-9250-4DE7-AFA8-C7C69E4D6D69}" dt="2024-05-21T09:08:48.636" v="13068" actId="1076"/>
          <ac:spMkLst>
            <pc:docMk/>
            <pc:sldMk cId="781531443" sldId="1491"/>
            <ac:spMk id="12" creationId="{7D60EAE2-D507-E2AF-2B30-D8D1BEB3F402}"/>
          </ac:spMkLst>
        </pc:spChg>
        <pc:spChg chg="mod">
          <ac:chgData name="paul meaney" userId="8f3b41ac-413d-46e0-bc97-8181c95bcdc2" providerId="ADAL" clId="{109C1E68-9250-4DE7-AFA8-C7C69E4D6D69}" dt="2024-05-21T09:08:50.451" v="13069" actId="1076"/>
          <ac:spMkLst>
            <pc:docMk/>
            <pc:sldMk cId="781531443" sldId="1491"/>
            <ac:spMk id="13" creationId="{5C5FF312-5E95-CD5D-5AA6-C6062D014738}"/>
          </ac:spMkLst>
        </pc:spChg>
        <pc:spChg chg="add mod">
          <ac:chgData name="paul meaney" userId="8f3b41ac-413d-46e0-bc97-8181c95bcdc2" providerId="ADAL" clId="{109C1E68-9250-4DE7-AFA8-C7C69E4D6D69}" dt="2024-05-20T17:32:34.734" v="9931" actId="1076"/>
          <ac:spMkLst>
            <pc:docMk/>
            <pc:sldMk cId="781531443" sldId="1491"/>
            <ac:spMk id="14" creationId="{D222EAF0-CEF3-B556-5915-E73EC6999987}"/>
          </ac:spMkLst>
        </pc:spChg>
        <pc:spChg chg="del">
          <ac:chgData name="paul meaney" userId="8f3b41ac-413d-46e0-bc97-8181c95bcdc2" providerId="ADAL" clId="{109C1E68-9250-4DE7-AFA8-C7C69E4D6D69}" dt="2024-05-20T17:32:42.605" v="9935" actId="478"/>
          <ac:spMkLst>
            <pc:docMk/>
            <pc:sldMk cId="781531443" sldId="1491"/>
            <ac:spMk id="15" creationId="{F27AB106-7501-3DE1-E5CD-603B205B70A9}"/>
          </ac:spMkLst>
        </pc:spChg>
        <pc:spChg chg="del">
          <ac:chgData name="paul meaney" userId="8f3b41ac-413d-46e0-bc97-8181c95bcdc2" providerId="ADAL" clId="{109C1E68-9250-4DE7-AFA8-C7C69E4D6D69}" dt="2024-05-20T17:32:42.605" v="9935" actId="478"/>
          <ac:spMkLst>
            <pc:docMk/>
            <pc:sldMk cId="781531443" sldId="1491"/>
            <ac:spMk id="17" creationId="{0E868A30-F173-8C7A-8417-AA2FC1227343}"/>
          </ac:spMkLst>
        </pc:spChg>
        <pc:spChg chg="del">
          <ac:chgData name="paul meaney" userId="8f3b41ac-413d-46e0-bc97-8181c95bcdc2" providerId="ADAL" clId="{109C1E68-9250-4DE7-AFA8-C7C69E4D6D69}" dt="2024-05-20T17:32:42.605" v="9935" actId="478"/>
          <ac:spMkLst>
            <pc:docMk/>
            <pc:sldMk cId="781531443" sldId="1491"/>
            <ac:spMk id="18" creationId="{F75657CA-6AF5-EB3B-C341-4D1714B49A69}"/>
          </ac:spMkLst>
        </pc:spChg>
        <pc:spChg chg="del">
          <ac:chgData name="paul meaney" userId="8f3b41ac-413d-46e0-bc97-8181c95bcdc2" providerId="ADAL" clId="{109C1E68-9250-4DE7-AFA8-C7C69E4D6D69}" dt="2024-05-20T17:32:42.605" v="9935" actId="478"/>
          <ac:spMkLst>
            <pc:docMk/>
            <pc:sldMk cId="781531443" sldId="1491"/>
            <ac:spMk id="19" creationId="{02B0C3E0-ADC9-08D6-B54B-022F80708C30}"/>
          </ac:spMkLst>
        </pc:spChg>
        <pc:spChg chg="add mod">
          <ac:chgData name="paul meaney" userId="8f3b41ac-413d-46e0-bc97-8181c95bcdc2" providerId="ADAL" clId="{109C1E68-9250-4DE7-AFA8-C7C69E4D6D69}" dt="2024-05-21T09:11:10.506" v="13135" actId="1582"/>
          <ac:spMkLst>
            <pc:docMk/>
            <pc:sldMk cId="781531443" sldId="1491"/>
            <ac:spMk id="20" creationId="{B295EAD4-6FC4-4C66-384F-4A505C9AC808}"/>
          </ac:spMkLst>
        </pc:spChg>
        <pc:spChg chg="add mod">
          <ac:chgData name="paul meaney" userId="8f3b41ac-413d-46e0-bc97-8181c95bcdc2" providerId="ADAL" clId="{109C1E68-9250-4DE7-AFA8-C7C69E4D6D69}" dt="2024-05-20T17:32:39.548" v="9934" actId="14100"/>
          <ac:spMkLst>
            <pc:docMk/>
            <pc:sldMk cId="781531443" sldId="1491"/>
            <ac:spMk id="21" creationId="{59462810-D48F-F7D4-5D9D-3EC711EE129C}"/>
          </ac:spMkLst>
        </pc:spChg>
        <pc:spChg chg="add mod">
          <ac:chgData name="paul meaney" userId="8f3b41ac-413d-46e0-bc97-8181c95bcdc2" providerId="ADAL" clId="{109C1E68-9250-4DE7-AFA8-C7C69E4D6D69}" dt="2024-05-20T17:32:50.625" v="9937" actId="1076"/>
          <ac:spMkLst>
            <pc:docMk/>
            <pc:sldMk cId="781531443" sldId="1491"/>
            <ac:spMk id="22" creationId="{276220DE-61BA-BC1A-4C53-B0DCB879899B}"/>
          </ac:spMkLst>
        </pc:spChg>
        <pc:spChg chg="add mod">
          <ac:chgData name="paul meaney" userId="8f3b41ac-413d-46e0-bc97-8181c95bcdc2" providerId="ADAL" clId="{109C1E68-9250-4DE7-AFA8-C7C69E4D6D69}" dt="2024-05-21T09:11:10.506" v="13135" actId="1582"/>
          <ac:spMkLst>
            <pc:docMk/>
            <pc:sldMk cId="781531443" sldId="1491"/>
            <ac:spMk id="23" creationId="{9FA02F01-F3A6-B678-BA50-53B022A0AFD5}"/>
          </ac:spMkLst>
        </pc:spChg>
        <pc:spChg chg="add mod">
          <ac:chgData name="paul meaney" userId="8f3b41ac-413d-46e0-bc97-8181c95bcdc2" providerId="ADAL" clId="{109C1E68-9250-4DE7-AFA8-C7C69E4D6D69}" dt="2024-05-20T17:32:50.625" v="9937" actId="1076"/>
          <ac:spMkLst>
            <pc:docMk/>
            <pc:sldMk cId="781531443" sldId="1491"/>
            <ac:spMk id="24" creationId="{1F9F1D82-622A-8156-A76B-6B34790C345A}"/>
          </ac:spMkLst>
        </pc:spChg>
        <pc:spChg chg="add mod">
          <ac:chgData name="paul meaney" userId="8f3b41ac-413d-46e0-bc97-8181c95bcdc2" providerId="ADAL" clId="{109C1E68-9250-4DE7-AFA8-C7C69E4D6D69}" dt="2024-05-20T17:32:50.625" v="9937" actId="1076"/>
          <ac:spMkLst>
            <pc:docMk/>
            <pc:sldMk cId="781531443" sldId="1491"/>
            <ac:spMk id="25" creationId="{E2054436-D190-BE65-3744-74D99846B13B}"/>
          </ac:spMkLst>
        </pc:spChg>
        <pc:spChg chg="add mod">
          <ac:chgData name="paul meaney" userId="8f3b41ac-413d-46e0-bc97-8181c95bcdc2" providerId="ADAL" clId="{109C1E68-9250-4DE7-AFA8-C7C69E4D6D69}" dt="2024-05-21T09:11:10.506" v="13135" actId="1582"/>
          <ac:spMkLst>
            <pc:docMk/>
            <pc:sldMk cId="781531443" sldId="1491"/>
            <ac:spMk id="26" creationId="{2036FD2D-475D-E5ED-BF1E-008D678A2C46}"/>
          </ac:spMkLst>
        </pc:spChg>
        <pc:spChg chg="add mod">
          <ac:chgData name="paul meaney" userId="8f3b41ac-413d-46e0-bc97-8181c95bcdc2" providerId="ADAL" clId="{109C1E68-9250-4DE7-AFA8-C7C69E4D6D69}" dt="2024-05-20T17:32:50.625" v="9937" actId="1076"/>
          <ac:spMkLst>
            <pc:docMk/>
            <pc:sldMk cId="781531443" sldId="1491"/>
            <ac:spMk id="27" creationId="{CC5DBC05-D3E3-8315-CF9C-154B1EE11853}"/>
          </ac:spMkLst>
        </pc:spChg>
        <pc:spChg chg="mod">
          <ac:chgData name="paul meaney" userId="8f3b41ac-413d-46e0-bc97-8181c95bcdc2" providerId="ADAL" clId="{109C1E68-9250-4DE7-AFA8-C7C69E4D6D69}" dt="2024-05-21T09:08:51.395" v="13070"/>
          <ac:spMkLst>
            <pc:docMk/>
            <pc:sldMk cId="781531443" sldId="1491"/>
            <ac:spMk id="30" creationId="{8F6BC49F-C12A-5F5F-AA66-96D1578D38C3}"/>
          </ac:spMkLst>
        </pc:spChg>
        <pc:spChg chg="add mod">
          <ac:chgData name="paul meaney" userId="8f3b41ac-413d-46e0-bc97-8181c95bcdc2" providerId="ADAL" clId="{109C1E68-9250-4DE7-AFA8-C7C69E4D6D69}" dt="2024-05-21T09:10:32.331" v="13130" actId="1076"/>
          <ac:spMkLst>
            <pc:docMk/>
            <pc:sldMk cId="781531443" sldId="1491"/>
            <ac:spMk id="31" creationId="{29039CDC-6FB1-ECFE-EFF7-B53A3774A1BB}"/>
          </ac:spMkLst>
        </pc:spChg>
        <pc:spChg chg="mod">
          <ac:chgData name="paul meaney" userId="8f3b41ac-413d-46e0-bc97-8181c95bcdc2" providerId="ADAL" clId="{109C1E68-9250-4DE7-AFA8-C7C69E4D6D69}" dt="2024-05-21T09:08:51.395" v="13070"/>
          <ac:spMkLst>
            <pc:docMk/>
            <pc:sldMk cId="781531443" sldId="1491"/>
            <ac:spMk id="34" creationId="{6A5E4365-1E49-B5E7-9070-E6890E2EA48B}"/>
          </ac:spMkLst>
        </pc:spChg>
        <pc:spChg chg="add mod">
          <ac:chgData name="paul meaney" userId="8f3b41ac-413d-46e0-bc97-8181c95bcdc2" providerId="ADAL" clId="{109C1E68-9250-4DE7-AFA8-C7C69E4D6D69}" dt="2024-05-21T09:09:17.336" v="13085" actId="20577"/>
          <ac:spMkLst>
            <pc:docMk/>
            <pc:sldMk cId="781531443" sldId="1491"/>
            <ac:spMk id="35" creationId="{D997C848-E075-9F4C-2CF0-549EC737A32F}"/>
          </ac:spMkLst>
        </pc:spChg>
        <pc:spChg chg="add mod">
          <ac:chgData name="paul meaney" userId="8f3b41ac-413d-46e0-bc97-8181c95bcdc2" providerId="ADAL" clId="{109C1E68-9250-4DE7-AFA8-C7C69E4D6D69}" dt="2024-05-21T09:11:25.774" v="13140" actId="14100"/>
          <ac:spMkLst>
            <pc:docMk/>
            <pc:sldMk cId="781531443" sldId="1491"/>
            <ac:spMk id="36" creationId="{CF8336C4-1764-D36B-31C3-93DABAB88E70}"/>
          </ac:spMkLst>
        </pc:spChg>
        <pc:spChg chg="add mod">
          <ac:chgData name="paul meaney" userId="8f3b41ac-413d-46e0-bc97-8181c95bcdc2" providerId="ADAL" clId="{109C1E68-9250-4DE7-AFA8-C7C69E4D6D69}" dt="2024-05-21T09:11:30.889" v="13142" actId="1076"/>
          <ac:spMkLst>
            <pc:docMk/>
            <pc:sldMk cId="781531443" sldId="1491"/>
            <ac:spMk id="37" creationId="{398D5BCF-4D42-A125-208B-942EFD63ECD1}"/>
          </ac:spMkLst>
        </pc:spChg>
        <pc:spChg chg="add del mod">
          <ac:chgData name="paul meaney" userId="8f3b41ac-413d-46e0-bc97-8181c95bcdc2" providerId="ADAL" clId="{109C1E68-9250-4DE7-AFA8-C7C69E4D6D69}" dt="2024-05-21T09:11:39.488" v="13146" actId="478"/>
          <ac:spMkLst>
            <pc:docMk/>
            <pc:sldMk cId="781531443" sldId="1491"/>
            <ac:spMk id="38" creationId="{2FBBEF15-0C15-F5D1-947E-8495E17D4BB0}"/>
          </ac:spMkLst>
        </pc:spChg>
        <pc:spChg chg="add mod">
          <ac:chgData name="paul meaney" userId="8f3b41ac-413d-46e0-bc97-8181c95bcdc2" providerId="ADAL" clId="{109C1E68-9250-4DE7-AFA8-C7C69E4D6D69}" dt="2024-05-21T09:11:47.982" v="13149" actId="14100"/>
          <ac:spMkLst>
            <pc:docMk/>
            <pc:sldMk cId="781531443" sldId="1491"/>
            <ac:spMk id="39" creationId="{DCBA50FA-CF13-A959-1115-724F35070151}"/>
          </ac:spMkLst>
        </pc:spChg>
        <pc:spChg chg="add mod">
          <ac:chgData name="paul meaney" userId="8f3b41ac-413d-46e0-bc97-8181c95bcdc2" providerId="ADAL" clId="{109C1E68-9250-4DE7-AFA8-C7C69E4D6D69}" dt="2024-05-21T09:11:51.926" v="13151" actId="1076"/>
          <ac:spMkLst>
            <pc:docMk/>
            <pc:sldMk cId="781531443" sldId="1491"/>
            <ac:spMk id="40" creationId="{2E6F1CB7-ADFD-C819-83BD-5090113F4B7E}"/>
          </ac:spMkLst>
        </pc:spChg>
        <pc:grpChg chg="add mod">
          <ac:chgData name="paul meaney" userId="8f3b41ac-413d-46e0-bc97-8181c95bcdc2" providerId="ADAL" clId="{109C1E68-9250-4DE7-AFA8-C7C69E4D6D69}" dt="2024-05-21T09:10:29.433" v="13129" actId="1076"/>
          <ac:grpSpMkLst>
            <pc:docMk/>
            <pc:sldMk cId="781531443" sldId="1491"/>
            <ac:grpSpMk id="28" creationId="{9A65C375-24E0-9DF7-C552-B4D2F80488CC}"/>
          </ac:grpSpMkLst>
        </pc:grpChg>
        <pc:grpChg chg="add mod">
          <ac:chgData name="paul meaney" userId="8f3b41ac-413d-46e0-bc97-8181c95bcdc2" providerId="ADAL" clId="{109C1E68-9250-4DE7-AFA8-C7C69E4D6D69}" dt="2024-05-21T09:08:51.395" v="13070"/>
          <ac:grpSpMkLst>
            <pc:docMk/>
            <pc:sldMk cId="781531443" sldId="1491"/>
            <ac:grpSpMk id="32" creationId="{720E4548-5111-01E9-CD34-D628B2B93279}"/>
          </ac:grpSpMkLst>
        </pc:grpChg>
        <pc:picChg chg="mod">
          <ac:chgData name="paul meaney" userId="8f3b41ac-413d-46e0-bc97-8181c95bcdc2" providerId="ADAL" clId="{109C1E68-9250-4DE7-AFA8-C7C69E4D6D69}" dt="2024-05-21T09:08:51.395" v="13070"/>
          <ac:picMkLst>
            <pc:docMk/>
            <pc:sldMk cId="781531443" sldId="1491"/>
            <ac:picMk id="29" creationId="{92F1B4DC-3316-4D98-FCE9-4A029462FE9A}"/>
          </ac:picMkLst>
        </pc:picChg>
        <pc:picChg chg="mod">
          <ac:chgData name="paul meaney" userId="8f3b41ac-413d-46e0-bc97-8181c95bcdc2" providerId="ADAL" clId="{109C1E68-9250-4DE7-AFA8-C7C69E4D6D69}" dt="2024-05-21T09:08:51.395" v="13070"/>
          <ac:picMkLst>
            <pc:docMk/>
            <pc:sldMk cId="781531443" sldId="1491"/>
            <ac:picMk id="33" creationId="{CB7A6EF6-DA32-E8B5-10DE-2AD9C37FF209}"/>
          </ac:picMkLst>
        </pc:picChg>
        <pc:cxnChg chg="mod">
          <ac:chgData name="paul meaney" userId="8f3b41ac-413d-46e0-bc97-8181c95bcdc2" providerId="ADAL" clId="{109C1E68-9250-4DE7-AFA8-C7C69E4D6D69}" dt="2024-05-21T09:10:24.892" v="13128" actId="1076"/>
          <ac:cxnSpMkLst>
            <pc:docMk/>
            <pc:sldMk cId="781531443" sldId="1491"/>
            <ac:cxnSpMk id="16" creationId="{8A91C890-2749-367F-C1D9-018398008C9C}"/>
          </ac:cxnSpMkLst>
        </pc:cxnChg>
      </pc:sldChg>
      <pc:sldChg chg="addSp delSp modSp add mod">
        <pc:chgData name="paul meaney" userId="8f3b41ac-413d-46e0-bc97-8181c95bcdc2" providerId="ADAL" clId="{109C1E68-9250-4DE7-AFA8-C7C69E4D6D69}" dt="2024-05-24T08:39:17.871" v="32360" actId="1076"/>
        <pc:sldMkLst>
          <pc:docMk/>
          <pc:sldMk cId="914049084" sldId="1492"/>
        </pc:sldMkLst>
        <pc:spChg chg="mod">
          <ac:chgData name="paul meaney" userId="8f3b41ac-413d-46e0-bc97-8181c95bcdc2" providerId="ADAL" clId="{109C1E68-9250-4DE7-AFA8-C7C69E4D6D69}" dt="2024-05-20T17:33:04.996" v="9948" actId="20577"/>
          <ac:spMkLst>
            <pc:docMk/>
            <pc:sldMk cId="914049084" sldId="1492"/>
            <ac:spMk id="2" creationId="{63EB2CE0-7E4A-9A87-3B2D-5EE2919808F5}"/>
          </ac:spMkLst>
        </pc:spChg>
        <pc:spChg chg="add mod">
          <ac:chgData name="paul meaney" userId="8f3b41ac-413d-46e0-bc97-8181c95bcdc2" providerId="ADAL" clId="{109C1E68-9250-4DE7-AFA8-C7C69E4D6D69}" dt="2024-05-21T09:12:05.155" v="13153" actId="1582"/>
          <ac:spMkLst>
            <pc:docMk/>
            <pc:sldMk cId="914049084" sldId="1492"/>
            <ac:spMk id="3" creationId="{B09209D0-7411-90ED-D4E2-C7D0B41E1CAF}"/>
          </ac:spMkLst>
        </pc:spChg>
        <pc:spChg chg="mod">
          <ac:chgData name="paul meaney" userId="8f3b41ac-413d-46e0-bc97-8181c95bcdc2" providerId="ADAL" clId="{109C1E68-9250-4DE7-AFA8-C7C69E4D6D69}" dt="2024-05-21T09:12:05.155" v="13153" actId="1582"/>
          <ac:spMkLst>
            <pc:docMk/>
            <pc:sldMk cId="914049084" sldId="1492"/>
            <ac:spMk id="6" creationId="{1A7C6220-59F7-C71F-9887-F92AD510D6F3}"/>
          </ac:spMkLst>
        </pc:spChg>
        <pc:spChg chg="mod">
          <ac:chgData name="paul meaney" userId="8f3b41ac-413d-46e0-bc97-8181c95bcdc2" providerId="ADAL" clId="{109C1E68-9250-4DE7-AFA8-C7C69E4D6D69}" dt="2024-05-21T09:12:18.249" v="13155" actId="14100"/>
          <ac:spMkLst>
            <pc:docMk/>
            <pc:sldMk cId="914049084" sldId="1492"/>
            <ac:spMk id="8" creationId="{C24CECE4-FED0-3803-E04A-850FBE1A2B2A}"/>
          </ac:spMkLst>
        </pc:spChg>
        <pc:spChg chg="add mod">
          <ac:chgData name="paul meaney" userId="8f3b41ac-413d-46e0-bc97-8181c95bcdc2" providerId="ADAL" clId="{109C1E68-9250-4DE7-AFA8-C7C69E4D6D69}" dt="2024-05-21T09:12:05.155" v="13153" actId="1582"/>
          <ac:spMkLst>
            <pc:docMk/>
            <pc:sldMk cId="914049084" sldId="1492"/>
            <ac:spMk id="9" creationId="{5EAF8820-7565-DFEE-A1F7-7C622A0A9C51}"/>
          </ac:spMkLst>
        </pc:spChg>
        <pc:spChg chg="add mod">
          <ac:chgData name="paul meaney" userId="8f3b41ac-413d-46e0-bc97-8181c95bcdc2" providerId="ADAL" clId="{109C1E68-9250-4DE7-AFA8-C7C69E4D6D69}" dt="2024-05-21T09:12:05.155" v="13153" actId="1582"/>
          <ac:spMkLst>
            <pc:docMk/>
            <pc:sldMk cId="914049084" sldId="1492"/>
            <ac:spMk id="10" creationId="{49E70F0A-1438-DA35-E835-B4C893122380}"/>
          </ac:spMkLst>
        </pc:spChg>
        <pc:spChg chg="add mod">
          <ac:chgData name="paul meaney" userId="8f3b41ac-413d-46e0-bc97-8181c95bcdc2" providerId="ADAL" clId="{109C1E68-9250-4DE7-AFA8-C7C69E4D6D69}" dt="2024-05-20T17:33:43.533" v="9962" actId="1076"/>
          <ac:spMkLst>
            <pc:docMk/>
            <pc:sldMk cId="914049084" sldId="1492"/>
            <ac:spMk id="11" creationId="{103C678B-0275-2707-5E8A-CF80070E4934}"/>
          </ac:spMkLst>
        </pc:spChg>
        <pc:spChg chg="mod">
          <ac:chgData name="paul meaney" userId="8f3b41ac-413d-46e0-bc97-8181c95bcdc2" providerId="ADAL" clId="{109C1E68-9250-4DE7-AFA8-C7C69E4D6D69}" dt="2024-05-21T09:08:59.715" v="13071" actId="1076"/>
          <ac:spMkLst>
            <pc:docMk/>
            <pc:sldMk cId="914049084" sldId="1492"/>
            <ac:spMk id="12" creationId="{7D60EAE2-D507-E2AF-2B30-D8D1BEB3F402}"/>
          </ac:spMkLst>
        </pc:spChg>
        <pc:spChg chg="mod">
          <ac:chgData name="paul meaney" userId="8f3b41ac-413d-46e0-bc97-8181c95bcdc2" providerId="ADAL" clId="{109C1E68-9250-4DE7-AFA8-C7C69E4D6D69}" dt="2024-05-21T09:09:01.343" v="13072" actId="1076"/>
          <ac:spMkLst>
            <pc:docMk/>
            <pc:sldMk cId="914049084" sldId="1492"/>
            <ac:spMk id="13" creationId="{5C5FF312-5E95-CD5D-5AA6-C6062D014738}"/>
          </ac:spMkLst>
        </pc:spChg>
        <pc:spChg chg="add mod">
          <ac:chgData name="paul meaney" userId="8f3b41ac-413d-46e0-bc97-8181c95bcdc2" providerId="ADAL" clId="{109C1E68-9250-4DE7-AFA8-C7C69E4D6D69}" dt="2024-05-21T09:12:05.155" v="13153" actId="1582"/>
          <ac:spMkLst>
            <pc:docMk/>
            <pc:sldMk cId="914049084" sldId="1492"/>
            <ac:spMk id="15" creationId="{A9D9F133-49AF-06CB-3F0E-4FABB0CC7A21}"/>
          </ac:spMkLst>
        </pc:spChg>
        <pc:spChg chg="add mod">
          <ac:chgData name="paul meaney" userId="8f3b41ac-413d-46e0-bc97-8181c95bcdc2" providerId="ADAL" clId="{109C1E68-9250-4DE7-AFA8-C7C69E4D6D69}" dt="2024-05-20T17:33:43.533" v="9962" actId="1076"/>
          <ac:spMkLst>
            <pc:docMk/>
            <pc:sldMk cId="914049084" sldId="1492"/>
            <ac:spMk id="17" creationId="{ACF602D1-5681-17BD-1C06-AE406A8E30B3}"/>
          </ac:spMkLst>
        </pc:spChg>
        <pc:spChg chg="add mod">
          <ac:chgData name="paul meaney" userId="8f3b41ac-413d-46e0-bc97-8181c95bcdc2" providerId="ADAL" clId="{109C1E68-9250-4DE7-AFA8-C7C69E4D6D69}" dt="2024-05-20T17:33:43.533" v="9962" actId="1076"/>
          <ac:spMkLst>
            <pc:docMk/>
            <pc:sldMk cId="914049084" sldId="1492"/>
            <ac:spMk id="18" creationId="{EB1CCF46-B336-FABE-55D8-F0EB697AA77A}"/>
          </ac:spMkLst>
        </pc:spChg>
        <pc:spChg chg="add mod">
          <ac:chgData name="paul meaney" userId="8f3b41ac-413d-46e0-bc97-8181c95bcdc2" providerId="ADAL" clId="{109C1E68-9250-4DE7-AFA8-C7C69E4D6D69}" dt="2024-05-20T17:33:43.533" v="9962" actId="1076"/>
          <ac:spMkLst>
            <pc:docMk/>
            <pc:sldMk cId="914049084" sldId="1492"/>
            <ac:spMk id="19" creationId="{83562F60-5FBF-8E2A-CD20-33C19BC28A2F}"/>
          </ac:spMkLst>
        </pc:spChg>
        <pc:spChg chg="del">
          <ac:chgData name="paul meaney" userId="8f3b41ac-413d-46e0-bc97-8181c95bcdc2" providerId="ADAL" clId="{109C1E68-9250-4DE7-AFA8-C7C69E4D6D69}" dt="2024-05-20T17:33:25.548" v="9957" actId="478"/>
          <ac:spMkLst>
            <pc:docMk/>
            <pc:sldMk cId="914049084" sldId="1492"/>
            <ac:spMk id="20" creationId="{B295EAD4-6FC4-4C66-384F-4A505C9AC808}"/>
          </ac:spMkLst>
        </pc:spChg>
        <pc:spChg chg="del">
          <ac:chgData name="paul meaney" userId="8f3b41ac-413d-46e0-bc97-8181c95bcdc2" providerId="ADAL" clId="{109C1E68-9250-4DE7-AFA8-C7C69E4D6D69}" dt="2024-05-20T17:33:34.476" v="9960" actId="478"/>
          <ac:spMkLst>
            <pc:docMk/>
            <pc:sldMk cId="914049084" sldId="1492"/>
            <ac:spMk id="22" creationId="{276220DE-61BA-BC1A-4C53-B0DCB879899B}"/>
          </ac:spMkLst>
        </pc:spChg>
        <pc:spChg chg="del">
          <ac:chgData name="paul meaney" userId="8f3b41ac-413d-46e0-bc97-8181c95bcdc2" providerId="ADAL" clId="{109C1E68-9250-4DE7-AFA8-C7C69E4D6D69}" dt="2024-05-20T17:33:34.476" v="9960" actId="478"/>
          <ac:spMkLst>
            <pc:docMk/>
            <pc:sldMk cId="914049084" sldId="1492"/>
            <ac:spMk id="23" creationId="{9FA02F01-F3A6-B678-BA50-53B022A0AFD5}"/>
          </ac:spMkLst>
        </pc:spChg>
        <pc:spChg chg="del">
          <ac:chgData name="paul meaney" userId="8f3b41ac-413d-46e0-bc97-8181c95bcdc2" providerId="ADAL" clId="{109C1E68-9250-4DE7-AFA8-C7C69E4D6D69}" dt="2024-05-20T17:33:34.476" v="9960" actId="478"/>
          <ac:spMkLst>
            <pc:docMk/>
            <pc:sldMk cId="914049084" sldId="1492"/>
            <ac:spMk id="24" creationId="{1F9F1D82-622A-8156-A76B-6B34790C345A}"/>
          </ac:spMkLst>
        </pc:spChg>
        <pc:spChg chg="del">
          <ac:chgData name="paul meaney" userId="8f3b41ac-413d-46e0-bc97-8181c95bcdc2" providerId="ADAL" clId="{109C1E68-9250-4DE7-AFA8-C7C69E4D6D69}" dt="2024-05-20T17:33:34.476" v="9960" actId="478"/>
          <ac:spMkLst>
            <pc:docMk/>
            <pc:sldMk cId="914049084" sldId="1492"/>
            <ac:spMk id="25" creationId="{E2054436-D190-BE65-3744-74D99846B13B}"/>
          </ac:spMkLst>
        </pc:spChg>
        <pc:spChg chg="del">
          <ac:chgData name="paul meaney" userId="8f3b41ac-413d-46e0-bc97-8181c95bcdc2" providerId="ADAL" clId="{109C1E68-9250-4DE7-AFA8-C7C69E4D6D69}" dt="2024-05-20T17:33:34.476" v="9960" actId="478"/>
          <ac:spMkLst>
            <pc:docMk/>
            <pc:sldMk cId="914049084" sldId="1492"/>
            <ac:spMk id="26" creationId="{2036FD2D-475D-E5ED-BF1E-008D678A2C46}"/>
          </ac:spMkLst>
        </pc:spChg>
        <pc:spChg chg="del">
          <ac:chgData name="paul meaney" userId="8f3b41ac-413d-46e0-bc97-8181c95bcdc2" providerId="ADAL" clId="{109C1E68-9250-4DE7-AFA8-C7C69E4D6D69}" dt="2024-05-20T17:33:34.476" v="9960" actId="478"/>
          <ac:spMkLst>
            <pc:docMk/>
            <pc:sldMk cId="914049084" sldId="1492"/>
            <ac:spMk id="27" creationId="{CC5DBC05-D3E3-8315-CF9C-154B1EE11853}"/>
          </ac:spMkLst>
        </pc:spChg>
        <pc:spChg chg="add mod">
          <ac:chgData name="paul meaney" userId="8f3b41ac-413d-46e0-bc97-8181c95bcdc2" providerId="ADAL" clId="{109C1E68-9250-4DE7-AFA8-C7C69E4D6D69}" dt="2024-05-21T09:12:05.155" v="13153" actId="1582"/>
          <ac:spMkLst>
            <pc:docMk/>
            <pc:sldMk cId="914049084" sldId="1492"/>
            <ac:spMk id="28" creationId="{FF2BCE99-37A1-C008-6BD2-E78971F039E0}"/>
          </ac:spMkLst>
        </pc:spChg>
        <pc:spChg chg="add mod">
          <ac:chgData name="paul meaney" userId="8f3b41ac-413d-46e0-bc97-8181c95bcdc2" providerId="ADAL" clId="{109C1E68-9250-4DE7-AFA8-C7C69E4D6D69}" dt="2024-05-21T09:12:05.155" v="13153" actId="1582"/>
          <ac:spMkLst>
            <pc:docMk/>
            <pc:sldMk cId="914049084" sldId="1492"/>
            <ac:spMk id="29" creationId="{A5680DE3-ECCC-0805-1F4F-0DBBF01CE227}"/>
          </ac:spMkLst>
        </pc:spChg>
        <pc:spChg chg="add mod">
          <ac:chgData name="paul meaney" userId="8f3b41ac-413d-46e0-bc97-8181c95bcdc2" providerId="ADAL" clId="{109C1E68-9250-4DE7-AFA8-C7C69E4D6D69}" dt="2024-05-21T09:12:05.155" v="13153" actId="1582"/>
          <ac:spMkLst>
            <pc:docMk/>
            <pc:sldMk cId="914049084" sldId="1492"/>
            <ac:spMk id="30" creationId="{B9029D64-8A71-F424-FF9D-C70B6D2C6179}"/>
          </ac:spMkLst>
        </pc:spChg>
        <pc:spChg chg="mod">
          <ac:chgData name="paul meaney" userId="8f3b41ac-413d-46e0-bc97-8181c95bcdc2" providerId="ADAL" clId="{109C1E68-9250-4DE7-AFA8-C7C69E4D6D69}" dt="2024-05-21T09:09:02.105" v="13073"/>
          <ac:spMkLst>
            <pc:docMk/>
            <pc:sldMk cId="914049084" sldId="1492"/>
            <ac:spMk id="33" creationId="{DE36EBBB-9631-7D64-231E-D6A8F34AA3BF}"/>
          </ac:spMkLst>
        </pc:spChg>
        <pc:spChg chg="add mod">
          <ac:chgData name="paul meaney" userId="8f3b41ac-413d-46e0-bc97-8181c95bcdc2" providerId="ADAL" clId="{109C1E68-9250-4DE7-AFA8-C7C69E4D6D69}" dt="2024-05-21T14:04:29.489" v="13264" actId="20577"/>
          <ac:spMkLst>
            <pc:docMk/>
            <pc:sldMk cId="914049084" sldId="1492"/>
            <ac:spMk id="34" creationId="{A6395A5E-86D5-BA29-659C-080C4E9881AA}"/>
          </ac:spMkLst>
        </pc:spChg>
        <pc:spChg chg="mod">
          <ac:chgData name="paul meaney" userId="8f3b41ac-413d-46e0-bc97-8181c95bcdc2" providerId="ADAL" clId="{109C1E68-9250-4DE7-AFA8-C7C69E4D6D69}" dt="2024-05-21T09:09:02.105" v="13073"/>
          <ac:spMkLst>
            <pc:docMk/>
            <pc:sldMk cId="914049084" sldId="1492"/>
            <ac:spMk id="37" creationId="{44FE3411-3B9D-FDD0-1D56-FC0553DB24A5}"/>
          </ac:spMkLst>
        </pc:spChg>
        <pc:spChg chg="add del mod">
          <ac:chgData name="paul meaney" userId="8f3b41ac-413d-46e0-bc97-8181c95bcdc2" providerId="ADAL" clId="{109C1E68-9250-4DE7-AFA8-C7C69E4D6D69}" dt="2024-05-21T09:09:59.793" v="13118" actId="478"/>
          <ac:spMkLst>
            <pc:docMk/>
            <pc:sldMk cId="914049084" sldId="1492"/>
            <ac:spMk id="38" creationId="{5222ED82-69AE-5615-846B-647CB3415707}"/>
          </ac:spMkLst>
        </pc:spChg>
        <pc:spChg chg="mod">
          <ac:chgData name="paul meaney" userId="8f3b41ac-413d-46e0-bc97-8181c95bcdc2" providerId="ADAL" clId="{109C1E68-9250-4DE7-AFA8-C7C69E4D6D69}" dt="2024-05-21T09:10:03.723" v="13119"/>
          <ac:spMkLst>
            <pc:docMk/>
            <pc:sldMk cId="914049084" sldId="1492"/>
            <ac:spMk id="41" creationId="{1578CA64-D976-0731-A225-78E1B729AABD}"/>
          </ac:spMkLst>
        </pc:spChg>
        <pc:spChg chg="add mod">
          <ac:chgData name="paul meaney" userId="8f3b41ac-413d-46e0-bc97-8181c95bcdc2" providerId="ADAL" clId="{109C1E68-9250-4DE7-AFA8-C7C69E4D6D69}" dt="2024-05-21T14:04:48.137" v="13276" actId="20577"/>
          <ac:spMkLst>
            <pc:docMk/>
            <pc:sldMk cId="914049084" sldId="1492"/>
            <ac:spMk id="42" creationId="{86681565-7415-7B1D-9A25-4760A709D914}"/>
          </ac:spMkLst>
        </pc:spChg>
        <pc:spChg chg="add mod">
          <ac:chgData name="paul meaney" userId="8f3b41ac-413d-46e0-bc97-8181c95bcdc2" providerId="ADAL" clId="{109C1E68-9250-4DE7-AFA8-C7C69E4D6D69}" dt="2024-05-21T09:12:40.009" v="13162" actId="14100"/>
          <ac:spMkLst>
            <pc:docMk/>
            <pc:sldMk cId="914049084" sldId="1492"/>
            <ac:spMk id="43" creationId="{F295BB0C-A97D-4F44-099A-A21F4AC120AC}"/>
          </ac:spMkLst>
        </pc:spChg>
        <pc:spChg chg="add mod">
          <ac:chgData name="paul meaney" userId="8f3b41ac-413d-46e0-bc97-8181c95bcdc2" providerId="ADAL" clId="{109C1E68-9250-4DE7-AFA8-C7C69E4D6D69}" dt="2024-05-21T09:12:33.157" v="13160" actId="14100"/>
          <ac:spMkLst>
            <pc:docMk/>
            <pc:sldMk cId="914049084" sldId="1492"/>
            <ac:spMk id="44" creationId="{944B06C0-8F32-6EC2-D786-15CEF88B0289}"/>
          </ac:spMkLst>
        </pc:spChg>
        <pc:spChg chg="add mod">
          <ac:chgData name="paul meaney" userId="8f3b41ac-413d-46e0-bc97-8181c95bcdc2" providerId="ADAL" clId="{109C1E68-9250-4DE7-AFA8-C7C69E4D6D69}" dt="2024-05-21T09:12:49.353" v="13165" actId="14100"/>
          <ac:spMkLst>
            <pc:docMk/>
            <pc:sldMk cId="914049084" sldId="1492"/>
            <ac:spMk id="45" creationId="{7C2495AA-364C-6830-3AB8-F368C17761F2}"/>
          </ac:spMkLst>
        </pc:spChg>
        <pc:spChg chg="add mod">
          <ac:chgData name="paul meaney" userId="8f3b41ac-413d-46e0-bc97-8181c95bcdc2" providerId="ADAL" clId="{109C1E68-9250-4DE7-AFA8-C7C69E4D6D69}" dt="2024-05-21T09:12:55.156" v="13168" actId="14100"/>
          <ac:spMkLst>
            <pc:docMk/>
            <pc:sldMk cId="914049084" sldId="1492"/>
            <ac:spMk id="46" creationId="{472665C0-804B-F9E9-B85C-5C60D317C3CC}"/>
          </ac:spMkLst>
        </pc:spChg>
        <pc:spChg chg="add mod">
          <ac:chgData name="paul meaney" userId="8f3b41ac-413d-46e0-bc97-8181c95bcdc2" providerId="ADAL" clId="{109C1E68-9250-4DE7-AFA8-C7C69E4D6D69}" dt="2024-05-24T08:39:17.871" v="32360" actId="1076"/>
          <ac:spMkLst>
            <pc:docMk/>
            <pc:sldMk cId="914049084" sldId="1492"/>
            <ac:spMk id="47" creationId="{2CCD8BB3-E949-328F-C58C-01E703A98A1C}"/>
          </ac:spMkLst>
        </pc:spChg>
        <pc:spChg chg="add mod">
          <ac:chgData name="paul meaney" userId="8f3b41ac-413d-46e0-bc97-8181c95bcdc2" providerId="ADAL" clId="{109C1E68-9250-4DE7-AFA8-C7C69E4D6D69}" dt="2024-05-21T09:13:06.902" v="13172" actId="1076"/>
          <ac:spMkLst>
            <pc:docMk/>
            <pc:sldMk cId="914049084" sldId="1492"/>
            <ac:spMk id="48" creationId="{BEE5D562-6D2E-F458-D27B-CE43F925CD4B}"/>
          </ac:spMkLst>
        </pc:spChg>
        <pc:spChg chg="add mod">
          <ac:chgData name="paul meaney" userId="8f3b41ac-413d-46e0-bc97-8181c95bcdc2" providerId="ADAL" clId="{109C1E68-9250-4DE7-AFA8-C7C69E4D6D69}" dt="2024-05-21T09:13:24.105" v="13178" actId="14100"/>
          <ac:spMkLst>
            <pc:docMk/>
            <pc:sldMk cId="914049084" sldId="1492"/>
            <ac:spMk id="49" creationId="{45F67F63-EB5D-2C51-0041-7539C54797B7}"/>
          </ac:spMkLst>
        </pc:spChg>
        <pc:spChg chg="add mod">
          <ac:chgData name="paul meaney" userId="8f3b41ac-413d-46e0-bc97-8181c95bcdc2" providerId="ADAL" clId="{109C1E68-9250-4DE7-AFA8-C7C69E4D6D69}" dt="2024-05-21T09:13:32.819" v="13180" actId="14100"/>
          <ac:spMkLst>
            <pc:docMk/>
            <pc:sldMk cId="914049084" sldId="1492"/>
            <ac:spMk id="50" creationId="{3B0967AF-E50C-1017-F563-7FFF26CA31B4}"/>
          </ac:spMkLst>
        </pc:spChg>
        <pc:grpChg chg="add mod">
          <ac:chgData name="paul meaney" userId="8f3b41ac-413d-46e0-bc97-8181c95bcdc2" providerId="ADAL" clId="{109C1E68-9250-4DE7-AFA8-C7C69E4D6D69}" dt="2024-05-21T09:09:46.127" v="13113" actId="1076"/>
          <ac:grpSpMkLst>
            <pc:docMk/>
            <pc:sldMk cId="914049084" sldId="1492"/>
            <ac:grpSpMk id="31" creationId="{B1240C23-08BA-BD6D-8481-E8EF85639E26}"/>
          </ac:grpSpMkLst>
        </pc:grpChg>
        <pc:grpChg chg="add del mod">
          <ac:chgData name="paul meaney" userId="8f3b41ac-413d-46e0-bc97-8181c95bcdc2" providerId="ADAL" clId="{109C1E68-9250-4DE7-AFA8-C7C69E4D6D69}" dt="2024-05-21T09:09:59.793" v="13118" actId="478"/>
          <ac:grpSpMkLst>
            <pc:docMk/>
            <pc:sldMk cId="914049084" sldId="1492"/>
            <ac:grpSpMk id="35" creationId="{FC0A3808-61F9-83C0-C091-D24297D3B442}"/>
          </ac:grpSpMkLst>
        </pc:grpChg>
        <pc:grpChg chg="add mod">
          <ac:chgData name="paul meaney" userId="8f3b41ac-413d-46e0-bc97-8181c95bcdc2" providerId="ADAL" clId="{109C1E68-9250-4DE7-AFA8-C7C69E4D6D69}" dt="2024-05-21T09:10:08.666" v="13120" actId="1076"/>
          <ac:grpSpMkLst>
            <pc:docMk/>
            <pc:sldMk cId="914049084" sldId="1492"/>
            <ac:grpSpMk id="39" creationId="{9FDE536C-FA0B-A1E4-C714-CC81A9C933F3}"/>
          </ac:grpSpMkLst>
        </pc:grpChg>
        <pc:picChg chg="mod">
          <ac:chgData name="paul meaney" userId="8f3b41ac-413d-46e0-bc97-8181c95bcdc2" providerId="ADAL" clId="{109C1E68-9250-4DE7-AFA8-C7C69E4D6D69}" dt="2024-05-21T09:09:02.105" v="13073"/>
          <ac:picMkLst>
            <pc:docMk/>
            <pc:sldMk cId="914049084" sldId="1492"/>
            <ac:picMk id="32" creationId="{753D9D0F-6698-BF4E-A466-E0D2DB63941E}"/>
          </ac:picMkLst>
        </pc:picChg>
        <pc:picChg chg="mod">
          <ac:chgData name="paul meaney" userId="8f3b41ac-413d-46e0-bc97-8181c95bcdc2" providerId="ADAL" clId="{109C1E68-9250-4DE7-AFA8-C7C69E4D6D69}" dt="2024-05-21T09:09:02.105" v="13073"/>
          <ac:picMkLst>
            <pc:docMk/>
            <pc:sldMk cId="914049084" sldId="1492"/>
            <ac:picMk id="36" creationId="{83FA8E23-5C15-70D3-BAF0-591C563B118B}"/>
          </ac:picMkLst>
        </pc:picChg>
        <pc:picChg chg="mod">
          <ac:chgData name="paul meaney" userId="8f3b41ac-413d-46e0-bc97-8181c95bcdc2" providerId="ADAL" clId="{109C1E68-9250-4DE7-AFA8-C7C69E4D6D69}" dt="2024-05-21T09:10:03.723" v="13119"/>
          <ac:picMkLst>
            <pc:docMk/>
            <pc:sldMk cId="914049084" sldId="1492"/>
            <ac:picMk id="40" creationId="{16764159-F9BA-02FC-F81C-DE8DAB262229}"/>
          </ac:picMkLst>
        </pc:picChg>
        <pc:cxnChg chg="mod">
          <ac:chgData name="paul meaney" userId="8f3b41ac-413d-46e0-bc97-8181c95bcdc2" providerId="ADAL" clId="{109C1E68-9250-4DE7-AFA8-C7C69E4D6D69}" dt="2024-05-21T09:09:43.924" v="13112" actId="1076"/>
          <ac:cxnSpMkLst>
            <pc:docMk/>
            <pc:sldMk cId="914049084" sldId="1492"/>
            <ac:cxnSpMk id="16" creationId="{8A91C890-2749-367F-C1D9-018398008C9C}"/>
          </ac:cxnSpMkLst>
        </pc:cxnChg>
      </pc:sldChg>
      <pc:sldChg chg="modSp add mod">
        <pc:chgData name="paul meaney" userId="8f3b41ac-413d-46e0-bc97-8181c95bcdc2" providerId="ADAL" clId="{109C1E68-9250-4DE7-AFA8-C7C69E4D6D69}" dt="2024-05-21T08:26:13.867" v="10338"/>
        <pc:sldMkLst>
          <pc:docMk/>
          <pc:sldMk cId="3918203679" sldId="1493"/>
        </pc:sldMkLst>
        <pc:spChg chg="mod">
          <ac:chgData name="paul meaney" userId="8f3b41ac-413d-46e0-bc97-8181c95bcdc2" providerId="ADAL" clId="{109C1E68-9250-4DE7-AFA8-C7C69E4D6D69}" dt="2024-05-21T08:21:19.544" v="9978" actId="20577"/>
          <ac:spMkLst>
            <pc:docMk/>
            <pc:sldMk cId="3918203679" sldId="1493"/>
            <ac:spMk id="2" creationId="{80BBF05F-215F-2FD6-0ADC-504D96CA3FED}"/>
          </ac:spMkLst>
        </pc:spChg>
        <pc:graphicFrameChg chg="mod">
          <ac:chgData name="paul meaney" userId="8f3b41ac-413d-46e0-bc97-8181c95bcdc2" providerId="ADAL" clId="{109C1E68-9250-4DE7-AFA8-C7C69E4D6D69}" dt="2024-05-21T08:26:13.867" v="10338"/>
          <ac:graphicFrameMkLst>
            <pc:docMk/>
            <pc:sldMk cId="3918203679" sldId="1493"/>
            <ac:graphicFrameMk id="9" creationId="{196CF687-08A4-85E4-F4C0-36AB9F3B914D}"/>
          </ac:graphicFrameMkLst>
        </pc:graphicFrameChg>
      </pc:sldChg>
      <pc:sldChg chg="addSp delSp modSp add mod setBg">
        <pc:chgData name="paul meaney" userId="8f3b41ac-413d-46e0-bc97-8181c95bcdc2" providerId="ADAL" clId="{109C1E68-9250-4DE7-AFA8-C7C69E4D6D69}" dt="2024-05-24T08:32:50.371" v="32060" actId="114"/>
        <pc:sldMkLst>
          <pc:docMk/>
          <pc:sldMk cId="2739061581" sldId="1494"/>
        </pc:sldMkLst>
        <pc:spChg chg="mod">
          <ac:chgData name="paul meaney" userId="8f3b41ac-413d-46e0-bc97-8181c95bcdc2" providerId="ADAL" clId="{109C1E68-9250-4DE7-AFA8-C7C69E4D6D69}" dt="2024-05-24T08:32:10.230" v="32036" actId="26606"/>
          <ac:spMkLst>
            <pc:docMk/>
            <pc:sldMk cId="2739061581" sldId="1494"/>
            <ac:spMk id="2" creationId="{3CA894AB-1D5D-A8DF-2A6D-C67887396B14}"/>
          </ac:spMkLst>
        </pc:spChg>
        <pc:spChg chg="del mod">
          <ac:chgData name="paul meaney" userId="8f3b41ac-413d-46e0-bc97-8181c95bcdc2" providerId="ADAL" clId="{109C1E68-9250-4DE7-AFA8-C7C69E4D6D69}" dt="2024-05-21T08:36:28.959" v="10626" actId="26606"/>
          <ac:spMkLst>
            <pc:docMk/>
            <pc:sldMk cId="2739061581" sldId="1494"/>
            <ac:spMk id="3" creationId="{3F16769A-B704-3C49-6C80-954F5610F1A7}"/>
          </ac:spMkLst>
        </pc:spChg>
        <pc:spChg chg="mod">
          <ac:chgData name="paul meaney" userId="8f3b41ac-413d-46e0-bc97-8181c95bcdc2" providerId="ADAL" clId="{109C1E68-9250-4DE7-AFA8-C7C69E4D6D69}" dt="2024-05-24T08:32:10.230" v="32036" actId="26606"/>
          <ac:spMkLst>
            <pc:docMk/>
            <pc:sldMk cId="2739061581" sldId="1494"/>
            <ac:spMk id="4" creationId="{CD408FDA-F4A0-B160-9E56-237E5723D8B2}"/>
          </ac:spMkLst>
        </pc:spChg>
        <pc:spChg chg="add del">
          <ac:chgData name="paul meaney" userId="8f3b41ac-413d-46e0-bc97-8181c95bcdc2" providerId="ADAL" clId="{109C1E68-9250-4DE7-AFA8-C7C69E4D6D69}" dt="2024-05-24T08:32:07.442" v="32035" actId="26606"/>
          <ac:spMkLst>
            <pc:docMk/>
            <pc:sldMk cId="2739061581" sldId="1494"/>
            <ac:spMk id="11" creationId="{FB5993E2-C02B-4335-ABA5-D8EC465551E3}"/>
          </ac:spMkLst>
        </pc:spChg>
        <pc:spChg chg="add del">
          <ac:chgData name="paul meaney" userId="8f3b41ac-413d-46e0-bc97-8181c95bcdc2" providerId="ADAL" clId="{109C1E68-9250-4DE7-AFA8-C7C69E4D6D69}" dt="2024-05-24T08:32:07.442" v="32035" actId="26606"/>
          <ac:spMkLst>
            <pc:docMk/>
            <pc:sldMk cId="2739061581" sldId="1494"/>
            <ac:spMk id="13" creationId="{C0B801A2-5622-4BE8-9AD2-C337A2CD0022}"/>
          </ac:spMkLst>
        </pc:spChg>
        <pc:spChg chg="add del">
          <ac:chgData name="paul meaney" userId="8f3b41ac-413d-46e0-bc97-8181c95bcdc2" providerId="ADAL" clId="{109C1E68-9250-4DE7-AFA8-C7C69E4D6D69}" dt="2024-05-24T08:32:07.442" v="32035" actId="26606"/>
          <ac:spMkLst>
            <pc:docMk/>
            <pc:sldMk cId="2739061581" sldId="1494"/>
            <ac:spMk id="15" creationId="{B7AF614F-5BC3-4086-99F5-B87C5847A071}"/>
          </ac:spMkLst>
        </pc:spChg>
        <pc:spChg chg="add del">
          <ac:chgData name="paul meaney" userId="8f3b41ac-413d-46e0-bc97-8181c95bcdc2" providerId="ADAL" clId="{109C1E68-9250-4DE7-AFA8-C7C69E4D6D69}" dt="2024-05-24T08:32:10.230" v="32036" actId="26606"/>
          <ac:spMkLst>
            <pc:docMk/>
            <pc:sldMk cId="2739061581" sldId="1494"/>
            <ac:spMk id="20" creationId="{FB5993E2-C02B-4335-ABA5-D8EC465551E3}"/>
          </ac:spMkLst>
        </pc:spChg>
        <pc:spChg chg="add del">
          <ac:chgData name="paul meaney" userId="8f3b41ac-413d-46e0-bc97-8181c95bcdc2" providerId="ADAL" clId="{109C1E68-9250-4DE7-AFA8-C7C69E4D6D69}" dt="2024-05-24T08:32:10.230" v="32036" actId="26606"/>
          <ac:spMkLst>
            <pc:docMk/>
            <pc:sldMk cId="2739061581" sldId="1494"/>
            <ac:spMk id="22" creationId="{C0B801A2-5622-4BE8-9AD2-C337A2CD0022}"/>
          </ac:spMkLst>
        </pc:spChg>
        <pc:spChg chg="add del">
          <ac:chgData name="paul meaney" userId="8f3b41ac-413d-46e0-bc97-8181c95bcdc2" providerId="ADAL" clId="{109C1E68-9250-4DE7-AFA8-C7C69E4D6D69}" dt="2024-05-24T08:32:10.230" v="32036" actId="26606"/>
          <ac:spMkLst>
            <pc:docMk/>
            <pc:sldMk cId="2739061581" sldId="1494"/>
            <ac:spMk id="24" creationId="{B7AF614F-5BC3-4086-99F5-B87C5847A071}"/>
          </ac:spMkLst>
        </pc:spChg>
        <pc:graphicFrameChg chg="add mod modGraphic">
          <ac:chgData name="paul meaney" userId="8f3b41ac-413d-46e0-bc97-8181c95bcdc2" providerId="ADAL" clId="{109C1E68-9250-4DE7-AFA8-C7C69E4D6D69}" dt="2024-05-24T08:32:50.371" v="32060" actId="114"/>
          <ac:graphicFrameMkLst>
            <pc:docMk/>
            <pc:sldMk cId="2739061581" sldId="1494"/>
            <ac:graphicFrameMk id="6" creationId="{49906BAD-C1E2-E207-FCEE-240B0352216D}"/>
          </ac:graphicFrameMkLst>
        </pc:graphicFrameChg>
      </pc:sldChg>
      <pc:sldChg chg="addSp delSp modSp new mod setBg">
        <pc:chgData name="paul meaney" userId="8f3b41ac-413d-46e0-bc97-8181c95bcdc2" providerId="ADAL" clId="{109C1E68-9250-4DE7-AFA8-C7C69E4D6D69}" dt="2024-05-24T08:35:54.956" v="32211" actId="114"/>
        <pc:sldMkLst>
          <pc:docMk/>
          <pc:sldMk cId="3956923122" sldId="1495"/>
        </pc:sldMkLst>
        <pc:spChg chg="mod">
          <ac:chgData name="paul meaney" userId="8f3b41ac-413d-46e0-bc97-8181c95bcdc2" providerId="ADAL" clId="{109C1E68-9250-4DE7-AFA8-C7C69E4D6D69}" dt="2024-05-21T08:51:58.762" v="12053" actId="26606"/>
          <ac:spMkLst>
            <pc:docMk/>
            <pc:sldMk cId="3956923122" sldId="1495"/>
            <ac:spMk id="2" creationId="{74A095A4-FE4D-645E-71DB-4F339B703248}"/>
          </ac:spMkLst>
        </pc:spChg>
        <pc:spChg chg="del mod">
          <ac:chgData name="paul meaney" userId="8f3b41ac-413d-46e0-bc97-8181c95bcdc2" providerId="ADAL" clId="{109C1E68-9250-4DE7-AFA8-C7C69E4D6D69}" dt="2024-05-21T08:51:45.274" v="12050" actId="26606"/>
          <ac:spMkLst>
            <pc:docMk/>
            <pc:sldMk cId="3956923122" sldId="1495"/>
            <ac:spMk id="3" creationId="{2AB33140-10B0-29B3-CCAD-7F4E13185006}"/>
          </ac:spMkLst>
        </pc:spChg>
        <pc:spChg chg="mod">
          <ac:chgData name="paul meaney" userId="8f3b41ac-413d-46e0-bc97-8181c95bcdc2" providerId="ADAL" clId="{109C1E68-9250-4DE7-AFA8-C7C69E4D6D69}" dt="2024-05-21T08:51:58.762" v="12053" actId="26606"/>
          <ac:spMkLst>
            <pc:docMk/>
            <pc:sldMk cId="3956923122" sldId="1495"/>
            <ac:spMk id="4" creationId="{18EE04F4-7B0A-B65E-A87F-83F8B0259C65}"/>
          </ac:spMkLst>
        </pc:spChg>
        <pc:spChg chg="add del">
          <ac:chgData name="paul meaney" userId="8f3b41ac-413d-46e0-bc97-8181c95bcdc2" providerId="ADAL" clId="{109C1E68-9250-4DE7-AFA8-C7C69E4D6D69}" dt="2024-05-21T08:51:55.616" v="12052" actId="26606"/>
          <ac:spMkLst>
            <pc:docMk/>
            <pc:sldMk cId="3956923122" sldId="1495"/>
            <ac:spMk id="11" creationId="{FB5993E2-C02B-4335-ABA5-D8EC465551E3}"/>
          </ac:spMkLst>
        </pc:spChg>
        <pc:spChg chg="add del">
          <ac:chgData name="paul meaney" userId="8f3b41ac-413d-46e0-bc97-8181c95bcdc2" providerId="ADAL" clId="{109C1E68-9250-4DE7-AFA8-C7C69E4D6D69}" dt="2024-05-21T08:51:55.616" v="12052" actId="26606"/>
          <ac:spMkLst>
            <pc:docMk/>
            <pc:sldMk cId="3956923122" sldId="1495"/>
            <ac:spMk id="13" creationId="{C0B801A2-5622-4BE8-9AD2-C337A2CD0022}"/>
          </ac:spMkLst>
        </pc:spChg>
        <pc:spChg chg="add del">
          <ac:chgData name="paul meaney" userId="8f3b41ac-413d-46e0-bc97-8181c95bcdc2" providerId="ADAL" clId="{109C1E68-9250-4DE7-AFA8-C7C69E4D6D69}" dt="2024-05-21T08:51:55.616" v="12052" actId="26606"/>
          <ac:spMkLst>
            <pc:docMk/>
            <pc:sldMk cId="3956923122" sldId="1495"/>
            <ac:spMk id="15" creationId="{B7AF614F-5BC3-4086-99F5-B87C5847A071}"/>
          </ac:spMkLst>
        </pc:spChg>
        <pc:spChg chg="add del">
          <ac:chgData name="paul meaney" userId="8f3b41ac-413d-46e0-bc97-8181c95bcdc2" providerId="ADAL" clId="{109C1E68-9250-4DE7-AFA8-C7C69E4D6D69}" dt="2024-05-21T08:51:58.762" v="12053" actId="26606"/>
          <ac:spMkLst>
            <pc:docMk/>
            <pc:sldMk cId="3956923122" sldId="1495"/>
            <ac:spMk id="20" creationId="{FB5993E2-C02B-4335-ABA5-D8EC465551E3}"/>
          </ac:spMkLst>
        </pc:spChg>
        <pc:spChg chg="add del">
          <ac:chgData name="paul meaney" userId="8f3b41ac-413d-46e0-bc97-8181c95bcdc2" providerId="ADAL" clId="{109C1E68-9250-4DE7-AFA8-C7C69E4D6D69}" dt="2024-05-21T08:51:58.762" v="12053" actId="26606"/>
          <ac:spMkLst>
            <pc:docMk/>
            <pc:sldMk cId="3956923122" sldId="1495"/>
            <ac:spMk id="22" creationId="{C0B801A2-5622-4BE8-9AD2-C337A2CD0022}"/>
          </ac:spMkLst>
        </pc:spChg>
        <pc:spChg chg="add del">
          <ac:chgData name="paul meaney" userId="8f3b41ac-413d-46e0-bc97-8181c95bcdc2" providerId="ADAL" clId="{109C1E68-9250-4DE7-AFA8-C7C69E4D6D69}" dt="2024-05-21T08:51:58.762" v="12053" actId="26606"/>
          <ac:spMkLst>
            <pc:docMk/>
            <pc:sldMk cId="3956923122" sldId="1495"/>
            <ac:spMk id="24" creationId="{B7AF614F-5BC3-4086-99F5-B87C5847A071}"/>
          </ac:spMkLst>
        </pc:spChg>
        <pc:graphicFrameChg chg="add mod modGraphic">
          <ac:chgData name="paul meaney" userId="8f3b41ac-413d-46e0-bc97-8181c95bcdc2" providerId="ADAL" clId="{109C1E68-9250-4DE7-AFA8-C7C69E4D6D69}" dt="2024-05-24T08:35:54.956" v="32211" actId="114"/>
          <ac:graphicFrameMkLst>
            <pc:docMk/>
            <pc:sldMk cId="3956923122" sldId="1495"/>
            <ac:graphicFrameMk id="6" creationId="{F436AC2C-03C5-9F2C-EA78-E01CD2322059}"/>
          </ac:graphicFrameMkLst>
        </pc:graphicFrameChg>
      </pc:sldChg>
      <pc:sldChg chg="addSp delSp modSp new mod">
        <pc:chgData name="paul meaney" userId="8f3b41ac-413d-46e0-bc97-8181c95bcdc2" providerId="ADAL" clId="{109C1E68-9250-4DE7-AFA8-C7C69E4D6D69}" dt="2024-05-21T15:00:51.728" v="17104"/>
        <pc:sldMkLst>
          <pc:docMk/>
          <pc:sldMk cId="1534079110" sldId="1496"/>
        </pc:sldMkLst>
        <pc:spChg chg="mod">
          <ac:chgData name="paul meaney" userId="8f3b41ac-413d-46e0-bc97-8181c95bcdc2" providerId="ADAL" clId="{109C1E68-9250-4DE7-AFA8-C7C69E4D6D69}" dt="2024-05-21T08:43:06.518" v="11093" actId="20577"/>
          <ac:spMkLst>
            <pc:docMk/>
            <pc:sldMk cId="1534079110" sldId="1496"/>
            <ac:spMk id="2" creationId="{212D5D9A-EEAA-35DE-D49A-7819A9FE273C}"/>
          </ac:spMkLst>
        </pc:spChg>
        <pc:spChg chg="del">
          <ac:chgData name="paul meaney" userId="8f3b41ac-413d-46e0-bc97-8181c95bcdc2" providerId="ADAL" clId="{109C1E68-9250-4DE7-AFA8-C7C69E4D6D69}" dt="2024-05-21T08:43:11.829" v="11094"/>
          <ac:spMkLst>
            <pc:docMk/>
            <pc:sldMk cId="1534079110" sldId="1496"/>
            <ac:spMk id="3" creationId="{FB292849-5DB6-2680-661F-3B8A07506C5E}"/>
          </ac:spMkLst>
        </pc:spChg>
        <pc:spChg chg="mod">
          <ac:chgData name="paul meaney" userId="8f3b41ac-413d-46e0-bc97-8181c95bcdc2" providerId="ADAL" clId="{109C1E68-9250-4DE7-AFA8-C7C69E4D6D69}" dt="2024-05-21T08:43:53.452" v="11145" actId="20577"/>
          <ac:spMkLst>
            <pc:docMk/>
            <pc:sldMk cId="1534079110" sldId="1496"/>
            <ac:spMk id="6" creationId="{19F2533F-C3D4-88A3-B247-09E6C607FFB6}"/>
          </ac:spMkLst>
        </pc:spChg>
        <pc:spChg chg="mod">
          <ac:chgData name="paul meaney" userId="8f3b41ac-413d-46e0-bc97-8181c95bcdc2" providerId="ADAL" clId="{109C1E68-9250-4DE7-AFA8-C7C69E4D6D69}" dt="2024-05-21T08:43:42.006" v="11099" actId="14100"/>
          <ac:spMkLst>
            <pc:docMk/>
            <pc:sldMk cId="1534079110" sldId="1496"/>
            <ac:spMk id="7" creationId="{E2918637-84D3-D35C-8065-869D251950E4}"/>
          </ac:spMkLst>
        </pc:spChg>
        <pc:spChg chg="mod">
          <ac:chgData name="paul meaney" userId="8f3b41ac-413d-46e0-bc97-8181c95bcdc2" providerId="ADAL" clId="{109C1E68-9250-4DE7-AFA8-C7C69E4D6D69}" dt="2024-05-21T15:00:51.728" v="17104"/>
          <ac:spMkLst>
            <pc:docMk/>
            <pc:sldMk cId="1534079110" sldId="1496"/>
            <ac:spMk id="10" creationId="{7730F0AE-ECFD-0FB2-AEFF-22778A7BCBEA}"/>
          </ac:spMkLst>
        </pc:spChg>
        <pc:grpChg chg="add mod">
          <ac:chgData name="paul meaney" userId="8f3b41ac-413d-46e0-bc97-8181c95bcdc2" providerId="ADAL" clId="{109C1E68-9250-4DE7-AFA8-C7C69E4D6D69}" dt="2024-05-21T08:43:44.730" v="11100" actId="1076"/>
          <ac:grpSpMkLst>
            <pc:docMk/>
            <pc:sldMk cId="1534079110" sldId="1496"/>
            <ac:grpSpMk id="5" creationId="{B110473A-739D-E5B8-E4FF-2CE938AEDBDC}"/>
          </ac:grpSpMkLst>
        </pc:grpChg>
        <pc:grpChg chg="add mod">
          <ac:chgData name="paul meaney" userId="8f3b41ac-413d-46e0-bc97-8181c95bcdc2" providerId="ADAL" clId="{109C1E68-9250-4DE7-AFA8-C7C69E4D6D69}" dt="2024-05-21T15:00:51.728" v="17104"/>
          <ac:grpSpMkLst>
            <pc:docMk/>
            <pc:sldMk cId="1534079110" sldId="1496"/>
            <ac:grpSpMk id="8" creationId="{C640B57D-B417-ED1C-154F-82B8E9F2FF4C}"/>
          </ac:grpSpMkLst>
        </pc:grpChg>
        <pc:picChg chg="mod">
          <ac:chgData name="paul meaney" userId="8f3b41ac-413d-46e0-bc97-8181c95bcdc2" providerId="ADAL" clId="{109C1E68-9250-4DE7-AFA8-C7C69E4D6D69}" dt="2024-05-21T15:00:51.728" v="17104"/>
          <ac:picMkLst>
            <pc:docMk/>
            <pc:sldMk cId="1534079110" sldId="1496"/>
            <ac:picMk id="9" creationId="{FC5AA5E0-BB7E-38F0-63A0-7DA8326E1E00}"/>
          </ac:picMkLst>
        </pc:picChg>
        <pc:picChg chg="add mod">
          <ac:chgData name="paul meaney" userId="8f3b41ac-413d-46e0-bc97-8181c95bcdc2" providerId="ADAL" clId="{109C1E68-9250-4DE7-AFA8-C7C69E4D6D69}" dt="2024-05-21T08:43:19.334" v="11096" actId="1582"/>
          <ac:picMkLst>
            <pc:docMk/>
            <pc:sldMk cId="1534079110" sldId="1496"/>
            <ac:picMk id="1026" creationId="{857B94CD-B123-31D0-9953-7686FF66B66E}"/>
          </ac:picMkLst>
        </pc:picChg>
      </pc:sldChg>
      <pc:sldChg chg="addSp delSp modSp new mod modAnim">
        <pc:chgData name="paul meaney" userId="8f3b41ac-413d-46e0-bc97-8181c95bcdc2" providerId="ADAL" clId="{109C1E68-9250-4DE7-AFA8-C7C69E4D6D69}" dt="2024-05-24T08:36:43.408" v="32255" actId="27636"/>
        <pc:sldMkLst>
          <pc:docMk/>
          <pc:sldMk cId="3895733981" sldId="1497"/>
        </pc:sldMkLst>
        <pc:spChg chg="mod">
          <ac:chgData name="paul meaney" userId="8f3b41ac-413d-46e0-bc97-8181c95bcdc2" providerId="ADAL" clId="{109C1E68-9250-4DE7-AFA8-C7C69E4D6D69}" dt="2024-05-21T08:46:24.678" v="11508"/>
          <ac:spMkLst>
            <pc:docMk/>
            <pc:sldMk cId="3895733981" sldId="1497"/>
            <ac:spMk id="2" creationId="{3F9469F0-11B6-0CA5-DF9D-6EB758857DB5}"/>
          </ac:spMkLst>
        </pc:spChg>
        <pc:spChg chg="del">
          <ac:chgData name="paul meaney" userId="8f3b41ac-413d-46e0-bc97-8181c95bcdc2" providerId="ADAL" clId="{109C1E68-9250-4DE7-AFA8-C7C69E4D6D69}" dt="2024-05-21T08:46:28.140" v="11509" actId="478"/>
          <ac:spMkLst>
            <pc:docMk/>
            <pc:sldMk cId="3895733981" sldId="1497"/>
            <ac:spMk id="3" creationId="{B8756A65-FEE9-EA70-C086-4B75169FB88E}"/>
          </ac:spMkLst>
        </pc:spChg>
        <pc:spChg chg="add mod">
          <ac:chgData name="paul meaney" userId="8f3b41ac-413d-46e0-bc97-8181c95bcdc2" providerId="ADAL" clId="{109C1E68-9250-4DE7-AFA8-C7C69E4D6D69}" dt="2024-05-21T08:48:01.134" v="11561" actId="208"/>
          <ac:spMkLst>
            <pc:docMk/>
            <pc:sldMk cId="3895733981" sldId="1497"/>
            <ac:spMk id="5" creationId="{CD1B1D50-EF06-364A-6DC4-4D20CEF9ABA5}"/>
          </ac:spMkLst>
        </pc:spChg>
        <pc:spChg chg="add mod">
          <ac:chgData name="paul meaney" userId="8f3b41ac-413d-46e0-bc97-8181c95bcdc2" providerId="ADAL" clId="{109C1E68-9250-4DE7-AFA8-C7C69E4D6D69}" dt="2024-05-21T08:47:33.206" v="11539" actId="1076"/>
          <ac:spMkLst>
            <pc:docMk/>
            <pc:sldMk cId="3895733981" sldId="1497"/>
            <ac:spMk id="6" creationId="{B5A56E66-6000-564C-DFA3-7D97BB645F5F}"/>
          </ac:spMkLst>
        </pc:spChg>
        <pc:spChg chg="add mod">
          <ac:chgData name="paul meaney" userId="8f3b41ac-413d-46e0-bc97-8181c95bcdc2" providerId="ADAL" clId="{109C1E68-9250-4DE7-AFA8-C7C69E4D6D69}" dt="2024-05-21T08:48:09.518" v="11564" actId="207"/>
          <ac:spMkLst>
            <pc:docMk/>
            <pc:sldMk cId="3895733981" sldId="1497"/>
            <ac:spMk id="7" creationId="{1ECC3955-59BF-A353-0684-6E4AA38C48CE}"/>
          </ac:spMkLst>
        </pc:spChg>
        <pc:spChg chg="add mod">
          <ac:chgData name="paul meaney" userId="8f3b41ac-413d-46e0-bc97-8181c95bcdc2" providerId="ADAL" clId="{109C1E68-9250-4DE7-AFA8-C7C69E4D6D69}" dt="2024-05-21T08:48:30.450" v="11579" actId="20577"/>
          <ac:spMkLst>
            <pc:docMk/>
            <pc:sldMk cId="3895733981" sldId="1497"/>
            <ac:spMk id="9" creationId="{B751A9A8-B917-CBD2-E101-3FCDB66BD699}"/>
          </ac:spMkLst>
        </pc:spChg>
        <pc:spChg chg="add mod">
          <ac:chgData name="paul meaney" userId="8f3b41ac-413d-46e0-bc97-8181c95bcdc2" providerId="ADAL" clId="{109C1E68-9250-4DE7-AFA8-C7C69E4D6D69}" dt="2024-05-21T08:48:45.779" v="11589" actId="1076"/>
          <ac:spMkLst>
            <pc:docMk/>
            <pc:sldMk cId="3895733981" sldId="1497"/>
            <ac:spMk id="10" creationId="{BAC9ADD8-8F7D-892A-7063-BA37F7FC0A11}"/>
          </ac:spMkLst>
        </pc:spChg>
        <pc:spChg chg="add mod">
          <ac:chgData name="paul meaney" userId="8f3b41ac-413d-46e0-bc97-8181c95bcdc2" providerId="ADAL" clId="{109C1E68-9250-4DE7-AFA8-C7C69E4D6D69}" dt="2024-05-21T08:48:53.781" v="11591" actId="1076"/>
          <ac:spMkLst>
            <pc:docMk/>
            <pc:sldMk cId="3895733981" sldId="1497"/>
            <ac:spMk id="11" creationId="{FE730AF8-5E01-C3F1-8255-232B45767338}"/>
          </ac:spMkLst>
        </pc:spChg>
        <pc:spChg chg="add mod">
          <ac:chgData name="paul meaney" userId="8f3b41ac-413d-46e0-bc97-8181c95bcdc2" providerId="ADAL" clId="{109C1E68-9250-4DE7-AFA8-C7C69E4D6D69}" dt="2024-05-21T08:48:56.883" v="11595" actId="20577"/>
          <ac:spMkLst>
            <pc:docMk/>
            <pc:sldMk cId="3895733981" sldId="1497"/>
            <ac:spMk id="12" creationId="{40E22C3A-5153-CE7E-2F59-D349543905E9}"/>
          </ac:spMkLst>
        </pc:spChg>
        <pc:spChg chg="add mod">
          <ac:chgData name="paul meaney" userId="8f3b41ac-413d-46e0-bc97-8181c95bcdc2" providerId="ADAL" clId="{109C1E68-9250-4DE7-AFA8-C7C69E4D6D69}" dt="2024-05-21T08:48:53.781" v="11591" actId="1076"/>
          <ac:spMkLst>
            <pc:docMk/>
            <pc:sldMk cId="3895733981" sldId="1497"/>
            <ac:spMk id="13" creationId="{B69CEE25-9A79-E821-5A1A-960D10713302}"/>
          </ac:spMkLst>
        </pc:spChg>
        <pc:spChg chg="add mod">
          <ac:chgData name="paul meaney" userId="8f3b41ac-413d-46e0-bc97-8181c95bcdc2" providerId="ADAL" clId="{109C1E68-9250-4DE7-AFA8-C7C69E4D6D69}" dt="2024-05-21T08:48:53.781" v="11591" actId="1076"/>
          <ac:spMkLst>
            <pc:docMk/>
            <pc:sldMk cId="3895733981" sldId="1497"/>
            <ac:spMk id="14" creationId="{CDCBD6D8-D03D-FA59-7496-C60C28EAE227}"/>
          </ac:spMkLst>
        </pc:spChg>
        <pc:spChg chg="add mod">
          <ac:chgData name="paul meaney" userId="8f3b41ac-413d-46e0-bc97-8181c95bcdc2" providerId="ADAL" clId="{109C1E68-9250-4DE7-AFA8-C7C69E4D6D69}" dt="2024-05-21T08:49:13.029" v="11601" actId="20577"/>
          <ac:spMkLst>
            <pc:docMk/>
            <pc:sldMk cId="3895733981" sldId="1497"/>
            <ac:spMk id="15" creationId="{E058E0C5-3792-DB57-D55E-65168DDF7B84}"/>
          </ac:spMkLst>
        </pc:spChg>
        <pc:spChg chg="add mod">
          <ac:chgData name="paul meaney" userId="8f3b41ac-413d-46e0-bc97-8181c95bcdc2" providerId="ADAL" clId="{109C1E68-9250-4DE7-AFA8-C7C69E4D6D69}" dt="2024-05-21T08:49:15.211" v="11603" actId="20577"/>
          <ac:spMkLst>
            <pc:docMk/>
            <pc:sldMk cId="3895733981" sldId="1497"/>
            <ac:spMk id="16" creationId="{FFD89352-0738-A186-B73F-D2EC6363FF03}"/>
          </ac:spMkLst>
        </pc:spChg>
        <pc:spChg chg="mod">
          <ac:chgData name="paul meaney" userId="8f3b41ac-413d-46e0-bc97-8181c95bcdc2" providerId="ADAL" clId="{109C1E68-9250-4DE7-AFA8-C7C69E4D6D69}" dt="2024-05-24T08:36:43.408" v="32255" actId="27636"/>
          <ac:spMkLst>
            <pc:docMk/>
            <pc:sldMk cId="3895733981" sldId="1497"/>
            <ac:spMk id="17" creationId="{D5E3C81C-2AA2-5D2D-372E-DC717DDA7D96}"/>
          </ac:spMkLst>
        </pc:spChg>
        <pc:spChg chg="mod">
          <ac:chgData name="paul meaney" userId="8f3b41ac-413d-46e0-bc97-8181c95bcdc2" providerId="ADAL" clId="{109C1E68-9250-4DE7-AFA8-C7C69E4D6D69}" dt="2024-05-21T08:49:43.513" v="11607"/>
          <ac:spMkLst>
            <pc:docMk/>
            <pc:sldMk cId="3895733981" sldId="1497"/>
            <ac:spMk id="20" creationId="{EF93FE7B-CF45-D213-74D7-ECD2E9FFAEA9}"/>
          </ac:spMkLst>
        </pc:spChg>
        <pc:spChg chg="add mod">
          <ac:chgData name="paul meaney" userId="8f3b41ac-413d-46e0-bc97-8181c95bcdc2" providerId="ADAL" clId="{109C1E68-9250-4DE7-AFA8-C7C69E4D6D69}" dt="2024-05-21T08:50:08.615" v="11672" actId="14100"/>
          <ac:spMkLst>
            <pc:docMk/>
            <pc:sldMk cId="3895733981" sldId="1497"/>
            <ac:spMk id="21" creationId="{0B7BBFB8-4B83-7675-5ADE-1F1AEA07AC42}"/>
          </ac:spMkLst>
        </pc:spChg>
        <pc:spChg chg="mod">
          <ac:chgData name="paul meaney" userId="8f3b41ac-413d-46e0-bc97-8181c95bcdc2" providerId="ADAL" clId="{109C1E68-9250-4DE7-AFA8-C7C69E4D6D69}" dt="2024-05-24T08:36:23.601" v="32215" actId="14100"/>
          <ac:spMkLst>
            <pc:docMk/>
            <pc:sldMk cId="3895733981" sldId="1497"/>
            <ac:spMk id="22" creationId="{72922CA1-E76B-D348-0717-F03DFA929618}"/>
          </ac:spMkLst>
        </pc:spChg>
        <pc:grpChg chg="add mod">
          <ac:chgData name="paul meaney" userId="8f3b41ac-413d-46e0-bc97-8181c95bcdc2" providerId="ADAL" clId="{109C1E68-9250-4DE7-AFA8-C7C69E4D6D69}" dt="2024-05-24T08:36:29.778" v="32217" actId="14100"/>
          <ac:grpSpMkLst>
            <pc:docMk/>
            <pc:sldMk cId="3895733981" sldId="1497"/>
            <ac:grpSpMk id="3" creationId="{31DFC2DC-C596-96D5-ACD4-0BA0B56FD374}"/>
          </ac:grpSpMkLst>
        </pc:grpChg>
        <pc:grpChg chg="add mod">
          <ac:chgData name="paul meaney" userId="8f3b41ac-413d-46e0-bc97-8181c95bcdc2" providerId="ADAL" clId="{109C1E68-9250-4DE7-AFA8-C7C69E4D6D69}" dt="2024-05-21T08:50:10.407" v="11673" actId="1076"/>
          <ac:grpSpMkLst>
            <pc:docMk/>
            <pc:sldMk cId="3895733981" sldId="1497"/>
            <ac:grpSpMk id="18" creationId="{1D02773B-E7D1-AA74-886F-8D6277C5BE21}"/>
          </ac:grpSpMkLst>
        </pc:grpChg>
        <pc:picChg chg="mod">
          <ac:chgData name="paul meaney" userId="8f3b41ac-413d-46e0-bc97-8181c95bcdc2" providerId="ADAL" clId="{109C1E68-9250-4DE7-AFA8-C7C69E4D6D69}" dt="2024-05-21T08:49:43.513" v="11607"/>
          <ac:picMkLst>
            <pc:docMk/>
            <pc:sldMk cId="3895733981" sldId="1497"/>
            <ac:picMk id="19" creationId="{3F8C3323-5F68-E0ED-E23D-0F921B0B4A00}"/>
          </ac:picMkLst>
        </pc:picChg>
        <pc:cxnChg chg="add mod">
          <ac:chgData name="paul meaney" userId="8f3b41ac-413d-46e0-bc97-8181c95bcdc2" providerId="ADAL" clId="{109C1E68-9250-4DE7-AFA8-C7C69E4D6D69}" dt="2024-05-21T08:49:43.128" v="11606" actId="14100"/>
          <ac:cxnSpMkLst>
            <pc:docMk/>
            <pc:sldMk cId="3895733981" sldId="1497"/>
            <ac:cxnSpMk id="8" creationId="{4EFB0187-6EB3-24F7-53A9-2AAD20ECBECD}"/>
          </ac:cxnSpMkLst>
        </pc:cxnChg>
      </pc:sldChg>
      <pc:sldChg chg="addSp delSp modSp new mod setBg">
        <pc:chgData name="paul meaney" userId="8f3b41ac-413d-46e0-bc97-8181c95bcdc2" providerId="ADAL" clId="{109C1E68-9250-4DE7-AFA8-C7C69E4D6D69}" dt="2024-05-24T08:37:23.969" v="32270" actId="20577"/>
        <pc:sldMkLst>
          <pc:docMk/>
          <pc:sldMk cId="2025871396" sldId="1498"/>
        </pc:sldMkLst>
        <pc:spChg chg="mod">
          <ac:chgData name="paul meaney" userId="8f3b41ac-413d-46e0-bc97-8181c95bcdc2" providerId="ADAL" clId="{109C1E68-9250-4DE7-AFA8-C7C69E4D6D69}" dt="2024-05-24T08:36:54.721" v="32257" actId="26606"/>
          <ac:spMkLst>
            <pc:docMk/>
            <pc:sldMk cId="2025871396" sldId="1498"/>
            <ac:spMk id="2" creationId="{578390E8-C095-E65F-3E5C-5E038C1E5B1C}"/>
          </ac:spMkLst>
        </pc:spChg>
        <pc:spChg chg="del mod">
          <ac:chgData name="paul meaney" userId="8f3b41ac-413d-46e0-bc97-8181c95bcdc2" providerId="ADAL" clId="{109C1E68-9250-4DE7-AFA8-C7C69E4D6D69}" dt="2024-05-21T08:51:35.143" v="12048" actId="26606"/>
          <ac:spMkLst>
            <pc:docMk/>
            <pc:sldMk cId="2025871396" sldId="1498"/>
            <ac:spMk id="3" creationId="{00964046-82DD-6868-2D21-CD29B7CC979A}"/>
          </ac:spMkLst>
        </pc:spChg>
        <pc:spChg chg="mod">
          <ac:chgData name="paul meaney" userId="8f3b41ac-413d-46e0-bc97-8181c95bcdc2" providerId="ADAL" clId="{109C1E68-9250-4DE7-AFA8-C7C69E4D6D69}" dt="2024-05-21T08:51:35.143" v="12048" actId="26606"/>
          <ac:spMkLst>
            <pc:docMk/>
            <pc:sldMk cId="2025871396" sldId="1498"/>
            <ac:spMk id="4" creationId="{45803C4E-D928-F403-0F76-D3BE3C2A1C69}"/>
          </ac:spMkLst>
        </pc:spChg>
        <pc:spChg chg="add del">
          <ac:chgData name="paul meaney" userId="8f3b41ac-413d-46e0-bc97-8181c95bcdc2" providerId="ADAL" clId="{109C1E68-9250-4DE7-AFA8-C7C69E4D6D69}" dt="2024-05-24T08:36:54.721" v="32257" actId="26606"/>
          <ac:spMkLst>
            <pc:docMk/>
            <pc:sldMk cId="2025871396" sldId="1498"/>
            <ac:spMk id="11" creationId="{A6B16355-27FB-445B-B646-02AB73637459}"/>
          </ac:spMkLst>
        </pc:spChg>
        <pc:spChg chg="add del">
          <ac:chgData name="paul meaney" userId="8f3b41ac-413d-46e0-bc97-8181c95bcdc2" providerId="ADAL" clId="{109C1E68-9250-4DE7-AFA8-C7C69E4D6D69}" dt="2024-05-24T08:36:54.721" v="32257" actId="26606"/>
          <ac:spMkLst>
            <pc:docMk/>
            <pc:sldMk cId="2025871396" sldId="1498"/>
            <ac:spMk id="15" creationId="{6B3BF2E5-C3AB-441F-A430-491119C56D26}"/>
          </ac:spMkLst>
        </pc:spChg>
        <pc:spChg chg="add del">
          <ac:chgData name="paul meaney" userId="8f3b41ac-413d-46e0-bc97-8181c95bcdc2" providerId="ADAL" clId="{109C1E68-9250-4DE7-AFA8-C7C69E4D6D69}" dt="2024-05-24T08:36:54.721" v="32257" actId="26606"/>
          <ac:spMkLst>
            <pc:docMk/>
            <pc:sldMk cId="2025871396" sldId="1498"/>
            <ac:spMk id="17" creationId="{DD07C90B-B81A-473B-8919-CA924E61FFCF}"/>
          </ac:spMkLst>
        </pc:spChg>
        <pc:graphicFrameChg chg="add mod modGraphic">
          <ac:chgData name="paul meaney" userId="8f3b41ac-413d-46e0-bc97-8181c95bcdc2" providerId="ADAL" clId="{109C1E68-9250-4DE7-AFA8-C7C69E4D6D69}" dt="2024-05-24T08:37:23.969" v="32270" actId="20577"/>
          <ac:graphicFrameMkLst>
            <pc:docMk/>
            <pc:sldMk cId="2025871396" sldId="1498"/>
            <ac:graphicFrameMk id="6" creationId="{547C09B4-FCFA-4560-39F1-1CE81B8AE3AF}"/>
          </ac:graphicFrameMkLst>
        </pc:graphicFrameChg>
        <pc:cxnChg chg="add del">
          <ac:chgData name="paul meaney" userId="8f3b41ac-413d-46e0-bc97-8181c95bcdc2" providerId="ADAL" clId="{109C1E68-9250-4DE7-AFA8-C7C69E4D6D69}" dt="2024-05-24T08:36:54.721" v="32257" actId="26606"/>
          <ac:cxnSpMkLst>
            <pc:docMk/>
            <pc:sldMk cId="2025871396" sldId="1498"/>
            <ac:cxnSpMk id="13" creationId="{06DA680F-F6AC-453E-A8BF-C5BDED2851DE}"/>
          </ac:cxnSpMkLst>
        </pc:cxnChg>
      </pc:sldChg>
      <pc:sldChg chg="addSp delSp modSp new mod setBg">
        <pc:chgData name="paul meaney" userId="8f3b41ac-413d-46e0-bc97-8181c95bcdc2" providerId="ADAL" clId="{109C1E68-9250-4DE7-AFA8-C7C69E4D6D69}" dt="2024-05-24T08:38:51.454" v="32350" actId="114"/>
        <pc:sldMkLst>
          <pc:docMk/>
          <pc:sldMk cId="98571049" sldId="1499"/>
        </pc:sldMkLst>
        <pc:spChg chg="mod">
          <ac:chgData name="paul meaney" userId="8f3b41ac-413d-46e0-bc97-8181c95bcdc2" providerId="ADAL" clId="{109C1E68-9250-4DE7-AFA8-C7C69E4D6D69}" dt="2024-05-21T14:03:26.637" v="13218" actId="26606"/>
          <ac:spMkLst>
            <pc:docMk/>
            <pc:sldMk cId="98571049" sldId="1499"/>
            <ac:spMk id="2" creationId="{E98E24E1-29BC-AFB5-00A1-26AA5D8551CB}"/>
          </ac:spMkLst>
        </pc:spChg>
        <pc:spChg chg="del">
          <ac:chgData name="paul meaney" userId="8f3b41ac-413d-46e0-bc97-8181c95bcdc2" providerId="ADAL" clId="{109C1E68-9250-4DE7-AFA8-C7C69E4D6D69}" dt="2024-05-21T09:00:05.726" v="12310"/>
          <ac:spMkLst>
            <pc:docMk/>
            <pc:sldMk cId="98571049" sldId="1499"/>
            <ac:spMk id="3" creationId="{01DAE61B-5075-3495-C986-E7AA7C163F94}"/>
          </ac:spMkLst>
        </pc:spChg>
        <pc:spChg chg="mod">
          <ac:chgData name="paul meaney" userId="8f3b41ac-413d-46e0-bc97-8181c95bcdc2" providerId="ADAL" clId="{109C1E68-9250-4DE7-AFA8-C7C69E4D6D69}" dt="2024-05-21T14:03:26.637" v="13218" actId="26606"/>
          <ac:spMkLst>
            <pc:docMk/>
            <pc:sldMk cId="98571049" sldId="1499"/>
            <ac:spMk id="4" creationId="{29B4A051-8362-1A13-68C9-3B90FF45F385}"/>
          </ac:spMkLst>
        </pc:spChg>
        <pc:spChg chg="add del mod">
          <ac:chgData name="paul meaney" userId="8f3b41ac-413d-46e0-bc97-8181c95bcdc2" providerId="ADAL" clId="{109C1E68-9250-4DE7-AFA8-C7C69E4D6D69}" dt="2024-05-21T14:03:18.928" v="13216" actId="26606"/>
          <ac:spMkLst>
            <pc:docMk/>
            <pc:sldMk cId="98571049" sldId="1499"/>
            <ac:spMk id="5" creationId="{5CAFA17A-2053-3C34-D25B-8DE0DBF4004F}"/>
          </ac:spMkLst>
        </pc:spChg>
        <pc:spChg chg="add del">
          <ac:chgData name="paul meaney" userId="8f3b41ac-413d-46e0-bc97-8181c95bcdc2" providerId="ADAL" clId="{109C1E68-9250-4DE7-AFA8-C7C69E4D6D69}" dt="2024-05-21T14:03:26.637" v="13218" actId="26606"/>
          <ac:spMkLst>
            <pc:docMk/>
            <pc:sldMk cId="98571049" sldId="1499"/>
            <ac:spMk id="12" creationId="{FB5993E2-C02B-4335-ABA5-D8EC465551E3}"/>
          </ac:spMkLst>
        </pc:spChg>
        <pc:spChg chg="add del">
          <ac:chgData name="paul meaney" userId="8f3b41ac-413d-46e0-bc97-8181c95bcdc2" providerId="ADAL" clId="{109C1E68-9250-4DE7-AFA8-C7C69E4D6D69}" dt="2024-05-21T14:03:26.637" v="13218" actId="26606"/>
          <ac:spMkLst>
            <pc:docMk/>
            <pc:sldMk cId="98571049" sldId="1499"/>
            <ac:spMk id="14" creationId="{C0B801A2-5622-4BE8-9AD2-C337A2CD0022}"/>
          </ac:spMkLst>
        </pc:spChg>
        <pc:spChg chg="add del">
          <ac:chgData name="paul meaney" userId="8f3b41ac-413d-46e0-bc97-8181c95bcdc2" providerId="ADAL" clId="{109C1E68-9250-4DE7-AFA8-C7C69E4D6D69}" dt="2024-05-21T14:03:26.637" v="13218" actId="26606"/>
          <ac:spMkLst>
            <pc:docMk/>
            <pc:sldMk cId="98571049" sldId="1499"/>
            <ac:spMk id="16" creationId="{B7AF614F-5BC3-4086-99F5-B87C5847A071}"/>
          </ac:spMkLst>
        </pc:spChg>
        <pc:graphicFrameChg chg="add mod modGraphic">
          <ac:chgData name="paul meaney" userId="8f3b41ac-413d-46e0-bc97-8181c95bcdc2" providerId="ADAL" clId="{109C1E68-9250-4DE7-AFA8-C7C69E4D6D69}" dt="2024-05-24T08:38:51.454" v="32350" actId="114"/>
          <ac:graphicFrameMkLst>
            <pc:docMk/>
            <pc:sldMk cId="98571049" sldId="1499"/>
            <ac:graphicFrameMk id="7" creationId="{2B18A5B4-8A0A-792D-B8A5-F340F9449F5F}"/>
          </ac:graphicFrameMkLst>
        </pc:graphicFrameChg>
        <pc:picChg chg="add del mod">
          <ac:chgData name="paul meaney" userId="8f3b41ac-413d-46e0-bc97-8181c95bcdc2" providerId="ADAL" clId="{109C1E68-9250-4DE7-AFA8-C7C69E4D6D69}" dt="2024-05-21T09:00:13.138" v="12312" actId="478"/>
          <ac:picMkLst>
            <pc:docMk/>
            <pc:sldMk cId="98571049" sldId="1499"/>
            <ac:picMk id="2050" creationId="{3BBF01DA-7E8C-1F04-C38A-6ABB7B37DED2}"/>
          </ac:picMkLst>
        </pc:picChg>
      </pc:sldChg>
      <pc:sldChg chg="addSp modSp add mod">
        <pc:chgData name="paul meaney" userId="8f3b41ac-413d-46e0-bc97-8181c95bcdc2" providerId="ADAL" clId="{109C1E68-9250-4DE7-AFA8-C7C69E4D6D69}" dt="2024-05-24T08:39:02.554" v="32359" actId="20577"/>
        <pc:sldMkLst>
          <pc:docMk/>
          <pc:sldMk cId="4128133162" sldId="1500"/>
        </pc:sldMkLst>
        <pc:spChg chg="mod">
          <ac:chgData name="paul meaney" userId="8f3b41ac-413d-46e0-bc97-8181c95bcdc2" providerId="ADAL" clId="{109C1E68-9250-4DE7-AFA8-C7C69E4D6D69}" dt="2024-05-24T08:39:02.554" v="32359" actId="20577"/>
          <ac:spMkLst>
            <pc:docMk/>
            <pc:sldMk cId="4128133162" sldId="1500"/>
            <ac:spMk id="2" creationId="{E98E24E1-29BC-AFB5-00A1-26AA5D8551CB}"/>
          </ac:spMkLst>
        </pc:spChg>
        <pc:spChg chg="mod">
          <ac:chgData name="paul meaney" userId="8f3b41ac-413d-46e0-bc97-8181c95bcdc2" providerId="ADAL" clId="{109C1E68-9250-4DE7-AFA8-C7C69E4D6D69}" dt="2024-05-21T09:05:51.033" v="13053" actId="14100"/>
          <ac:spMkLst>
            <pc:docMk/>
            <pc:sldMk cId="4128133162" sldId="1500"/>
            <ac:spMk id="5" creationId="{503F0EB3-C02B-D214-5DED-FD6A1BE7EF8A}"/>
          </ac:spMkLst>
        </pc:spChg>
        <pc:spChg chg="mod">
          <ac:chgData name="paul meaney" userId="8f3b41ac-413d-46e0-bc97-8181c95bcdc2" providerId="ADAL" clId="{109C1E68-9250-4DE7-AFA8-C7C69E4D6D69}" dt="2024-05-21T09:05:17.881" v="13020"/>
          <ac:spMkLst>
            <pc:docMk/>
            <pc:sldMk cId="4128133162" sldId="1500"/>
            <ac:spMk id="6" creationId="{A3D7CB30-5736-43D8-8BAB-801C50A14270}"/>
          </ac:spMkLst>
        </pc:spChg>
        <pc:spChg chg="mod">
          <ac:chgData name="paul meaney" userId="8f3b41ac-413d-46e0-bc97-8181c95bcdc2" providerId="ADAL" clId="{109C1E68-9250-4DE7-AFA8-C7C69E4D6D69}" dt="2024-05-21T09:05:59.769" v="13061" actId="20577"/>
          <ac:spMkLst>
            <pc:docMk/>
            <pc:sldMk cId="4128133162" sldId="1500"/>
            <ac:spMk id="8" creationId="{13FA89FE-60CE-29E5-436F-94ACC856E699}"/>
          </ac:spMkLst>
        </pc:spChg>
        <pc:spChg chg="mod">
          <ac:chgData name="paul meaney" userId="8f3b41ac-413d-46e0-bc97-8181c95bcdc2" providerId="ADAL" clId="{109C1E68-9250-4DE7-AFA8-C7C69E4D6D69}" dt="2024-05-21T09:05:53.937" v="13054"/>
          <ac:spMkLst>
            <pc:docMk/>
            <pc:sldMk cId="4128133162" sldId="1500"/>
            <ac:spMk id="9" creationId="{B5D30AF6-0C91-F8E7-AC77-17FAB45666B4}"/>
          </ac:spMkLst>
        </pc:spChg>
        <pc:spChg chg="add mod">
          <ac:chgData name="paul meaney" userId="8f3b41ac-413d-46e0-bc97-8181c95bcdc2" providerId="ADAL" clId="{109C1E68-9250-4DE7-AFA8-C7C69E4D6D69}" dt="2024-05-21T09:06:18.845" v="13065" actId="1582"/>
          <ac:spMkLst>
            <pc:docMk/>
            <pc:sldMk cId="4128133162" sldId="1500"/>
            <ac:spMk id="10" creationId="{27C0F13A-E83C-FA49-8713-D36B5FE4AF79}"/>
          </ac:spMkLst>
        </pc:spChg>
        <pc:spChg chg="add mod">
          <ac:chgData name="paul meaney" userId="8f3b41ac-413d-46e0-bc97-8181c95bcdc2" providerId="ADAL" clId="{109C1E68-9250-4DE7-AFA8-C7C69E4D6D69}" dt="2024-05-21T09:06:25.618" v="13067" actId="1076"/>
          <ac:spMkLst>
            <pc:docMk/>
            <pc:sldMk cId="4128133162" sldId="1500"/>
            <ac:spMk id="11" creationId="{5FAEA933-F846-87F5-D5D2-55D11F6773FD}"/>
          </ac:spMkLst>
        </pc:spChg>
        <pc:spChg chg="mod">
          <ac:chgData name="paul meaney" userId="8f3b41ac-413d-46e0-bc97-8181c95bcdc2" providerId="ADAL" clId="{109C1E68-9250-4DE7-AFA8-C7C69E4D6D69}" dt="2024-05-21T15:00:57.808" v="17105"/>
          <ac:spMkLst>
            <pc:docMk/>
            <pc:sldMk cId="4128133162" sldId="1500"/>
            <ac:spMk id="14" creationId="{4E9C85C0-B132-89DC-5F27-1B56B3387E27}"/>
          </ac:spMkLst>
        </pc:spChg>
        <pc:grpChg chg="add mod">
          <ac:chgData name="paul meaney" userId="8f3b41ac-413d-46e0-bc97-8181c95bcdc2" providerId="ADAL" clId="{109C1E68-9250-4DE7-AFA8-C7C69E4D6D69}" dt="2024-05-21T09:05:31.974" v="13024" actId="1076"/>
          <ac:grpSpMkLst>
            <pc:docMk/>
            <pc:sldMk cId="4128133162" sldId="1500"/>
            <ac:grpSpMk id="3" creationId="{2811B754-9CCC-138B-FFFD-FC3CC7452CB3}"/>
          </ac:grpSpMkLst>
        </pc:grpChg>
        <pc:grpChg chg="add mod">
          <ac:chgData name="paul meaney" userId="8f3b41ac-413d-46e0-bc97-8181c95bcdc2" providerId="ADAL" clId="{109C1E68-9250-4DE7-AFA8-C7C69E4D6D69}" dt="2024-05-21T09:05:57.533" v="13055" actId="1076"/>
          <ac:grpSpMkLst>
            <pc:docMk/>
            <pc:sldMk cId="4128133162" sldId="1500"/>
            <ac:grpSpMk id="7" creationId="{D5004D2F-DFF9-5047-89ED-EB083FC9DF03}"/>
          </ac:grpSpMkLst>
        </pc:grpChg>
        <pc:grpChg chg="add mod">
          <ac:chgData name="paul meaney" userId="8f3b41ac-413d-46e0-bc97-8181c95bcdc2" providerId="ADAL" clId="{109C1E68-9250-4DE7-AFA8-C7C69E4D6D69}" dt="2024-05-21T15:00:57.808" v="17105"/>
          <ac:grpSpMkLst>
            <pc:docMk/>
            <pc:sldMk cId="4128133162" sldId="1500"/>
            <ac:grpSpMk id="12" creationId="{1BDC929E-E90D-C1F7-E0E3-B8DC6837AA45}"/>
          </ac:grpSpMkLst>
        </pc:grpChg>
        <pc:picChg chg="mod">
          <ac:chgData name="paul meaney" userId="8f3b41ac-413d-46e0-bc97-8181c95bcdc2" providerId="ADAL" clId="{109C1E68-9250-4DE7-AFA8-C7C69E4D6D69}" dt="2024-05-21T15:00:57.808" v="17105"/>
          <ac:picMkLst>
            <pc:docMk/>
            <pc:sldMk cId="4128133162" sldId="1500"/>
            <ac:picMk id="13" creationId="{505CAEF3-21CA-3D95-E1EB-18D95D25C868}"/>
          </ac:picMkLst>
        </pc:picChg>
        <pc:picChg chg="mod">
          <ac:chgData name="paul meaney" userId="8f3b41ac-413d-46e0-bc97-8181c95bcdc2" providerId="ADAL" clId="{109C1E68-9250-4DE7-AFA8-C7C69E4D6D69}" dt="2024-05-21T09:05:37.645" v="13026" actId="27636"/>
          <ac:picMkLst>
            <pc:docMk/>
            <pc:sldMk cId="4128133162" sldId="1500"/>
            <ac:picMk id="2050" creationId="{3BBF01DA-7E8C-1F04-C38A-6ABB7B37DED2}"/>
          </ac:picMkLst>
        </pc:picChg>
      </pc:sldChg>
      <pc:sldChg chg="addSp delSp modSp new mod">
        <pc:chgData name="paul meaney" userId="8f3b41ac-413d-46e0-bc97-8181c95bcdc2" providerId="ADAL" clId="{109C1E68-9250-4DE7-AFA8-C7C69E4D6D69}" dt="2024-05-28T11:30:06.001" v="35941" actId="14100"/>
        <pc:sldMkLst>
          <pc:docMk/>
          <pc:sldMk cId="1406903672" sldId="1501"/>
        </pc:sldMkLst>
        <pc:spChg chg="mod">
          <ac:chgData name="paul meaney" userId="8f3b41ac-413d-46e0-bc97-8181c95bcdc2" providerId="ADAL" clId="{109C1E68-9250-4DE7-AFA8-C7C69E4D6D69}" dt="2024-05-21T09:13:56.327" v="13214" actId="20577"/>
          <ac:spMkLst>
            <pc:docMk/>
            <pc:sldMk cId="1406903672" sldId="1501"/>
            <ac:spMk id="2" creationId="{C6B07510-4F7B-8BFE-C3CE-0C866B0C4E62}"/>
          </ac:spMkLst>
        </pc:spChg>
        <pc:spChg chg="del">
          <ac:chgData name="paul meaney" userId="8f3b41ac-413d-46e0-bc97-8181c95bcdc2" providerId="ADAL" clId="{109C1E68-9250-4DE7-AFA8-C7C69E4D6D69}" dt="2024-05-21T14:08:37.409" v="13830" actId="478"/>
          <ac:spMkLst>
            <pc:docMk/>
            <pc:sldMk cId="1406903672" sldId="1501"/>
            <ac:spMk id="3" creationId="{1FAC72A9-EAB6-69F4-2044-CBEAB5B223EF}"/>
          </ac:spMkLst>
        </pc:spChg>
        <pc:spChg chg="add mod">
          <ac:chgData name="paul meaney" userId="8f3b41ac-413d-46e0-bc97-8181c95bcdc2" providerId="ADAL" clId="{109C1E68-9250-4DE7-AFA8-C7C69E4D6D69}" dt="2024-05-21T14:09:16.770" v="13835" actId="1076"/>
          <ac:spMkLst>
            <pc:docMk/>
            <pc:sldMk cId="1406903672" sldId="1501"/>
            <ac:spMk id="7" creationId="{ED9B80F6-A012-DBE3-8156-B0BED243EB2F}"/>
          </ac:spMkLst>
        </pc:spChg>
        <pc:spChg chg="add mod">
          <ac:chgData name="paul meaney" userId="8f3b41ac-413d-46e0-bc97-8181c95bcdc2" providerId="ADAL" clId="{109C1E68-9250-4DE7-AFA8-C7C69E4D6D69}" dt="2024-05-21T14:13:28.835" v="13984" actId="14100"/>
          <ac:spMkLst>
            <pc:docMk/>
            <pc:sldMk cId="1406903672" sldId="1501"/>
            <ac:spMk id="8" creationId="{82C7A564-BFC4-C5FB-0D73-4F57703E349E}"/>
          </ac:spMkLst>
        </pc:spChg>
        <pc:spChg chg="add mod">
          <ac:chgData name="paul meaney" userId="8f3b41ac-413d-46e0-bc97-8181c95bcdc2" providerId="ADAL" clId="{109C1E68-9250-4DE7-AFA8-C7C69E4D6D69}" dt="2024-05-21T14:09:16.770" v="13835" actId="1076"/>
          <ac:spMkLst>
            <pc:docMk/>
            <pc:sldMk cId="1406903672" sldId="1501"/>
            <ac:spMk id="9" creationId="{B70E29FC-2942-0092-4CCB-7782B44B2469}"/>
          </ac:spMkLst>
        </pc:spChg>
        <pc:spChg chg="add mod">
          <ac:chgData name="paul meaney" userId="8f3b41ac-413d-46e0-bc97-8181c95bcdc2" providerId="ADAL" clId="{109C1E68-9250-4DE7-AFA8-C7C69E4D6D69}" dt="2024-05-21T14:09:16.770" v="13835" actId="1076"/>
          <ac:spMkLst>
            <pc:docMk/>
            <pc:sldMk cId="1406903672" sldId="1501"/>
            <ac:spMk id="10" creationId="{91572F9D-A8AF-0E64-3B46-FC6795E6FE0B}"/>
          </ac:spMkLst>
        </pc:spChg>
        <pc:spChg chg="add mod">
          <ac:chgData name="paul meaney" userId="8f3b41ac-413d-46e0-bc97-8181c95bcdc2" providerId="ADAL" clId="{109C1E68-9250-4DE7-AFA8-C7C69E4D6D69}" dt="2024-05-21T14:09:16.770" v="13835" actId="1076"/>
          <ac:spMkLst>
            <pc:docMk/>
            <pc:sldMk cId="1406903672" sldId="1501"/>
            <ac:spMk id="11" creationId="{9879CD93-D2BC-386E-1B0F-F5907C044011}"/>
          </ac:spMkLst>
        </pc:spChg>
        <pc:spChg chg="add mod">
          <ac:chgData name="paul meaney" userId="8f3b41ac-413d-46e0-bc97-8181c95bcdc2" providerId="ADAL" clId="{109C1E68-9250-4DE7-AFA8-C7C69E4D6D69}" dt="2024-05-21T14:09:16.770" v="13835" actId="1076"/>
          <ac:spMkLst>
            <pc:docMk/>
            <pc:sldMk cId="1406903672" sldId="1501"/>
            <ac:spMk id="12" creationId="{54F56BB0-7189-08CF-4E46-82A96BF4913E}"/>
          </ac:spMkLst>
        </pc:spChg>
        <pc:spChg chg="add mod">
          <ac:chgData name="paul meaney" userId="8f3b41ac-413d-46e0-bc97-8181c95bcdc2" providerId="ADAL" clId="{109C1E68-9250-4DE7-AFA8-C7C69E4D6D69}" dt="2024-05-21T14:09:16.770" v="13835" actId="1076"/>
          <ac:spMkLst>
            <pc:docMk/>
            <pc:sldMk cId="1406903672" sldId="1501"/>
            <ac:spMk id="13" creationId="{9ACDB05C-DE62-6F70-4748-70880AB5A89C}"/>
          </ac:spMkLst>
        </pc:spChg>
        <pc:spChg chg="add mod">
          <ac:chgData name="paul meaney" userId="8f3b41ac-413d-46e0-bc97-8181c95bcdc2" providerId="ADAL" clId="{109C1E68-9250-4DE7-AFA8-C7C69E4D6D69}" dt="2024-05-21T14:09:16.770" v="13835" actId="1076"/>
          <ac:spMkLst>
            <pc:docMk/>
            <pc:sldMk cId="1406903672" sldId="1501"/>
            <ac:spMk id="14" creationId="{2341A487-311D-F10D-1199-49007ED88EE8}"/>
          </ac:spMkLst>
        </pc:spChg>
        <pc:spChg chg="add mod">
          <ac:chgData name="paul meaney" userId="8f3b41ac-413d-46e0-bc97-8181c95bcdc2" providerId="ADAL" clId="{109C1E68-9250-4DE7-AFA8-C7C69E4D6D69}" dt="2024-05-21T14:09:16.770" v="13835" actId="1076"/>
          <ac:spMkLst>
            <pc:docMk/>
            <pc:sldMk cId="1406903672" sldId="1501"/>
            <ac:spMk id="15" creationId="{8FDAD700-4034-FF85-D63A-68BDE1463154}"/>
          </ac:spMkLst>
        </pc:spChg>
        <pc:spChg chg="add mod">
          <ac:chgData name="paul meaney" userId="8f3b41ac-413d-46e0-bc97-8181c95bcdc2" providerId="ADAL" clId="{109C1E68-9250-4DE7-AFA8-C7C69E4D6D69}" dt="2024-05-21T14:09:16.770" v="13835" actId="1076"/>
          <ac:spMkLst>
            <pc:docMk/>
            <pc:sldMk cId="1406903672" sldId="1501"/>
            <ac:spMk id="16" creationId="{583C02FD-A2F5-B4F1-D8ED-C46FAE8E3C7A}"/>
          </ac:spMkLst>
        </pc:spChg>
        <pc:spChg chg="add del mod">
          <ac:chgData name="paul meaney" userId="8f3b41ac-413d-46e0-bc97-8181c95bcdc2" providerId="ADAL" clId="{109C1E68-9250-4DE7-AFA8-C7C69E4D6D69}" dt="2024-05-21T14:10:01.175" v="13864" actId="478"/>
          <ac:spMkLst>
            <pc:docMk/>
            <pc:sldMk cId="1406903672" sldId="1501"/>
            <ac:spMk id="17" creationId="{D64CF162-88EE-A99A-5B30-B00200351E12}"/>
          </ac:spMkLst>
        </pc:spChg>
        <pc:spChg chg="add mod">
          <ac:chgData name="paul meaney" userId="8f3b41ac-413d-46e0-bc97-8181c95bcdc2" providerId="ADAL" clId="{109C1E68-9250-4DE7-AFA8-C7C69E4D6D69}" dt="2024-05-21T14:09:16.770" v="13835" actId="1076"/>
          <ac:spMkLst>
            <pc:docMk/>
            <pc:sldMk cId="1406903672" sldId="1501"/>
            <ac:spMk id="18" creationId="{EA6EAE72-2BB7-9882-3C64-D3CC25D7483C}"/>
          </ac:spMkLst>
        </pc:spChg>
        <pc:spChg chg="add del mod">
          <ac:chgData name="paul meaney" userId="8f3b41ac-413d-46e0-bc97-8181c95bcdc2" providerId="ADAL" clId="{109C1E68-9250-4DE7-AFA8-C7C69E4D6D69}" dt="2024-05-21T14:10:02.088" v="13865" actId="478"/>
          <ac:spMkLst>
            <pc:docMk/>
            <pc:sldMk cId="1406903672" sldId="1501"/>
            <ac:spMk id="19" creationId="{4E01BFB5-0933-D64C-268E-881CA1B98961}"/>
          </ac:spMkLst>
        </pc:spChg>
        <pc:spChg chg="add mod">
          <ac:chgData name="paul meaney" userId="8f3b41ac-413d-46e0-bc97-8181c95bcdc2" providerId="ADAL" clId="{109C1E68-9250-4DE7-AFA8-C7C69E4D6D69}" dt="2024-05-21T14:13:34.380" v="13986" actId="14100"/>
          <ac:spMkLst>
            <pc:docMk/>
            <pc:sldMk cId="1406903672" sldId="1501"/>
            <ac:spMk id="20" creationId="{9F10EF71-BC9F-F5E8-927E-93F43C089076}"/>
          </ac:spMkLst>
        </pc:spChg>
        <pc:spChg chg="add mod">
          <ac:chgData name="paul meaney" userId="8f3b41ac-413d-46e0-bc97-8181c95bcdc2" providerId="ADAL" clId="{109C1E68-9250-4DE7-AFA8-C7C69E4D6D69}" dt="2024-05-21T14:09:16.770" v="13835" actId="1076"/>
          <ac:spMkLst>
            <pc:docMk/>
            <pc:sldMk cId="1406903672" sldId="1501"/>
            <ac:spMk id="21" creationId="{41D47DFA-5BA6-7542-5494-0ECD3338F4FA}"/>
          </ac:spMkLst>
        </pc:spChg>
        <pc:spChg chg="add mod">
          <ac:chgData name="paul meaney" userId="8f3b41ac-413d-46e0-bc97-8181c95bcdc2" providerId="ADAL" clId="{109C1E68-9250-4DE7-AFA8-C7C69E4D6D69}" dt="2024-05-24T08:41:02.400" v="32438" actId="20577"/>
          <ac:spMkLst>
            <pc:docMk/>
            <pc:sldMk cId="1406903672" sldId="1501"/>
            <ac:spMk id="22" creationId="{244C436B-99D1-6D91-8633-8720F0CB2866}"/>
          </ac:spMkLst>
        </pc:spChg>
        <pc:spChg chg="add del mod">
          <ac:chgData name="paul meaney" userId="8f3b41ac-413d-46e0-bc97-8181c95bcdc2" providerId="ADAL" clId="{109C1E68-9250-4DE7-AFA8-C7C69E4D6D69}" dt="2024-05-21T14:09:37.016" v="13857" actId="478"/>
          <ac:spMkLst>
            <pc:docMk/>
            <pc:sldMk cId="1406903672" sldId="1501"/>
            <ac:spMk id="23" creationId="{879AD3BF-8E4E-9405-4D56-DF9631356807}"/>
          </ac:spMkLst>
        </pc:spChg>
        <pc:spChg chg="add del mod">
          <ac:chgData name="paul meaney" userId="8f3b41ac-413d-46e0-bc97-8181c95bcdc2" providerId="ADAL" clId="{109C1E68-9250-4DE7-AFA8-C7C69E4D6D69}" dt="2024-05-21T14:09:37.865" v="13858" actId="478"/>
          <ac:spMkLst>
            <pc:docMk/>
            <pc:sldMk cId="1406903672" sldId="1501"/>
            <ac:spMk id="24" creationId="{A7293286-2A45-D600-2761-744A6795837B}"/>
          </ac:spMkLst>
        </pc:spChg>
        <pc:spChg chg="add mod">
          <ac:chgData name="paul meaney" userId="8f3b41ac-413d-46e0-bc97-8181c95bcdc2" providerId="ADAL" clId="{109C1E68-9250-4DE7-AFA8-C7C69E4D6D69}" dt="2024-05-24T08:41:13.610" v="32442" actId="20577"/>
          <ac:spMkLst>
            <pc:docMk/>
            <pc:sldMk cId="1406903672" sldId="1501"/>
            <ac:spMk id="25" creationId="{9FB36171-2BB2-F8EA-306E-FC9A6273D3D5}"/>
          </ac:spMkLst>
        </pc:spChg>
        <pc:spChg chg="add mod">
          <ac:chgData name="paul meaney" userId="8f3b41ac-413d-46e0-bc97-8181c95bcdc2" providerId="ADAL" clId="{109C1E68-9250-4DE7-AFA8-C7C69E4D6D69}" dt="2024-05-24T08:41:17.161" v="32453" actId="20577"/>
          <ac:spMkLst>
            <pc:docMk/>
            <pc:sldMk cId="1406903672" sldId="1501"/>
            <ac:spMk id="26" creationId="{3DF247B1-2F15-39FA-D051-51ADC9ECC36D}"/>
          </ac:spMkLst>
        </pc:spChg>
        <pc:spChg chg="add mod">
          <ac:chgData name="paul meaney" userId="8f3b41ac-413d-46e0-bc97-8181c95bcdc2" providerId="ADAL" clId="{109C1E68-9250-4DE7-AFA8-C7C69E4D6D69}" dt="2024-05-21T14:11:46.237" v="13893" actId="1076"/>
          <ac:spMkLst>
            <pc:docMk/>
            <pc:sldMk cId="1406903672" sldId="1501"/>
            <ac:spMk id="27" creationId="{B6887D89-F9F6-853C-1961-A326A4A07B74}"/>
          </ac:spMkLst>
        </pc:spChg>
        <pc:spChg chg="add mod">
          <ac:chgData name="paul meaney" userId="8f3b41ac-413d-46e0-bc97-8181c95bcdc2" providerId="ADAL" clId="{109C1E68-9250-4DE7-AFA8-C7C69E4D6D69}" dt="2024-05-21T14:10:40.285" v="13878" actId="1076"/>
          <ac:spMkLst>
            <pc:docMk/>
            <pc:sldMk cId="1406903672" sldId="1501"/>
            <ac:spMk id="28" creationId="{A6721F9F-C60A-3EE0-783D-1712B0A39B41}"/>
          </ac:spMkLst>
        </pc:spChg>
        <pc:spChg chg="add mod">
          <ac:chgData name="paul meaney" userId="8f3b41ac-413d-46e0-bc97-8181c95bcdc2" providerId="ADAL" clId="{109C1E68-9250-4DE7-AFA8-C7C69E4D6D69}" dt="2024-05-21T14:11:33.383" v="13889" actId="207"/>
          <ac:spMkLst>
            <pc:docMk/>
            <pc:sldMk cId="1406903672" sldId="1501"/>
            <ac:spMk id="29" creationId="{72613ED9-01B2-7D44-ED7B-8CC2EDAB63BA}"/>
          </ac:spMkLst>
        </pc:spChg>
        <pc:spChg chg="add del mod">
          <ac:chgData name="paul meaney" userId="8f3b41ac-413d-46e0-bc97-8181c95bcdc2" providerId="ADAL" clId="{109C1E68-9250-4DE7-AFA8-C7C69E4D6D69}" dt="2024-05-28T11:29:55.877" v="35937" actId="478"/>
          <ac:spMkLst>
            <pc:docMk/>
            <pc:sldMk cId="1406903672" sldId="1501"/>
            <ac:spMk id="30" creationId="{E7A0C1CB-E5B5-EDB5-EDA6-C071746507AD}"/>
          </ac:spMkLst>
        </pc:spChg>
        <pc:spChg chg="add mod">
          <ac:chgData name="paul meaney" userId="8f3b41ac-413d-46e0-bc97-8181c95bcdc2" providerId="ADAL" clId="{109C1E68-9250-4DE7-AFA8-C7C69E4D6D69}" dt="2024-05-21T14:11:16.893" v="13885" actId="1076"/>
          <ac:spMkLst>
            <pc:docMk/>
            <pc:sldMk cId="1406903672" sldId="1501"/>
            <ac:spMk id="31" creationId="{C6222496-E9DF-0E41-C47E-66EF928A9D20}"/>
          </ac:spMkLst>
        </pc:spChg>
        <pc:spChg chg="add mod">
          <ac:chgData name="paul meaney" userId="8f3b41ac-413d-46e0-bc97-8181c95bcdc2" providerId="ADAL" clId="{109C1E68-9250-4DE7-AFA8-C7C69E4D6D69}" dt="2024-05-28T11:30:02.941" v="35940" actId="14100"/>
          <ac:spMkLst>
            <pc:docMk/>
            <pc:sldMk cId="1406903672" sldId="1501"/>
            <ac:spMk id="32" creationId="{FCD696C6-C371-5CE4-E728-D3040F34C9F2}"/>
          </ac:spMkLst>
        </pc:spChg>
        <pc:spChg chg="add mod">
          <ac:chgData name="paul meaney" userId="8f3b41ac-413d-46e0-bc97-8181c95bcdc2" providerId="ADAL" clId="{109C1E68-9250-4DE7-AFA8-C7C69E4D6D69}" dt="2024-05-28T11:30:06.001" v="35941" actId="14100"/>
          <ac:spMkLst>
            <pc:docMk/>
            <pc:sldMk cId="1406903672" sldId="1501"/>
            <ac:spMk id="33" creationId="{6369A643-C877-8192-2790-9FB48201AA50}"/>
          </ac:spMkLst>
        </pc:spChg>
        <pc:spChg chg="add mod">
          <ac:chgData name="paul meaney" userId="8f3b41ac-413d-46e0-bc97-8181c95bcdc2" providerId="ADAL" clId="{109C1E68-9250-4DE7-AFA8-C7C69E4D6D69}" dt="2024-05-21T14:11:21.190" v="13887" actId="1076"/>
          <ac:spMkLst>
            <pc:docMk/>
            <pc:sldMk cId="1406903672" sldId="1501"/>
            <ac:spMk id="34" creationId="{979868C8-2724-CC53-D5C2-33FF4F35741E}"/>
          </ac:spMkLst>
        </pc:spChg>
        <pc:spChg chg="add mod">
          <ac:chgData name="paul meaney" userId="8f3b41ac-413d-46e0-bc97-8181c95bcdc2" providerId="ADAL" clId="{109C1E68-9250-4DE7-AFA8-C7C69E4D6D69}" dt="2024-05-21T14:12:01.292" v="13901" actId="13822"/>
          <ac:spMkLst>
            <pc:docMk/>
            <pc:sldMk cId="1406903672" sldId="1501"/>
            <ac:spMk id="35" creationId="{FB975D25-92E7-128B-4B9F-1451E6299127}"/>
          </ac:spMkLst>
        </pc:spChg>
        <pc:spChg chg="mod">
          <ac:chgData name="paul meaney" userId="8f3b41ac-413d-46e0-bc97-8181c95bcdc2" providerId="ADAL" clId="{109C1E68-9250-4DE7-AFA8-C7C69E4D6D69}" dt="2024-05-21T14:12:17.120" v="13902"/>
          <ac:spMkLst>
            <pc:docMk/>
            <pc:sldMk cId="1406903672" sldId="1501"/>
            <ac:spMk id="38" creationId="{381A83E3-5324-A23B-17D5-4B2E1356F7CE}"/>
          </ac:spMkLst>
        </pc:spChg>
        <pc:spChg chg="add mod">
          <ac:chgData name="paul meaney" userId="8f3b41ac-413d-46e0-bc97-8181c95bcdc2" providerId="ADAL" clId="{109C1E68-9250-4DE7-AFA8-C7C69E4D6D69}" dt="2024-05-24T08:41:29.719" v="32459" actId="20577"/>
          <ac:spMkLst>
            <pc:docMk/>
            <pc:sldMk cId="1406903672" sldId="1501"/>
            <ac:spMk id="39" creationId="{3ABC7639-3915-F11A-71FF-B3786A7E64EB}"/>
          </ac:spMkLst>
        </pc:spChg>
        <pc:spChg chg="add mod">
          <ac:chgData name="paul meaney" userId="8f3b41ac-413d-46e0-bc97-8181c95bcdc2" providerId="ADAL" clId="{109C1E68-9250-4DE7-AFA8-C7C69E4D6D69}" dt="2024-05-21T14:13:37.758" v="13987" actId="14100"/>
          <ac:spMkLst>
            <pc:docMk/>
            <pc:sldMk cId="1406903672" sldId="1501"/>
            <ac:spMk id="40" creationId="{5EC5594F-D0BE-9A80-3D5E-43135A262A37}"/>
          </ac:spMkLst>
        </pc:spChg>
        <pc:spChg chg="add mod">
          <ac:chgData name="paul meaney" userId="8f3b41ac-413d-46e0-bc97-8181c95bcdc2" providerId="ADAL" clId="{109C1E68-9250-4DE7-AFA8-C7C69E4D6D69}" dt="2024-05-21T14:13:52.145" v="13992" actId="14100"/>
          <ac:spMkLst>
            <pc:docMk/>
            <pc:sldMk cId="1406903672" sldId="1501"/>
            <ac:spMk id="41" creationId="{BEFF624D-EF61-00AE-608E-E64C81FBEFA3}"/>
          </ac:spMkLst>
        </pc:spChg>
        <pc:grpChg chg="add mod">
          <ac:chgData name="paul meaney" userId="8f3b41ac-413d-46e0-bc97-8181c95bcdc2" providerId="ADAL" clId="{109C1E68-9250-4DE7-AFA8-C7C69E4D6D69}" dt="2024-05-21T14:12:40.692" v="13969" actId="14100"/>
          <ac:grpSpMkLst>
            <pc:docMk/>
            <pc:sldMk cId="1406903672" sldId="1501"/>
            <ac:grpSpMk id="36" creationId="{4E7ABA54-21A5-A234-1F11-6462A36F2D45}"/>
          </ac:grpSpMkLst>
        </pc:grpChg>
        <pc:picChg chg="add mod">
          <ac:chgData name="paul meaney" userId="8f3b41ac-413d-46e0-bc97-8181c95bcdc2" providerId="ADAL" clId="{109C1E68-9250-4DE7-AFA8-C7C69E4D6D69}" dt="2024-05-21T14:11:43.766" v="13892" actId="1076"/>
          <ac:picMkLst>
            <pc:docMk/>
            <pc:sldMk cId="1406903672" sldId="1501"/>
            <ac:picMk id="6" creationId="{FBDFD82F-5AAF-D3C2-A05D-2D3D8F2A08A5}"/>
          </ac:picMkLst>
        </pc:picChg>
        <pc:picChg chg="mod">
          <ac:chgData name="paul meaney" userId="8f3b41ac-413d-46e0-bc97-8181c95bcdc2" providerId="ADAL" clId="{109C1E68-9250-4DE7-AFA8-C7C69E4D6D69}" dt="2024-05-21T14:12:17.120" v="13902"/>
          <ac:picMkLst>
            <pc:docMk/>
            <pc:sldMk cId="1406903672" sldId="1501"/>
            <ac:picMk id="37" creationId="{9122C1FD-83AE-09D2-1406-124080E27AAA}"/>
          </ac:picMkLst>
        </pc:picChg>
      </pc:sldChg>
      <pc:sldChg chg="addSp delSp modSp new mod setBg">
        <pc:chgData name="paul meaney" userId="8f3b41ac-413d-46e0-bc97-8181c95bcdc2" providerId="ADAL" clId="{109C1E68-9250-4DE7-AFA8-C7C69E4D6D69}" dt="2024-05-24T08:40:40.264" v="32426" actId="20577"/>
        <pc:sldMkLst>
          <pc:docMk/>
          <pc:sldMk cId="1780712138" sldId="1502"/>
        </pc:sldMkLst>
        <pc:spChg chg="mod">
          <ac:chgData name="paul meaney" userId="8f3b41ac-413d-46e0-bc97-8181c95bcdc2" providerId="ADAL" clId="{109C1E68-9250-4DE7-AFA8-C7C69E4D6D69}" dt="2024-05-24T08:40:03.870" v="32387" actId="26606"/>
          <ac:spMkLst>
            <pc:docMk/>
            <pc:sldMk cId="1780712138" sldId="1502"/>
            <ac:spMk id="2" creationId="{C98C521C-0AD3-5A3C-CB62-C384CB78DB0E}"/>
          </ac:spMkLst>
        </pc:spChg>
        <pc:spChg chg="del mod">
          <ac:chgData name="paul meaney" userId="8f3b41ac-413d-46e0-bc97-8181c95bcdc2" providerId="ADAL" clId="{109C1E68-9250-4DE7-AFA8-C7C69E4D6D69}" dt="2024-05-21T14:32:27.140" v="15490" actId="26606"/>
          <ac:spMkLst>
            <pc:docMk/>
            <pc:sldMk cId="1780712138" sldId="1502"/>
            <ac:spMk id="3" creationId="{FA6C1C33-1010-2AC2-1329-E2DEE2BDB624}"/>
          </ac:spMkLst>
        </pc:spChg>
        <pc:spChg chg="mod">
          <ac:chgData name="paul meaney" userId="8f3b41ac-413d-46e0-bc97-8181c95bcdc2" providerId="ADAL" clId="{109C1E68-9250-4DE7-AFA8-C7C69E4D6D69}" dt="2024-05-24T08:40:03.870" v="32387" actId="26606"/>
          <ac:spMkLst>
            <pc:docMk/>
            <pc:sldMk cId="1780712138" sldId="1502"/>
            <ac:spMk id="4" creationId="{A7CD4EFA-61FC-7A2F-CB0E-5151F8B46395}"/>
          </ac:spMkLst>
        </pc:spChg>
        <pc:spChg chg="add del">
          <ac:chgData name="paul meaney" userId="8f3b41ac-413d-46e0-bc97-8181c95bcdc2" providerId="ADAL" clId="{109C1E68-9250-4DE7-AFA8-C7C69E4D6D69}" dt="2024-05-24T08:40:03.870" v="32387" actId="26606"/>
          <ac:spMkLst>
            <pc:docMk/>
            <pc:sldMk cId="1780712138" sldId="1502"/>
            <ac:spMk id="11" creationId="{FB5993E2-C02B-4335-ABA5-D8EC465551E3}"/>
          </ac:spMkLst>
        </pc:spChg>
        <pc:spChg chg="add del">
          <ac:chgData name="paul meaney" userId="8f3b41ac-413d-46e0-bc97-8181c95bcdc2" providerId="ADAL" clId="{109C1E68-9250-4DE7-AFA8-C7C69E4D6D69}" dt="2024-05-24T08:40:03.870" v="32387" actId="26606"/>
          <ac:spMkLst>
            <pc:docMk/>
            <pc:sldMk cId="1780712138" sldId="1502"/>
            <ac:spMk id="13" creationId="{C0B801A2-5622-4BE8-9AD2-C337A2CD0022}"/>
          </ac:spMkLst>
        </pc:spChg>
        <pc:spChg chg="add del">
          <ac:chgData name="paul meaney" userId="8f3b41ac-413d-46e0-bc97-8181c95bcdc2" providerId="ADAL" clId="{109C1E68-9250-4DE7-AFA8-C7C69E4D6D69}" dt="2024-05-24T08:40:03.870" v="32387" actId="26606"/>
          <ac:spMkLst>
            <pc:docMk/>
            <pc:sldMk cId="1780712138" sldId="1502"/>
            <ac:spMk id="15" creationId="{B7AF614F-5BC3-4086-99F5-B87C5847A071}"/>
          </ac:spMkLst>
        </pc:spChg>
        <pc:graphicFrameChg chg="add mod modGraphic">
          <ac:chgData name="paul meaney" userId="8f3b41ac-413d-46e0-bc97-8181c95bcdc2" providerId="ADAL" clId="{109C1E68-9250-4DE7-AFA8-C7C69E4D6D69}" dt="2024-05-24T08:40:40.264" v="32426" actId="20577"/>
          <ac:graphicFrameMkLst>
            <pc:docMk/>
            <pc:sldMk cId="1780712138" sldId="1502"/>
            <ac:graphicFrameMk id="6" creationId="{1EFB3C45-8C30-C364-4C61-6294270B7D8A}"/>
          </ac:graphicFrameMkLst>
        </pc:graphicFrameChg>
      </pc:sldChg>
      <pc:sldChg chg="addSp delSp modSp new mod setBg">
        <pc:chgData name="paul meaney" userId="8f3b41ac-413d-46e0-bc97-8181c95bcdc2" providerId="ADAL" clId="{109C1E68-9250-4DE7-AFA8-C7C69E4D6D69}" dt="2024-05-24T08:42:29.636" v="32534" actId="114"/>
        <pc:sldMkLst>
          <pc:docMk/>
          <pc:sldMk cId="126696853" sldId="1503"/>
        </pc:sldMkLst>
        <pc:spChg chg="mod">
          <ac:chgData name="paul meaney" userId="8f3b41ac-413d-46e0-bc97-8181c95bcdc2" providerId="ADAL" clId="{109C1E68-9250-4DE7-AFA8-C7C69E4D6D69}" dt="2024-05-21T14:17:24.953" v="14596" actId="26606"/>
          <ac:spMkLst>
            <pc:docMk/>
            <pc:sldMk cId="126696853" sldId="1503"/>
            <ac:spMk id="2" creationId="{3E064A07-FA5F-0EBA-822E-21980EE19B2F}"/>
          </ac:spMkLst>
        </pc:spChg>
        <pc:spChg chg="del mod">
          <ac:chgData name="paul meaney" userId="8f3b41ac-413d-46e0-bc97-8181c95bcdc2" providerId="ADAL" clId="{109C1E68-9250-4DE7-AFA8-C7C69E4D6D69}" dt="2024-05-21T14:17:11.772" v="14593" actId="26606"/>
          <ac:spMkLst>
            <pc:docMk/>
            <pc:sldMk cId="126696853" sldId="1503"/>
            <ac:spMk id="3" creationId="{47716ECC-37E9-AEB5-7F76-C702E3CBEE0E}"/>
          </ac:spMkLst>
        </pc:spChg>
        <pc:spChg chg="mod">
          <ac:chgData name="paul meaney" userId="8f3b41ac-413d-46e0-bc97-8181c95bcdc2" providerId="ADAL" clId="{109C1E68-9250-4DE7-AFA8-C7C69E4D6D69}" dt="2024-05-21T14:17:24.953" v="14596" actId="26606"/>
          <ac:spMkLst>
            <pc:docMk/>
            <pc:sldMk cId="126696853" sldId="1503"/>
            <ac:spMk id="4" creationId="{C0831085-5E63-52A1-9D78-41F2716B1B9F}"/>
          </ac:spMkLst>
        </pc:spChg>
        <pc:spChg chg="add del">
          <ac:chgData name="paul meaney" userId="8f3b41ac-413d-46e0-bc97-8181c95bcdc2" providerId="ADAL" clId="{109C1E68-9250-4DE7-AFA8-C7C69E4D6D69}" dt="2024-05-21T14:17:21.812" v="14595" actId="26606"/>
          <ac:spMkLst>
            <pc:docMk/>
            <pc:sldMk cId="126696853" sldId="1503"/>
            <ac:spMk id="11" creationId="{FB5993E2-C02B-4335-ABA5-D8EC465551E3}"/>
          </ac:spMkLst>
        </pc:spChg>
        <pc:spChg chg="add del">
          <ac:chgData name="paul meaney" userId="8f3b41ac-413d-46e0-bc97-8181c95bcdc2" providerId="ADAL" clId="{109C1E68-9250-4DE7-AFA8-C7C69E4D6D69}" dt="2024-05-21T14:17:21.812" v="14595" actId="26606"/>
          <ac:spMkLst>
            <pc:docMk/>
            <pc:sldMk cId="126696853" sldId="1503"/>
            <ac:spMk id="13" creationId="{C0B801A2-5622-4BE8-9AD2-C337A2CD0022}"/>
          </ac:spMkLst>
        </pc:spChg>
        <pc:spChg chg="add del">
          <ac:chgData name="paul meaney" userId="8f3b41ac-413d-46e0-bc97-8181c95bcdc2" providerId="ADAL" clId="{109C1E68-9250-4DE7-AFA8-C7C69E4D6D69}" dt="2024-05-21T14:17:21.812" v="14595" actId="26606"/>
          <ac:spMkLst>
            <pc:docMk/>
            <pc:sldMk cId="126696853" sldId="1503"/>
            <ac:spMk id="15" creationId="{B7AF614F-5BC3-4086-99F5-B87C5847A071}"/>
          </ac:spMkLst>
        </pc:spChg>
        <pc:spChg chg="add del">
          <ac:chgData name="paul meaney" userId="8f3b41ac-413d-46e0-bc97-8181c95bcdc2" providerId="ADAL" clId="{109C1E68-9250-4DE7-AFA8-C7C69E4D6D69}" dt="2024-05-21T14:17:24.953" v="14596" actId="26606"/>
          <ac:spMkLst>
            <pc:docMk/>
            <pc:sldMk cId="126696853" sldId="1503"/>
            <ac:spMk id="20" creationId="{FB5993E2-C02B-4335-ABA5-D8EC465551E3}"/>
          </ac:spMkLst>
        </pc:spChg>
        <pc:spChg chg="add del">
          <ac:chgData name="paul meaney" userId="8f3b41ac-413d-46e0-bc97-8181c95bcdc2" providerId="ADAL" clId="{109C1E68-9250-4DE7-AFA8-C7C69E4D6D69}" dt="2024-05-21T14:17:24.953" v="14596" actId="26606"/>
          <ac:spMkLst>
            <pc:docMk/>
            <pc:sldMk cId="126696853" sldId="1503"/>
            <ac:spMk id="22" creationId="{C0B801A2-5622-4BE8-9AD2-C337A2CD0022}"/>
          </ac:spMkLst>
        </pc:spChg>
        <pc:spChg chg="add del">
          <ac:chgData name="paul meaney" userId="8f3b41ac-413d-46e0-bc97-8181c95bcdc2" providerId="ADAL" clId="{109C1E68-9250-4DE7-AFA8-C7C69E4D6D69}" dt="2024-05-21T14:17:24.953" v="14596" actId="26606"/>
          <ac:spMkLst>
            <pc:docMk/>
            <pc:sldMk cId="126696853" sldId="1503"/>
            <ac:spMk id="24" creationId="{B7AF614F-5BC3-4086-99F5-B87C5847A071}"/>
          </ac:spMkLst>
        </pc:spChg>
        <pc:graphicFrameChg chg="add mod modGraphic">
          <ac:chgData name="paul meaney" userId="8f3b41ac-413d-46e0-bc97-8181c95bcdc2" providerId="ADAL" clId="{109C1E68-9250-4DE7-AFA8-C7C69E4D6D69}" dt="2024-05-24T08:42:29.636" v="32534" actId="114"/>
          <ac:graphicFrameMkLst>
            <pc:docMk/>
            <pc:sldMk cId="126696853" sldId="1503"/>
            <ac:graphicFrameMk id="6" creationId="{C15EFF69-C777-F312-FE1A-67D5F814E4BA}"/>
          </ac:graphicFrameMkLst>
        </pc:graphicFrameChg>
      </pc:sldChg>
      <pc:sldChg chg="addSp delSp modSp add mod setBg">
        <pc:chgData name="paul meaney" userId="8f3b41ac-413d-46e0-bc97-8181c95bcdc2" providerId="ADAL" clId="{109C1E68-9250-4DE7-AFA8-C7C69E4D6D69}" dt="2024-05-24T08:42:44.660" v="32540" actId="114"/>
        <pc:sldMkLst>
          <pc:docMk/>
          <pc:sldMk cId="3716649502" sldId="1504"/>
        </pc:sldMkLst>
        <pc:spChg chg="mod">
          <ac:chgData name="paul meaney" userId="8f3b41ac-413d-46e0-bc97-8181c95bcdc2" providerId="ADAL" clId="{109C1E68-9250-4DE7-AFA8-C7C69E4D6D69}" dt="2024-05-21T14:21:28.545" v="14822" actId="26606"/>
          <ac:spMkLst>
            <pc:docMk/>
            <pc:sldMk cId="3716649502" sldId="1504"/>
            <ac:spMk id="2" creationId="{3E064A07-FA5F-0EBA-822E-21980EE19B2F}"/>
          </ac:spMkLst>
        </pc:spChg>
        <pc:spChg chg="del mod">
          <ac:chgData name="paul meaney" userId="8f3b41ac-413d-46e0-bc97-8181c95bcdc2" providerId="ADAL" clId="{109C1E68-9250-4DE7-AFA8-C7C69E4D6D69}" dt="2024-05-21T14:21:19.277" v="14819" actId="26606"/>
          <ac:spMkLst>
            <pc:docMk/>
            <pc:sldMk cId="3716649502" sldId="1504"/>
            <ac:spMk id="3" creationId="{47716ECC-37E9-AEB5-7F76-C702E3CBEE0E}"/>
          </ac:spMkLst>
        </pc:spChg>
        <pc:spChg chg="mod">
          <ac:chgData name="paul meaney" userId="8f3b41ac-413d-46e0-bc97-8181c95bcdc2" providerId="ADAL" clId="{109C1E68-9250-4DE7-AFA8-C7C69E4D6D69}" dt="2024-05-21T14:21:28.545" v="14822" actId="26606"/>
          <ac:spMkLst>
            <pc:docMk/>
            <pc:sldMk cId="3716649502" sldId="1504"/>
            <ac:spMk id="4" creationId="{C0831085-5E63-52A1-9D78-41F2716B1B9F}"/>
          </ac:spMkLst>
        </pc:spChg>
        <pc:spChg chg="add del">
          <ac:chgData name="paul meaney" userId="8f3b41ac-413d-46e0-bc97-8181c95bcdc2" providerId="ADAL" clId="{109C1E68-9250-4DE7-AFA8-C7C69E4D6D69}" dt="2024-05-21T14:21:25.369" v="14821" actId="26606"/>
          <ac:spMkLst>
            <pc:docMk/>
            <pc:sldMk cId="3716649502" sldId="1504"/>
            <ac:spMk id="11" creationId="{FB5993E2-C02B-4335-ABA5-D8EC465551E3}"/>
          </ac:spMkLst>
        </pc:spChg>
        <pc:spChg chg="add del">
          <ac:chgData name="paul meaney" userId="8f3b41ac-413d-46e0-bc97-8181c95bcdc2" providerId="ADAL" clId="{109C1E68-9250-4DE7-AFA8-C7C69E4D6D69}" dt="2024-05-21T14:21:25.369" v="14821" actId="26606"/>
          <ac:spMkLst>
            <pc:docMk/>
            <pc:sldMk cId="3716649502" sldId="1504"/>
            <ac:spMk id="13" creationId="{C0B801A2-5622-4BE8-9AD2-C337A2CD0022}"/>
          </ac:spMkLst>
        </pc:spChg>
        <pc:spChg chg="add del">
          <ac:chgData name="paul meaney" userId="8f3b41ac-413d-46e0-bc97-8181c95bcdc2" providerId="ADAL" clId="{109C1E68-9250-4DE7-AFA8-C7C69E4D6D69}" dt="2024-05-21T14:21:25.369" v="14821" actId="26606"/>
          <ac:spMkLst>
            <pc:docMk/>
            <pc:sldMk cId="3716649502" sldId="1504"/>
            <ac:spMk id="15" creationId="{B7AF614F-5BC3-4086-99F5-B87C5847A071}"/>
          </ac:spMkLst>
        </pc:spChg>
        <pc:spChg chg="add del">
          <ac:chgData name="paul meaney" userId="8f3b41ac-413d-46e0-bc97-8181c95bcdc2" providerId="ADAL" clId="{109C1E68-9250-4DE7-AFA8-C7C69E4D6D69}" dt="2024-05-21T14:21:28.545" v="14822" actId="26606"/>
          <ac:spMkLst>
            <pc:docMk/>
            <pc:sldMk cId="3716649502" sldId="1504"/>
            <ac:spMk id="20" creationId="{FB5993E2-C02B-4335-ABA5-D8EC465551E3}"/>
          </ac:spMkLst>
        </pc:spChg>
        <pc:spChg chg="add del">
          <ac:chgData name="paul meaney" userId="8f3b41ac-413d-46e0-bc97-8181c95bcdc2" providerId="ADAL" clId="{109C1E68-9250-4DE7-AFA8-C7C69E4D6D69}" dt="2024-05-21T14:21:28.545" v="14822" actId="26606"/>
          <ac:spMkLst>
            <pc:docMk/>
            <pc:sldMk cId="3716649502" sldId="1504"/>
            <ac:spMk id="22" creationId="{C0B801A2-5622-4BE8-9AD2-C337A2CD0022}"/>
          </ac:spMkLst>
        </pc:spChg>
        <pc:spChg chg="add del">
          <ac:chgData name="paul meaney" userId="8f3b41ac-413d-46e0-bc97-8181c95bcdc2" providerId="ADAL" clId="{109C1E68-9250-4DE7-AFA8-C7C69E4D6D69}" dt="2024-05-21T14:21:28.545" v="14822" actId="26606"/>
          <ac:spMkLst>
            <pc:docMk/>
            <pc:sldMk cId="3716649502" sldId="1504"/>
            <ac:spMk id="24" creationId="{B7AF614F-5BC3-4086-99F5-B87C5847A071}"/>
          </ac:spMkLst>
        </pc:spChg>
        <pc:graphicFrameChg chg="add mod modGraphic">
          <ac:chgData name="paul meaney" userId="8f3b41ac-413d-46e0-bc97-8181c95bcdc2" providerId="ADAL" clId="{109C1E68-9250-4DE7-AFA8-C7C69E4D6D69}" dt="2024-05-24T08:42:44.660" v="32540" actId="114"/>
          <ac:graphicFrameMkLst>
            <pc:docMk/>
            <pc:sldMk cId="3716649502" sldId="1504"/>
            <ac:graphicFrameMk id="6" creationId="{2165C672-E44A-60DC-D8F6-EA65AABBCC77}"/>
          </ac:graphicFrameMkLst>
        </pc:graphicFrameChg>
      </pc:sldChg>
      <pc:sldChg chg="addSp delSp modSp new mod">
        <pc:chgData name="paul meaney" userId="8f3b41ac-413d-46e0-bc97-8181c95bcdc2" providerId="ADAL" clId="{109C1E68-9250-4DE7-AFA8-C7C69E4D6D69}" dt="2024-05-21T15:01:03.007" v="17106"/>
        <pc:sldMkLst>
          <pc:docMk/>
          <pc:sldMk cId="482610747" sldId="1505"/>
        </pc:sldMkLst>
        <pc:spChg chg="mod">
          <ac:chgData name="paul meaney" userId="8f3b41ac-413d-46e0-bc97-8181c95bcdc2" providerId="ADAL" clId="{109C1E68-9250-4DE7-AFA8-C7C69E4D6D69}" dt="2024-05-21T14:31:54.164" v="15484" actId="20577"/>
          <ac:spMkLst>
            <pc:docMk/>
            <pc:sldMk cId="482610747" sldId="1505"/>
            <ac:spMk id="2" creationId="{E3E70F4E-6179-379B-7AC7-2BAB1477D062}"/>
          </ac:spMkLst>
        </pc:spChg>
        <pc:spChg chg="del">
          <ac:chgData name="paul meaney" userId="8f3b41ac-413d-46e0-bc97-8181c95bcdc2" providerId="ADAL" clId="{109C1E68-9250-4DE7-AFA8-C7C69E4D6D69}" dt="2024-05-21T14:31:38.440" v="15438" actId="22"/>
          <ac:spMkLst>
            <pc:docMk/>
            <pc:sldMk cId="482610747" sldId="1505"/>
            <ac:spMk id="3" creationId="{462330F4-21D5-A3B7-63CD-7A14F89FB70B}"/>
          </ac:spMkLst>
        </pc:spChg>
        <pc:spChg chg="add mod">
          <ac:chgData name="paul meaney" userId="8f3b41ac-413d-46e0-bc97-8181c95bcdc2" providerId="ADAL" clId="{109C1E68-9250-4DE7-AFA8-C7C69E4D6D69}" dt="2024-05-21T14:43:24.936" v="15657" actId="14100"/>
          <ac:spMkLst>
            <pc:docMk/>
            <pc:sldMk cId="482610747" sldId="1505"/>
            <ac:spMk id="7" creationId="{DE53D2FF-E639-DE93-8432-46C4AB3C5C89}"/>
          </ac:spMkLst>
        </pc:spChg>
        <pc:spChg chg="mod">
          <ac:chgData name="paul meaney" userId="8f3b41ac-413d-46e0-bc97-8181c95bcdc2" providerId="ADAL" clId="{109C1E68-9250-4DE7-AFA8-C7C69E4D6D69}" dt="2024-05-21T14:43:27.965" v="15658" actId="14100"/>
          <ac:spMkLst>
            <pc:docMk/>
            <pc:sldMk cId="482610747" sldId="1505"/>
            <ac:spMk id="9" creationId="{FE6C1259-0387-1A63-7E49-3358300B7B13}"/>
          </ac:spMkLst>
        </pc:spChg>
        <pc:spChg chg="mod">
          <ac:chgData name="paul meaney" userId="8f3b41ac-413d-46e0-bc97-8181c95bcdc2" providerId="ADAL" clId="{109C1E68-9250-4DE7-AFA8-C7C69E4D6D69}" dt="2024-05-21T14:42:36.232" v="15574"/>
          <ac:spMkLst>
            <pc:docMk/>
            <pc:sldMk cId="482610747" sldId="1505"/>
            <ac:spMk id="10" creationId="{9BCE993A-679B-E089-99DC-D688EF16B42C}"/>
          </ac:spMkLst>
        </pc:spChg>
        <pc:spChg chg="add mod">
          <ac:chgData name="paul meaney" userId="8f3b41ac-413d-46e0-bc97-8181c95bcdc2" providerId="ADAL" clId="{109C1E68-9250-4DE7-AFA8-C7C69E4D6D69}" dt="2024-05-21T14:43:45.549" v="15663" actId="14100"/>
          <ac:spMkLst>
            <pc:docMk/>
            <pc:sldMk cId="482610747" sldId="1505"/>
            <ac:spMk id="11" creationId="{47F6943E-9255-B78F-6E59-3043D7B51D71}"/>
          </ac:spMkLst>
        </pc:spChg>
        <pc:spChg chg="add mod">
          <ac:chgData name="paul meaney" userId="8f3b41ac-413d-46e0-bc97-8181c95bcdc2" providerId="ADAL" clId="{109C1E68-9250-4DE7-AFA8-C7C69E4D6D69}" dt="2024-05-21T14:43:51.298" v="15666" actId="14100"/>
          <ac:spMkLst>
            <pc:docMk/>
            <pc:sldMk cId="482610747" sldId="1505"/>
            <ac:spMk id="12" creationId="{F2D34820-CAEB-BD81-41FF-83AE2452C4C6}"/>
          </ac:spMkLst>
        </pc:spChg>
        <pc:spChg chg="mod">
          <ac:chgData name="paul meaney" userId="8f3b41ac-413d-46e0-bc97-8181c95bcdc2" providerId="ADAL" clId="{109C1E68-9250-4DE7-AFA8-C7C69E4D6D69}" dt="2024-05-21T14:44:16.710" v="15719" actId="14100"/>
          <ac:spMkLst>
            <pc:docMk/>
            <pc:sldMk cId="482610747" sldId="1505"/>
            <ac:spMk id="14" creationId="{D17AC2A3-8C6E-3FF9-340D-A734CD5009CA}"/>
          </ac:spMkLst>
        </pc:spChg>
        <pc:spChg chg="mod">
          <ac:chgData name="paul meaney" userId="8f3b41ac-413d-46e0-bc97-8181c95bcdc2" providerId="ADAL" clId="{109C1E68-9250-4DE7-AFA8-C7C69E4D6D69}" dt="2024-05-21T14:44:39.202" v="15723" actId="1076"/>
          <ac:spMkLst>
            <pc:docMk/>
            <pc:sldMk cId="482610747" sldId="1505"/>
            <ac:spMk id="15" creationId="{061730D7-EC7E-45F5-F19A-47C8629F07EE}"/>
          </ac:spMkLst>
        </pc:spChg>
        <pc:spChg chg="mod">
          <ac:chgData name="paul meaney" userId="8f3b41ac-413d-46e0-bc97-8181c95bcdc2" providerId="ADAL" clId="{109C1E68-9250-4DE7-AFA8-C7C69E4D6D69}" dt="2024-05-21T14:44:30.200" v="15722"/>
          <ac:spMkLst>
            <pc:docMk/>
            <pc:sldMk cId="482610747" sldId="1505"/>
            <ac:spMk id="17" creationId="{C16424C1-A692-9F85-F055-70C78B21AD6D}"/>
          </ac:spMkLst>
        </pc:spChg>
        <pc:spChg chg="mod">
          <ac:chgData name="paul meaney" userId="8f3b41ac-413d-46e0-bc97-8181c95bcdc2" providerId="ADAL" clId="{109C1E68-9250-4DE7-AFA8-C7C69E4D6D69}" dt="2024-05-21T14:44:30.200" v="15722"/>
          <ac:spMkLst>
            <pc:docMk/>
            <pc:sldMk cId="482610747" sldId="1505"/>
            <ac:spMk id="18" creationId="{558EA5AD-1C1D-4304-02B9-B3A7BD4C236D}"/>
          </ac:spMkLst>
        </pc:spChg>
        <pc:spChg chg="add mod">
          <ac:chgData name="paul meaney" userId="8f3b41ac-413d-46e0-bc97-8181c95bcdc2" providerId="ADAL" clId="{109C1E68-9250-4DE7-AFA8-C7C69E4D6D69}" dt="2024-05-21T14:44:47.132" v="15725" actId="1076"/>
          <ac:spMkLst>
            <pc:docMk/>
            <pc:sldMk cId="482610747" sldId="1505"/>
            <ac:spMk id="19" creationId="{FFD2C457-D8B9-D243-CBDD-6EDA98C0BE24}"/>
          </ac:spMkLst>
        </pc:spChg>
        <pc:spChg chg="mod">
          <ac:chgData name="paul meaney" userId="8f3b41ac-413d-46e0-bc97-8181c95bcdc2" providerId="ADAL" clId="{109C1E68-9250-4DE7-AFA8-C7C69E4D6D69}" dt="2024-05-21T15:01:03.007" v="17106"/>
          <ac:spMkLst>
            <pc:docMk/>
            <pc:sldMk cId="482610747" sldId="1505"/>
            <ac:spMk id="22" creationId="{B2FD4883-2690-86BE-CAAB-FB982FBFDE6B}"/>
          </ac:spMkLst>
        </pc:spChg>
        <pc:grpChg chg="add mod">
          <ac:chgData name="paul meaney" userId="8f3b41ac-413d-46e0-bc97-8181c95bcdc2" providerId="ADAL" clId="{109C1E68-9250-4DE7-AFA8-C7C69E4D6D69}" dt="2024-05-21T14:43:34.329" v="15660" actId="14100"/>
          <ac:grpSpMkLst>
            <pc:docMk/>
            <pc:sldMk cId="482610747" sldId="1505"/>
            <ac:grpSpMk id="8" creationId="{CE5F5C72-FB06-449B-6D8D-7ED510C0DB93}"/>
          </ac:grpSpMkLst>
        </pc:grpChg>
        <pc:grpChg chg="add mod">
          <ac:chgData name="paul meaney" userId="8f3b41ac-413d-46e0-bc97-8181c95bcdc2" providerId="ADAL" clId="{109C1E68-9250-4DE7-AFA8-C7C69E4D6D69}" dt="2024-05-21T14:44:22.960" v="15720" actId="1076"/>
          <ac:grpSpMkLst>
            <pc:docMk/>
            <pc:sldMk cId="482610747" sldId="1505"/>
            <ac:grpSpMk id="13" creationId="{44322599-F2AC-10BF-B5DF-3B87BCC02C43}"/>
          </ac:grpSpMkLst>
        </pc:grpChg>
        <pc:grpChg chg="add mod">
          <ac:chgData name="paul meaney" userId="8f3b41ac-413d-46e0-bc97-8181c95bcdc2" providerId="ADAL" clId="{109C1E68-9250-4DE7-AFA8-C7C69E4D6D69}" dt="2024-05-21T14:44:30.200" v="15722"/>
          <ac:grpSpMkLst>
            <pc:docMk/>
            <pc:sldMk cId="482610747" sldId="1505"/>
            <ac:grpSpMk id="16" creationId="{881E1F37-8334-F6B6-B199-3A14F27C4A3A}"/>
          </ac:grpSpMkLst>
        </pc:grpChg>
        <pc:grpChg chg="add mod">
          <ac:chgData name="paul meaney" userId="8f3b41ac-413d-46e0-bc97-8181c95bcdc2" providerId="ADAL" clId="{109C1E68-9250-4DE7-AFA8-C7C69E4D6D69}" dt="2024-05-21T15:01:03.007" v="17106"/>
          <ac:grpSpMkLst>
            <pc:docMk/>
            <pc:sldMk cId="482610747" sldId="1505"/>
            <ac:grpSpMk id="20" creationId="{33920FDB-0109-85BF-0200-45D986AAD1A8}"/>
          </ac:grpSpMkLst>
        </pc:grpChg>
        <pc:picChg chg="add mod ord">
          <ac:chgData name="paul meaney" userId="8f3b41ac-413d-46e0-bc97-8181c95bcdc2" providerId="ADAL" clId="{109C1E68-9250-4DE7-AFA8-C7C69E4D6D69}" dt="2024-05-21T14:41:33.486" v="15500" actId="1076"/>
          <ac:picMkLst>
            <pc:docMk/>
            <pc:sldMk cId="482610747" sldId="1505"/>
            <ac:picMk id="6" creationId="{00975D58-71E1-8EC3-CC65-6ADC1B91AF44}"/>
          </ac:picMkLst>
        </pc:picChg>
        <pc:picChg chg="mod">
          <ac:chgData name="paul meaney" userId="8f3b41ac-413d-46e0-bc97-8181c95bcdc2" providerId="ADAL" clId="{109C1E68-9250-4DE7-AFA8-C7C69E4D6D69}" dt="2024-05-21T15:01:03.007" v="17106"/>
          <ac:picMkLst>
            <pc:docMk/>
            <pc:sldMk cId="482610747" sldId="1505"/>
            <ac:picMk id="21" creationId="{6B4C5152-89BD-B4B4-10E6-8F08D11384F6}"/>
          </ac:picMkLst>
        </pc:picChg>
      </pc:sldChg>
      <pc:sldChg chg="addSp delSp modSp new mod setBg">
        <pc:chgData name="paul meaney" userId="8f3b41ac-413d-46e0-bc97-8181c95bcdc2" providerId="ADAL" clId="{109C1E68-9250-4DE7-AFA8-C7C69E4D6D69}" dt="2024-05-24T08:55:50.618" v="33592" actId="114"/>
        <pc:sldMkLst>
          <pc:docMk/>
          <pc:sldMk cId="667314532" sldId="1506"/>
        </pc:sldMkLst>
        <pc:spChg chg="mod">
          <ac:chgData name="paul meaney" userId="8f3b41ac-413d-46e0-bc97-8181c95bcdc2" providerId="ADAL" clId="{109C1E68-9250-4DE7-AFA8-C7C69E4D6D69}" dt="2024-05-24T08:53:20.590" v="33254" actId="26606"/>
          <ac:spMkLst>
            <pc:docMk/>
            <pc:sldMk cId="667314532" sldId="1506"/>
            <ac:spMk id="2" creationId="{0A5F5C07-3082-E551-D6AB-05F68419ACBD}"/>
          </ac:spMkLst>
        </pc:spChg>
        <pc:spChg chg="del mod">
          <ac:chgData name="paul meaney" userId="8f3b41ac-413d-46e0-bc97-8181c95bcdc2" providerId="ADAL" clId="{109C1E68-9250-4DE7-AFA8-C7C69E4D6D69}" dt="2024-05-21T14:54:00.830" v="16954" actId="26606"/>
          <ac:spMkLst>
            <pc:docMk/>
            <pc:sldMk cId="667314532" sldId="1506"/>
            <ac:spMk id="3" creationId="{36EC819B-4116-C77C-2D60-E89E6A7F42EE}"/>
          </ac:spMkLst>
        </pc:spChg>
        <pc:spChg chg="mod">
          <ac:chgData name="paul meaney" userId="8f3b41ac-413d-46e0-bc97-8181c95bcdc2" providerId="ADAL" clId="{109C1E68-9250-4DE7-AFA8-C7C69E4D6D69}" dt="2024-05-21T14:54:00.830" v="16954" actId="26606"/>
          <ac:spMkLst>
            <pc:docMk/>
            <pc:sldMk cId="667314532" sldId="1506"/>
            <ac:spMk id="4" creationId="{148A715E-6669-CEFB-1FD9-05EE2AD33D5F}"/>
          </ac:spMkLst>
        </pc:spChg>
        <pc:spChg chg="add del">
          <ac:chgData name="paul meaney" userId="8f3b41ac-413d-46e0-bc97-8181c95bcdc2" providerId="ADAL" clId="{109C1E68-9250-4DE7-AFA8-C7C69E4D6D69}" dt="2024-05-24T08:53:20.590" v="33254" actId="26606"/>
          <ac:spMkLst>
            <pc:docMk/>
            <pc:sldMk cId="667314532" sldId="1506"/>
            <ac:spMk id="11" creationId="{A6B16355-27FB-445B-B646-02AB73637459}"/>
          </ac:spMkLst>
        </pc:spChg>
        <pc:spChg chg="add del">
          <ac:chgData name="paul meaney" userId="8f3b41ac-413d-46e0-bc97-8181c95bcdc2" providerId="ADAL" clId="{109C1E68-9250-4DE7-AFA8-C7C69E4D6D69}" dt="2024-05-24T08:53:20.590" v="33254" actId="26606"/>
          <ac:spMkLst>
            <pc:docMk/>
            <pc:sldMk cId="667314532" sldId="1506"/>
            <ac:spMk id="15" creationId="{6B3BF2E5-C3AB-441F-A430-491119C56D26}"/>
          </ac:spMkLst>
        </pc:spChg>
        <pc:spChg chg="add del">
          <ac:chgData name="paul meaney" userId="8f3b41ac-413d-46e0-bc97-8181c95bcdc2" providerId="ADAL" clId="{109C1E68-9250-4DE7-AFA8-C7C69E4D6D69}" dt="2024-05-24T08:53:20.590" v="33254" actId="26606"/>
          <ac:spMkLst>
            <pc:docMk/>
            <pc:sldMk cId="667314532" sldId="1506"/>
            <ac:spMk id="17" creationId="{DD07C90B-B81A-473B-8919-CA924E61FFCF}"/>
          </ac:spMkLst>
        </pc:spChg>
        <pc:graphicFrameChg chg="add mod modGraphic">
          <ac:chgData name="paul meaney" userId="8f3b41ac-413d-46e0-bc97-8181c95bcdc2" providerId="ADAL" clId="{109C1E68-9250-4DE7-AFA8-C7C69E4D6D69}" dt="2024-05-24T08:55:50.618" v="33592" actId="114"/>
          <ac:graphicFrameMkLst>
            <pc:docMk/>
            <pc:sldMk cId="667314532" sldId="1506"/>
            <ac:graphicFrameMk id="6" creationId="{EE5B3EDD-C76D-E57C-29C7-CBAE9BA220EC}"/>
          </ac:graphicFrameMkLst>
        </pc:graphicFrameChg>
        <pc:cxnChg chg="add del">
          <ac:chgData name="paul meaney" userId="8f3b41ac-413d-46e0-bc97-8181c95bcdc2" providerId="ADAL" clId="{109C1E68-9250-4DE7-AFA8-C7C69E4D6D69}" dt="2024-05-24T08:53:20.590" v="33254" actId="26606"/>
          <ac:cxnSpMkLst>
            <pc:docMk/>
            <pc:sldMk cId="667314532" sldId="1506"/>
            <ac:cxnSpMk id="13" creationId="{06DA680F-F6AC-453E-A8BF-C5BDED2851DE}"/>
          </ac:cxnSpMkLst>
        </pc:cxnChg>
      </pc:sldChg>
      <pc:sldChg chg="addSp delSp modSp new mod delAnim modAnim">
        <pc:chgData name="paul meaney" userId="8f3b41ac-413d-46e0-bc97-8181c95bcdc2" providerId="ADAL" clId="{109C1E68-9250-4DE7-AFA8-C7C69E4D6D69}" dt="2024-05-24T08:58:30.029" v="33752" actId="20577"/>
        <pc:sldMkLst>
          <pc:docMk/>
          <pc:sldMk cId="3157077004" sldId="1507"/>
        </pc:sldMkLst>
        <pc:spChg chg="mod">
          <ac:chgData name="paul meaney" userId="8f3b41ac-413d-46e0-bc97-8181c95bcdc2" providerId="ADAL" clId="{109C1E68-9250-4DE7-AFA8-C7C69E4D6D69}" dt="2024-05-24T08:57:29.703" v="33719" actId="20577"/>
          <ac:spMkLst>
            <pc:docMk/>
            <pc:sldMk cId="3157077004" sldId="1507"/>
            <ac:spMk id="2" creationId="{EAFDE5D8-A1F8-A84B-C470-825BDAC99E5D}"/>
          </ac:spMkLst>
        </pc:spChg>
        <pc:spChg chg="del">
          <ac:chgData name="paul meaney" userId="8f3b41ac-413d-46e0-bc97-8181c95bcdc2" providerId="ADAL" clId="{109C1E68-9250-4DE7-AFA8-C7C69E4D6D69}" dt="2024-05-21T15:14:32.257" v="17478" actId="931"/>
          <ac:spMkLst>
            <pc:docMk/>
            <pc:sldMk cId="3157077004" sldId="1507"/>
            <ac:spMk id="3" creationId="{AF3804EE-DD86-1982-C746-759964695135}"/>
          </ac:spMkLst>
        </pc:spChg>
        <pc:spChg chg="add mod">
          <ac:chgData name="paul meaney" userId="8f3b41ac-413d-46e0-bc97-8181c95bcdc2" providerId="ADAL" clId="{109C1E68-9250-4DE7-AFA8-C7C69E4D6D69}" dt="2024-05-24T08:57:17.903" v="33705" actId="14100"/>
          <ac:spMkLst>
            <pc:docMk/>
            <pc:sldMk cId="3157077004" sldId="1507"/>
            <ac:spMk id="3" creationId="{B984B30D-0FE2-FBC1-8637-595808413C27}"/>
          </ac:spMkLst>
        </pc:spChg>
        <pc:spChg chg="add mod">
          <ac:chgData name="paul meaney" userId="8f3b41ac-413d-46e0-bc97-8181c95bcdc2" providerId="ADAL" clId="{109C1E68-9250-4DE7-AFA8-C7C69E4D6D69}" dt="2024-05-21T15:17:43.524" v="17547" actId="1076"/>
          <ac:spMkLst>
            <pc:docMk/>
            <pc:sldMk cId="3157077004" sldId="1507"/>
            <ac:spMk id="9" creationId="{A6213191-09A3-8276-113E-651953B39E30}"/>
          </ac:spMkLst>
        </pc:spChg>
        <pc:spChg chg="add mod">
          <ac:chgData name="paul meaney" userId="8f3b41ac-413d-46e0-bc97-8181c95bcdc2" providerId="ADAL" clId="{109C1E68-9250-4DE7-AFA8-C7C69E4D6D69}" dt="2024-05-21T15:17:41.712" v="17546" actId="1076"/>
          <ac:spMkLst>
            <pc:docMk/>
            <pc:sldMk cId="3157077004" sldId="1507"/>
            <ac:spMk id="10" creationId="{EEF88A3F-EC73-98B5-8BFA-8212779BFBC3}"/>
          </ac:spMkLst>
        </pc:spChg>
        <pc:spChg chg="add mod">
          <ac:chgData name="paul meaney" userId="8f3b41ac-413d-46e0-bc97-8181c95bcdc2" providerId="ADAL" clId="{109C1E68-9250-4DE7-AFA8-C7C69E4D6D69}" dt="2024-05-21T15:17:06.572" v="17540" actId="14100"/>
          <ac:spMkLst>
            <pc:docMk/>
            <pc:sldMk cId="3157077004" sldId="1507"/>
            <ac:spMk id="11" creationId="{7B874409-9F44-6BA5-9823-2DD7F3F00C65}"/>
          </ac:spMkLst>
        </pc:spChg>
        <pc:spChg chg="add mod">
          <ac:chgData name="paul meaney" userId="8f3b41ac-413d-46e0-bc97-8181c95bcdc2" providerId="ADAL" clId="{109C1E68-9250-4DE7-AFA8-C7C69E4D6D69}" dt="2024-05-21T15:17:51.612" v="17549" actId="13822"/>
          <ac:spMkLst>
            <pc:docMk/>
            <pc:sldMk cId="3157077004" sldId="1507"/>
            <ac:spMk id="12" creationId="{C75200AC-4EB7-A2ED-9055-6CC24CCA8770}"/>
          </ac:spMkLst>
        </pc:spChg>
        <pc:spChg chg="add mod">
          <ac:chgData name="paul meaney" userId="8f3b41ac-413d-46e0-bc97-8181c95bcdc2" providerId="ADAL" clId="{109C1E68-9250-4DE7-AFA8-C7C69E4D6D69}" dt="2024-05-21T15:18:15.794" v="17575" actId="13822"/>
          <ac:spMkLst>
            <pc:docMk/>
            <pc:sldMk cId="3157077004" sldId="1507"/>
            <ac:spMk id="13" creationId="{4D11D965-1C38-C365-DB50-34F219BE4975}"/>
          </ac:spMkLst>
        </pc:spChg>
        <pc:spChg chg="add del mod">
          <ac:chgData name="paul meaney" userId="8f3b41ac-413d-46e0-bc97-8181c95bcdc2" providerId="ADAL" clId="{109C1E68-9250-4DE7-AFA8-C7C69E4D6D69}" dt="2024-05-21T15:22:03.012" v="17682" actId="478"/>
          <ac:spMkLst>
            <pc:docMk/>
            <pc:sldMk cId="3157077004" sldId="1507"/>
            <ac:spMk id="14" creationId="{EA983413-B890-7E5A-7FB9-4FFA46BB1075}"/>
          </ac:spMkLst>
        </pc:spChg>
        <pc:spChg chg="add mod">
          <ac:chgData name="paul meaney" userId="8f3b41ac-413d-46e0-bc97-8181c95bcdc2" providerId="ADAL" clId="{109C1E68-9250-4DE7-AFA8-C7C69E4D6D69}" dt="2024-05-24T08:58:30.029" v="33752" actId="20577"/>
          <ac:spMkLst>
            <pc:docMk/>
            <pc:sldMk cId="3157077004" sldId="1507"/>
            <ac:spMk id="15" creationId="{0669CF93-61E6-1029-54AE-5F3995ABCFFE}"/>
          </ac:spMkLst>
        </pc:spChg>
        <pc:spChg chg="add mod">
          <ac:chgData name="paul meaney" userId="8f3b41ac-413d-46e0-bc97-8181c95bcdc2" providerId="ADAL" clId="{109C1E68-9250-4DE7-AFA8-C7C69E4D6D69}" dt="2024-05-21T15:19:08.620" v="17626" actId="20577"/>
          <ac:spMkLst>
            <pc:docMk/>
            <pc:sldMk cId="3157077004" sldId="1507"/>
            <ac:spMk id="16" creationId="{0C82A06B-AB60-F58A-8365-00BB53EF113C}"/>
          </ac:spMkLst>
        </pc:spChg>
        <pc:spChg chg="add mod">
          <ac:chgData name="paul meaney" userId="8f3b41ac-413d-46e0-bc97-8181c95bcdc2" providerId="ADAL" clId="{109C1E68-9250-4DE7-AFA8-C7C69E4D6D69}" dt="2024-05-21T15:19:18.150" v="17635" actId="20577"/>
          <ac:spMkLst>
            <pc:docMk/>
            <pc:sldMk cId="3157077004" sldId="1507"/>
            <ac:spMk id="17" creationId="{24F00B01-4241-E7EF-65E9-84360876DC4A}"/>
          </ac:spMkLst>
        </pc:spChg>
        <pc:spChg chg="add del mod">
          <ac:chgData name="paul meaney" userId="8f3b41ac-413d-46e0-bc97-8181c95bcdc2" providerId="ADAL" clId="{109C1E68-9250-4DE7-AFA8-C7C69E4D6D69}" dt="2024-05-21T15:21:03.864" v="17645" actId="478"/>
          <ac:spMkLst>
            <pc:docMk/>
            <pc:sldMk cId="3157077004" sldId="1507"/>
            <ac:spMk id="18" creationId="{24F701FC-920A-8194-F0F6-6BCCC3647B7D}"/>
          </ac:spMkLst>
        </pc:spChg>
        <pc:spChg chg="add mod">
          <ac:chgData name="paul meaney" userId="8f3b41ac-413d-46e0-bc97-8181c95bcdc2" providerId="ADAL" clId="{109C1E68-9250-4DE7-AFA8-C7C69E4D6D69}" dt="2024-05-21T15:21:37.578" v="17677" actId="1076"/>
          <ac:spMkLst>
            <pc:docMk/>
            <pc:sldMk cId="3157077004" sldId="1507"/>
            <ac:spMk id="19" creationId="{1DE15FE9-140E-BE3F-47D4-43921FF8922F}"/>
          </ac:spMkLst>
        </pc:spChg>
        <pc:spChg chg="add mod">
          <ac:chgData name="paul meaney" userId="8f3b41ac-413d-46e0-bc97-8181c95bcdc2" providerId="ADAL" clId="{109C1E68-9250-4DE7-AFA8-C7C69E4D6D69}" dt="2024-05-24T08:58:23.086" v="33750" actId="20577"/>
          <ac:spMkLst>
            <pc:docMk/>
            <pc:sldMk cId="3157077004" sldId="1507"/>
            <ac:spMk id="20" creationId="{D0E15AF6-D909-0F09-3327-F7A35C8EE2E7}"/>
          </ac:spMkLst>
        </pc:spChg>
        <pc:spChg chg="add mod">
          <ac:chgData name="paul meaney" userId="8f3b41ac-413d-46e0-bc97-8181c95bcdc2" providerId="ADAL" clId="{109C1E68-9250-4DE7-AFA8-C7C69E4D6D69}" dt="2024-05-24T08:58:26.669" v="33751" actId="20577"/>
          <ac:spMkLst>
            <pc:docMk/>
            <pc:sldMk cId="3157077004" sldId="1507"/>
            <ac:spMk id="21" creationId="{C15C4CFA-3DEF-70C6-D818-1CFD5E2E753E}"/>
          </ac:spMkLst>
        </pc:spChg>
        <pc:spChg chg="add mod">
          <ac:chgData name="paul meaney" userId="8f3b41ac-413d-46e0-bc97-8181c95bcdc2" providerId="ADAL" clId="{109C1E68-9250-4DE7-AFA8-C7C69E4D6D69}" dt="2024-05-24T08:58:10.151" v="33749" actId="1076"/>
          <ac:spMkLst>
            <pc:docMk/>
            <pc:sldMk cId="3157077004" sldId="1507"/>
            <ac:spMk id="22" creationId="{3740CA56-85B2-2B9E-8C21-BB4D712F956D}"/>
          </ac:spMkLst>
        </pc:spChg>
        <pc:spChg chg="mod">
          <ac:chgData name="paul meaney" userId="8f3b41ac-413d-46e0-bc97-8181c95bcdc2" providerId="ADAL" clId="{109C1E68-9250-4DE7-AFA8-C7C69E4D6D69}" dt="2024-05-21T15:34:35.197" v="18463"/>
          <ac:spMkLst>
            <pc:docMk/>
            <pc:sldMk cId="3157077004" sldId="1507"/>
            <ac:spMk id="25" creationId="{10E0CBD9-B21C-0B99-E005-A71F3B20F18A}"/>
          </ac:spMkLst>
        </pc:spChg>
        <pc:grpChg chg="add mod">
          <ac:chgData name="paul meaney" userId="8f3b41ac-413d-46e0-bc97-8181c95bcdc2" providerId="ADAL" clId="{109C1E68-9250-4DE7-AFA8-C7C69E4D6D69}" dt="2024-05-24T08:57:24.064" v="33708" actId="1076"/>
          <ac:grpSpMkLst>
            <pc:docMk/>
            <pc:sldMk cId="3157077004" sldId="1507"/>
            <ac:grpSpMk id="23" creationId="{6D132BE4-88AD-25C0-6BBD-F07FB3B978EF}"/>
          </ac:grpSpMkLst>
        </pc:grpChg>
        <pc:picChg chg="add mod">
          <ac:chgData name="paul meaney" userId="8f3b41ac-413d-46e0-bc97-8181c95bcdc2" providerId="ADAL" clId="{109C1E68-9250-4DE7-AFA8-C7C69E4D6D69}" dt="2024-05-21T15:15:41.068" v="17496" actId="207"/>
          <ac:picMkLst>
            <pc:docMk/>
            <pc:sldMk cId="3157077004" sldId="1507"/>
            <ac:picMk id="6" creationId="{9CF9C0DD-80C8-9A9B-FF36-29FE50092B45}"/>
          </ac:picMkLst>
        </pc:picChg>
        <pc:picChg chg="add mod">
          <ac:chgData name="paul meaney" userId="8f3b41ac-413d-46e0-bc97-8181c95bcdc2" providerId="ADAL" clId="{109C1E68-9250-4DE7-AFA8-C7C69E4D6D69}" dt="2024-05-21T15:15:35.761" v="17495" actId="207"/>
          <ac:picMkLst>
            <pc:docMk/>
            <pc:sldMk cId="3157077004" sldId="1507"/>
            <ac:picMk id="8" creationId="{60B826F7-E30E-97A4-AFF5-22244E4E0E18}"/>
          </ac:picMkLst>
        </pc:picChg>
        <pc:picChg chg="mod">
          <ac:chgData name="paul meaney" userId="8f3b41ac-413d-46e0-bc97-8181c95bcdc2" providerId="ADAL" clId="{109C1E68-9250-4DE7-AFA8-C7C69E4D6D69}" dt="2024-05-21T15:34:35.197" v="18463"/>
          <ac:picMkLst>
            <pc:docMk/>
            <pc:sldMk cId="3157077004" sldId="1507"/>
            <ac:picMk id="24" creationId="{A6C21915-66EE-3867-D0F5-360010C47BD1}"/>
          </ac:picMkLst>
        </pc:picChg>
      </pc:sldChg>
      <pc:sldChg chg="addSp delSp modSp new mod setBg">
        <pc:chgData name="paul meaney" userId="8f3b41ac-413d-46e0-bc97-8181c95bcdc2" providerId="ADAL" clId="{109C1E68-9250-4DE7-AFA8-C7C69E4D6D69}" dt="2024-05-24T09:00:52.174" v="33870" actId="114"/>
        <pc:sldMkLst>
          <pc:docMk/>
          <pc:sldMk cId="142695051" sldId="1508"/>
        </pc:sldMkLst>
        <pc:spChg chg="mod">
          <ac:chgData name="paul meaney" userId="8f3b41ac-413d-46e0-bc97-8181c95bcdc2" providerId="ADAL" clId="{109C1E68-9250-4DE7-AFA8-C7C69E4D6D69}" dt="2024-05-24T09:00:31.561" v="33863" actId="26606"/>
          <ac:spMkLst>
            <pc:docMk/>
            <pc:sldMk cId="142695051" sldId="1508"/>
            <ac:spMk id="2" creationId="{AC205832-E8A3-0989-D98C-4C6BA95AC93D}"/>
          </ac:spMkLst>
        </pc:spChg>
        <pc:spChg chg="del mod">
          <ac:chgData name="paul meaney" userId="8f3b41ac-413d-46e0-bc97-8181c95bcdc2" providerId="ADAL" clId="{109C1E68-9250-4DE7-AFA8-C7C69E4D6D69}" dt="2024-05-21T15:28:57.480" v="18294" actId="26606"/>
          <ac:spMkLst>
            <pc:docMk/>
            <pc:sldMk cId="142695051" sldId="1508"/>
            <ac:spMk id="3" creationId="{0264F37C-1176-A46E-EE80-B1E62141C36E}"/>
          </ac:spMkLst>
        </pc:spChg>
        <pc:spChg chg="mod">
          <ac:chgData name="paul meaney" userId="8f3b41ac-413d-46e0-bc97-8181c95bcdc2" providerId="ADAL" clId="{109C1E68-9250-4DE7-AFA8-C7C69E4D6D69}" dt="2024-05-21T15:28:57.480" v="18294" actId="26606"/>
          <ac:spMkLst>
            <pc:docMk/>
            <pc:sldMk cId="142695051" sldId="1508"/>
            <ac:spMk id="4" creationId="{2DF1354F-DF21-9A46-9D71-1781DE0C6A3E}"/>
          </ac:spMkLst>
        </pc:spChg>
        <pc:spChg chg="add del">
          <ac:chgData name="paul meaney" userId="8f3b41ac-413d-46e0-bc97-8181c95bcdc2" providerId="ADAL" clId="{109C1E68-9250-4DE7-AFA8-C7C69E4D6D69}" dt="2024-05-24T09:00:28.069" v="33862" actId="26606"/>
          <ac:spMkLst>
            <pc:docMk/>
            <pc:sldMk cId="142695051" sldId="1508"/>
            <ac:spMk id="8" creationId="{F9E80720-23E6-4B89-B77E-04A7689F1BA8}"/>
          </ac:spMkLst>
        </pc:spChg>
        <pc:spChg chg="add del">
          <ac:chgData name="paul meaney" userId="8f3b41ac-413d-46e0-bc97-8181c95bcdc2" providerId="ADAL" clId="{109C1E68-9250-4DE7-AFA8-C7C69E4D6D69}" dt="2024-05-24T09:00:28.069" v="33862" actId="26606"/>
          <ac:spMkLst>
            <pc:docMk/>
            <pc:sldMk cId="142695051" sldId="1508"/>
            <ac:spMk id="9" creationId="{CD1D3CA1-3EB6-41F3-A419-8424B56BE63A}"/>
          </ac:spMkLst>
        </pc:spChg>
        <pc:spChg chg="add del">
          <ac:chgData name="paul meaney" userId="8f3b41ac-413d-46e0-bc97-8181c95bcdc2" providerId="ADAL" clId="{109C1E68-9250-4DE7-AFA8-C7C69E4D6D69}" dt="2024-05-24T09:00:28.069" v="33862" actId="26606"/>
          <ac:spMkLst>
            <pc:docMk/>
            <pc:sldMk cId="142695051" sldId="1508"/>
            <ac:spMk id="10" creationId="{4D87F7B2-AA36-4B58-BC2C-1BBA135E8B6B}"/>
          </ac:spMkLst>
        </pc:spChg>
        <pc:spChg chg="add del">
          <ac:chgData name="paul meaney" userId="8f3b41ac-413d-46e0-bc97-8181c95bcdc2" providerId="ADAL" clId="{109C1E68-9250-4DE7-AFA8-C7C69E4D6D69}" dt="2024-05-24T09:00:18.667" v="33859" actId="26606"/>
          <ac:spMkLst>
            <pc:docMk/>
            <pc:sldMk cId="142695051" sldId="1508"/>
            <ac:spMk id="11" creationId="{A6B16355-27FB-445B-B646-02AB73637459}"/>
          </ac:spMkLst>
        </pc:spChg>
        <pc:spChg chg="add del">
          <ac:chgData name="paul meaney" userId="8f3b41ac-413d-46e0-bc97-8181c95bcdc2" providerId="ADAL" clId="{109C1E68-9250-4DE7-AFA8-C7C69E4D6D69}" dt="2024-05-24T09:00:31.561" v="33863" actId="26606"/>
          <ac:spMkLst>
            <pc:docMk/>
            <pc:sldMk cId="142695051" sldId="1508"/>
            <ac:spMk id="12" creationId="{A6B16355-27FB-445B-B646-02AB73637459}"/>
          </ac:spMkLst>
        </pc:spChg>
        <pc:spChg chg="add del">
          <ac:chgData name="paul meaney" userId="8f3b41ac-413d-46e0-bc97-8181c95bcdc2" providerId="ADAL" clId="{109C1E68-9250-4DE7-AFA8-C7C69E4D6D69}" dt="2024-05-24T09:00:18.667" v="33859" actId="26606"/>
          <ac:spMkLst>
            <pc:docMk/>
            <pc:sldMk cId="142695051" sldId="1508"/>
            <ac:spMk id="15" creationId="{6B3BF2E5-C3AB-441F-A430-491119C56D26}"/>
          </ac:spMkLst>
        </pc:spChg>
        <pc:spChg chg="add del">
          <ac:chgData name="paul meaney" userId="8f3b41ac-413d-46e0-bc97-8181c95bcdc2" providerId="ADAL" clId="{109C1E68-9250-4DE7-AFA8-C7C69E4D6D69}" dt="2024-05-24T09:00:18.667" v="33859" actId="26606"/>
          <ac:spMkLst>
            <pc:docMk/>
            <pc:sldMk cId="142695051" sldId="1508"/>
            <ac:spMk id="17" creationId="{DD07C90B-B81A-473B-8919-CA924E61FFCF}"/>
          </ac:spMkLst>
        </pc:spChg>
        <pc:spChg chg="add del">
          <ac:chgData name="paul meaney" userId="8f3b41ac-413d-46e0-bc97-8181c95bcdc2" providerId="ADAL" clId="{109C1E68-9250-4DE7-AFA8-C7C69E4D6D69}" dt="2024-05-24T09:00:31.561" v="33863" actId="26606"/>
          <ac:spMkLst>
            <pc:docMk/>
            <pc:sldMk cId="142695051" sldId="1508"/>
            <ac:spMk id="19" creationId="{6B3BF2E5-C3AB-441F-A430-491119C56D26}"/>
          </ac:spMkLst>
        </pc:spChg>
        <pc:spChg chg="add del">
          <ac:chgData name="paul meaney" userId="8f3b41ac-413d-46e0-bc97-8181c95bcdc2" providerId="ADAL" clId="{109C1E68-9250-4DE7-AFA8-C7C69E4D6D69}" dt="2024-05-24T09:00:31.561" v="33863" actId="26606"/>
          <ac:spMkLst>
            <pc:docMk/>
            <pc:sldMk cId="142695051" sldId="1508"/>
            <ac:spMk id="21" creationId="{DD07C90B-B81A-473B-8919-CA924E61FFCF}"/>
          </ac:spMkLst>
        </pc:spChg>
        <pc:graphicFrameChg chg="add mod modGraphic">
          <ac:chgData name="paul meaney" userId="8f3b41ac-413d-46e0-bc97-8181c95bcdc2" providerId="ADAL" clId="{109C1E68-9250-4DE7-AFA8-C7C69E4D6D69}" dt="2024-05-24T09:00:52.174" v="33870" actId="114"/>
          <ac:graphicFrameMkLst>
            <pc:docMk/>
            <pc:sldMk cId="142695051" sldId="1508"/>
            <ac:graphicFrameMk id="6" creationId="{C8C1F284-98B6-C4AE-D424-BD5446138054}"/>
          </ac:graphicFrameMkLst>
        </pc:graphicFrameChg>
        <pc:cxnChg chg="add del">
          <ac:chgData name="paul meaney" userId="8f3b41ac-413d-46e0-bc97-8181c95bcdc2" providerId="ADAL" clId="{109C1E68-9250-4DE7-AFA8-C7C69E4D6D69}" dt="2024-05-24T09:00:18.667" v="33859" actId="26606"/>
          <ac:cxnSpMkLst>
            <pc:docMk/>
            <pc:sldMk cId="142695051" sldId="1508"/>
            <ac:cxnSpMk id="13" creationId="{06DA680F-F6AC-453E-A8BF-C5BDED2851DE}"/>
          </ac:cxnSpMkLst>
        </pc:cxnChg>
        <pc:cxnChg chg="add del">
          <ac:chgData name="paul meaney" userId="8f3b41ac-413d-46e0-bc97-8181c95bcdc2" providerId="ADAL" clId="{109C1E68-9250-4DE7-AFA8-C7C69E4D6D69}" dt="2024-05-24T09:00:31.561" v="33863" actId="26606"/>
          <ac:cxnSpMkLst>
            <pc:docMk/>
            <pc:sldMk cId="142695051" sldId="1508"/>
            <ac:cxnSpMk id="14" creationId="{06DA680F-F6AC-453E-A8BF-C5BDED2851DE}"/>
          </ac:cxnSpMkLst>
        </pc:cxnChg>
      </pc:sldChg>
      <pc:sldChg chg="addSp delSp modSp add mod delAnim modAnim">
        <pc:chgData name="paul meaney" userId="8f3b41ac-413d-46e0-bc97-8181c95bcdc2" providerId="ADAL" clId="{109C1E68-9250-4DE7-AFA8-C7C69E4D6D69}" dt="2024-05-24T09:01:53.278" v="33937" actId="20577"/>
        <pc:sldMkLst>
          <pc:docMk/>
          <pc:sldMk cId="1695614304" sldId="1509"/>
        </pc:sldMkLst>
        <pc:spChg chg="mod">
          <ac:chgData name="paul meaney" userId="8f3b41ac-413d-46e0-bc97-8181c95bcdc2" providerId="ADAL" clId="{109C1E68-9250-4DE7-AFA8-C7C69E4D6D69}" dt="2024-05-24T09:00:58.445" v="33882" actId="20577"/>
          <ac:spMkLst>
            <pc:docMk/>
            <pc:sldMk cId="1695614304" sldId="1509"/>
            <ac:spMk id="2" creationId="{EAFDE5D8-A1F8-A84B-C470-825BDAC99E5D}"/>
          </ac:spMkLst>
        </pc:spChg>
        <pc:spChg chg="add mod">
          <ac:chgData name="paul meaney" userId="8f3b41ac-413d-46e0-bc97-8181c95bcdc2" providerId="ADAL" clId="{109C1E68-9250-4DE7-AFA8-C7C69E4D6D69}" dt="2024-05-21T15:30:28.776" v="18349"/>
          <ac:spMkLst>
            <pc:docMk/>
            <pc:sldMk cId="1695614304" sldId="1509"/>
            <ac:spMk id="3" creationId="{0A0B9E2F-A985-2B50-E14B-3DC7BB7A9EC7}"/>
          </ac:spMkLst>
        </pc:spChg>
        <pc:spChg chg="add mod">
          <ac:chgData name="paul meaney" userId="8f3b41ac-413d-46e0-bc97-8181c95bcdc2" providerId="ADAL" clId="{109C1E68-9250-4DE7-AFA8-C7C69E4D6D69}" dt="2024-05-21T15:31:06.723" v="18364" actId="20577"/>
          <ac:spMkLst>
            <pc:docMk/>
            <pc:sldMk cId="1695614304" sldId="1509"/>
            <ac:spMk id="7" creationId="{7DF00E6D-10C9-90B4-72B3-1F8754408881}"/>
          </ac:spMkLst>
        </pc:spChg>
        <pc:spChg chg="mod">
          <ac:chgData name="paul meaney" userId="8f3b41ac-413d-46e0-bc97-8181c95bcdc2" providerId="ADAL" clId="{109C1E68-9250-4DE7-AFA8-C7C69E4D6D69}" dt="2024-05-21T15:34:13.825" v="18461" actId="1076"/>
          <ac:spMkLst>
            <pc:docMk/>
            <pc:sldMk cId="1695614304" sldId="1509"/>
            <ac:spMk id="9" creationId="{A6213191-09A3-8276-113E-651953B39E30}"/>
          </ac:spMkLst>
        </pc:spChg>
        <pc:spChg chg="mod">
          <ac:chgData name="paul meaney" userId="8f3b41ac-413d-46e0-bc97-8181c95bcdc2" providerId="ADAL" clId="{109C1E68-9250-4DE7-AFA8-C7C69E4D6D69}" dt="2024-05-24T09:01:14.691" v="33885" actId="14100"/>
          <ac:spMkLst>
            <pc:docMk/>
            <pc:sldMk cId="1695614304" sldId="1509"/>
            <ac:spMk id="10" creationId="{EEF88A3F-EC73-98B5-8BFA-8212779BFBC3}"/>
          </ac:spMkLst>
        </pc:spChg>
        <pc:spChg chg="del">
          <ac:chgData name="paul meaney" userId="8f3b41ac-413d-46e0-bc97-8181c95bcdc2" providerId="ADAL" clId="{109C1E68-9250-4DE7-AFA8-C7C69E4D6D69}" dt="2024-05-21T15:29:17.400" v="18296" actId="478"/>
          <ac:spMkLst>
            <pc:docMk/>
            <pc:sldMk cId="1695614304" sldId="1509"/>
            <ac:spMk id="11" creationId="{7B874409-9F44-6BA5-9823-2DD7F3F00C65}"/>
          </ac:spMkLst>
        </pc:spChg>
        <pc:spChg chg="del">
          <ac:chgData name="paul meaney" userId="8f3b41ac-413d-46e0-bc97-8181c95bcdc2" providerId="ADAL" clId="{109C1E68-9250-4DE7-AFA8-C7C69E4D6D69}" dt="2024-05-21T15:29:45.883" v="18305" actId="478"/>
          <ac:spMkLst>
            <pc:docMk/>
            <pc:sldMk cId="1695614304" sldId="1509"/>
            <ac:spMk id="12" creationId="{C75200AC-4EB7-A2ED-9055-6CC24CCA8770}"/>
          </ac:spMkLst>
        </pc:spChg>
        <pc:spChg chg="del">
          <ac:chgData name="paul meaney" userId="8f3b41ac-413d-46e0-bc97-8181c95bcdc2" providerId="ADAL" clId="{109C1E68-9250-4DE7-AFA8-C7C69E4D6D69}" dt="2024-05-21T15:29:45.883" v="18305" actId="478"/>
          <ac:spMkLst>
            <pc:docMk/>
            <pc:sldMk cId="1695614304" sldId="1509"/>
            <ac:spMk id="13" creationId="{4D11D965-1C38-C365-DB50-34F219BE4975}"/>
          </ac:spMkLst>
        </pc:spChg>
        <pc:spChg chg="del">
          <ac:chgData name="paul meaney" userId="8f3b41ac-413d-46e0-bc97-8181c95bcdc2" providerId="ADAL" clId="{109C1E68-9250-4DE7-AFA8-C7C69E4D6D69}" dt="2024-05-21T15:29:18.156" v="18297" actId="478"/>
          <ac:spMkLst>
            <pc:docMk/>
            <pc:sldMk cId="1695614304" sldId="1509"/>
            <ac:spMk id="15" creationId="{0669CF93-61E6-1029-54AE-5F3995ABCFFE}"/>
          </ac:spMkLst>
        </pc:spChg>
        <pc:spChg chg="mod">
          <ac:chgData name="paul meaney" userId="8f3b41ac-413d-46e0-bc97-8181c95bcdc2" providerId="ADAL" clId="{109C1E68-9250-4DE7-AFA8-C7C69E4D6D69}" dt="2024-05-21T15:32:07.334" v="18385" actId="1076"/>
          <ac:spMkLst>
            <pc:docMk/>
            <pc:sldMk cId="1695614304" sldId="1509"/>
            <ac:spMk id="16" creationId="{0C82A06B-AB60-F58A-8365-00BB53EF113C}"/>
          </ac:spMkLst>
        </pc:spChg>
        <pc:spChg chg="mod">
          <ac:chgData name="paul meaney" userId="8f3b41ac-413d-46e0-bc97-8181c95bcdc2" providerId="ADAL" clId="{109C1E68-9250-4DE7-AFA8-C7C69E4D6D69}" dt="2024-05-21T15:29:32.954" v="18301" actId="20577"/>
          <ac:spMkLst>
            <pc:docMk/>
            <pc:sldMk cId="1695614304" sldId="1509"/>
            <ac:spMk id="17" creationId="{24F00B01-4241-E7EF-65E9-84360876DC4A}"/>
          </ac:spMkLst>
        </pc:spChg>
        <pc:spChg chg="add mod">
          <ac:chgData name="paul meaney" userId="8f3b41ac-413d-46e0-bc97-8181c95bcdc2" providerId="ADAL" clId="{109C1E68-9250-4DE7-AFA8-C7C69E4D6D69}" dt="2024-05-21T15:31:10.427" v="18368" actId="20577"/>
          <ac:spMkLst>
            <pc:docMk/>
            <pc:sldMk cId="1695614304" sldId="1509"/>
            <ac:spMk id="18" creationId="{F15B9E46-5A85-1C28-E878-0BB33247AB01}"/>
          </ac:spMkLst>
        </pc:spChg>
        <pc:spChg chg="del">
          <ac:chgData name="paul meaney" userId="8f3b41ac-413d-46e0-bc97-8181c95bcdc2" providerId="ADAL" clId="{109C1E68-9250-4DE7-AFA8-C7C69E4D6D69}" dt="2024-05-21T15:29:37.312" v="18302" actId="478"/>
          <ac:spMkLst>
            <pc:docMk/>
            <pc:sldMk cId="1695614304" sldId="1509"/>
            <ac:spMk id="19" creationId="{1DE15FE9-140E-BE3F-47D4-43921FF8922F}"/>
          </ac:spMkLst>
        </pc:spChg>
        <pc:spChg chg="del">
          <ac:chgData name="paul meaney" userId="8f3b41ac-413d-46e0-bc97-8181c95bcdc2" providerId="ADAL" clId="{109C1E68-9250-4DE7-AFA8-C7C69E4D6D69}" dt="2024-05-21T15:29:38.320" v="18303" actId="478"/>
          <ac:spMkLst>
            <pc:docMk/>
            <pc:sldMk cId="1695614304" sldId="1509"/>
            <ac:spMk id="20" creationId="{D0E15AF6-D909-0F09-3327-F7A35C8EE2E7}"/>
          </ac:spMkLst>
        </pc:spChg>
        <pc:spChg chg="del">
          <ac:chgData name="paul meaney" userId="8f3b41ac-413d-46e0-bc97-8181c95bcdc2" providerId="ADAL" clId="{109C1E68-9250-4DE7-AFA8-C7C69E4D6D69}" dt="2024-05-21T15:29:39.453" v="18304" actId="478"/>
          <ac:spMkLst>
            <pc:docMk/>
            <pc:sldMk cId="1695614304" sldId="1509"/>
            <ac:spMk id="21" creationId="{C15C4CFA-3DEF-70C6-D818-1CFD5E2E753E}"/>
          </ac:spMkLst>
        </pc:spChg>
        <pc:spChg chg="mod">
          <ac:chgData name="paul meaney" userId="8f3b41ac-413d-46e0-bc97-8181c95bcdc2" providerId="ADAL" clId="{109C1E68-9250-4DE7-AFA8-C7C69E4D6D69}" dt="2024-05-21T15:31:18.378" v="18370" actId="1076"/>
          <ac:spMkLst>
            <pc:docMk/>
            <pc:sldMk cId="1695614304" sldId="1509"/>
            <ac:spMk id="22" creationId="{3740CA56-85B2-2B9E-8C21-BB4D712F956D}"/>
          </ac:spMkLst>
        </pc:spChg>
        <pc:spChg chg="add mod">
          <ac:chgData name="paul meaney" userId="8f3b41ac-413d-46e0-bc97-8181c95bcdc2" providerId="ADAL" clId="{109C1E68-9250-4DE7-AFA8-C7C69E4D6D69}" dt="2024-05-21T15:33:19.975" v="18408" actId="14100"/>
          <ac:spMkLst>
            <pc:docMk/>
            <pc:sldMk cId="1695614304" sldId="1509"/>
            <ac:spMk id="23" creationId="{B15C3A32-E428-2CF4-D2A4-70FDE9A6FF43}"/>
          </ac:spMkLst>
        </pc:spChg>
        <pc:spChg chg="add mod">
          <ac:chgData name="paul meaney" userId="8f3b41ac-413d-46e0-bc97-8181c95bcdc2" providerId="ADAL" clId="{109C1E68-9250-4DE7-AFA8-C7C69E4D6D69}" dt="2024-05-21T15:32:47.067" v="18400" actId="14100"/>
          <ac:spMkLst>
            <pc:docMk/>
            <pc:sldMk cId="1695614304" sldId="1509"/>
            <ac:spMk id="24" creationId="{2D321A94-A3F2-3309-2BC6-1B6F46BF006E}"/>
          </ac:spMkLst>
        </pc:spChg>
        <pc:spChg chg="add mod">
          <ac:chgData name="paul meaney" userId="8f3b41ac-413d-46e0-bc97-8181c95bcdc2" providerId="ADAL" clId="{109C1E68-9250-4DE7-AFA8-C7C69E4D6D69}" dt="2024-05-24T09:01:23.816" v="33891" actId="14100"/>
          <ac:spMkLst>
            <pc:docMk/>
            <pc:sldMk cId="1695614304" sldId="1509"/>
            <ac:spMk id="25" creationId="{FACF24F9-9A2A-11F4-CC0F-8824F7EE15BE}"/>
          </ac:spMkLst>
        </pc:spChg>
        <pc:spChg chg="add mod">
          <ac:chgData name="paul meaney" userId="8f3b41ac-413d-46e0-bc97-8181c95bcdc2" providerId="ADAL" clId="{109C1E68-9250-4DE7-AFA8-C7C69E4D6D69}" dt="2024-05-21T15:33:13.860" v="18407" actId="208"/>
          <ac:spMkLst>
            <pc:docMk/>
            <pc:sldMk cId="1695614304" sldId="1509"/>
            <ac:spMk id="26" creationId="{45D611D1-76A5-1C7C-9224-0D58D5E5E748}"/>
          </ac:spMkLst>
        </pc:spChg>
        <pc:spChg chg="add mod">
          <ac:chgData name="paul meaney" userId="8f3b41ac-413d-46e0-bc97-8181c95bcdc2" providerId="ADAL" clId="{109C1E68-9250-4DE7-AFA8-C7C69E4D6D69}" dt="2024-05-24T09:01:19.149" v="33888" actId="20577"/>
          <ac:spMkLst>
            <pc:docMk/>
            <pc:sldMk cId="1695614304" sldId="1509"/>
            <ac:spMk id="27" creationId="{BE7D8393-F90F-7611-3E64-A63B5326C9D2}"/>
          </ac:spMkLst>
        </pc:spChg>
        <pc:spChg chg="add mod">
          <ac:chgData name="paul meaney" userId="8f3b41ac-413d-46e0-bc97-8181c95bcdc2" providerId="ADAL" clId="{109C1E68-9250-4DE7-AFA8-C7C69E4D6D69}" dt="2024-05-24T09:01:39.593" v="33929" actId="14100"/>
          <ac:spMkLst>
            <pc:docMk/>
            <pc:sldMk cId="1695614304" sldId="1509"/>
            <ac:spMk id="28" creationId="{FE9C69D8-9C53-A584-E94D-EADB03D51D92}"/>
          </ac:spMkLst>
        </pc:spChg>
        <pc:spChg chg="add mod">
          <ac:chgData name="paul meaney" userId="8f3b41ac-413d-46e0-bc97-8181c95bcdc2" providerId="ADAL" clId="{109C1E68-9250-4DE7-AFA8-C7C69E4D6D69}" dt="2024-05-24T09:01:50.750" v="33935" actId="20577"/>
          <ac:spMkLst>
            <pc:docMk/>
            <pc:sldMk cId="1695614304" sldId="1509"/>
            <ac:spMk id="29" creationId="{1FBE68C1-DE0C-8A8F-F899-81B5C1625EF0}"/>
          </ac:spMkLst>
        </pc:spChg>
        <pc:spChg chg="add mod">
          <ac:chgData name="paul meaney" userId="8f3b41ac-413d-46e0-bc97-8181c95bcdc2" providerId="ADAL" clId="{109C1E68-9250-4DE7-AFA8-C7C69E4D6D69}" dt="2024-05-24T09:01:53.278" v="33937" actId="20577"/>
          <ac:spMkLst>
            <pc:docMk/>
            <pc:sldMk cId="1695614304" sldId="1509"/>
            <ac:spMk id="30" creationId="{ABC3F0F5-A5F7-BC76-A857-FC06DEF88E51}"/>
          </ac:spMkLst>
        </pc:spChg>
        <pc:spChg chg="mod">
          <ac:chgData name="paul meaney" userId="8f3b41ac-413d-46e0-bc97-8181c95bcdc2" providerId="ADAL" clId="{109C1E68-9250-4DE7-AFA8-C7C69E4D6D69}" dt="2024-05-21T15:34:44.394" v="18465"/>
          <ac:spMkLst>
            <pc:docMk/>
            <pc:sldMk cId="1695614304" sldId="1509"/>
            <ac:spMk id="33" creationId="{14D581C6-E0E2-C6AC-96BF-527E6D2317E0}"/>
          </ac:spMkLst>
        </pc:spChg>
        <pc:grpChg chg="add mod">
          <ac:chgData name="paul meaney" userId="8f3b41ac-413d-46e0-bc97-8181c95bcdc2" providerId="ADAL" clId="{109C1E68-9250-4DE7-AFA8-C7C69E4D6D69}" dt="2024-05-21T15:34:44.394" v="18465"/>
          <ac:grpSpMkLst>
            <pc:docMk/>
            <pc:sldMk cId="1695614304" sldId="1509"/>
            <ac:grpSpMk id="31" creationId="{7609B169-F39B-A8A5-2C19-6894A41D33F0}"/>
          </ac:grpSpMkLst>
        </pc:grpChg>
        <pc:picChg chg="add mod">
          <ac:chgData name="paul meaney" userId="8f3b41ac-413d-46e0-bc97-8181c95bcdc2" providerId="ADAL" clId="{109C1E68-9250-4DE7-AFA8-C7C69E4D6D69}" dt="2024-05-21T15:31:02.880" v="18362" actId="207"/>
          <ac:picMkLst>
            <pc:docMk/>
            <pc:sldMk cId="1695614304" sldId="1509"/>
            <ac:picMk id="5" creationId="{7356F7D8-67E6-6F6E-169D-F13585BF48F2}"/>
          </ac:picMkLst>
        </pc:picChg>
        <pc:picChg chg="mod">
          <ac:chgData name="paul meaney" userId="8f3b41ac-413d-46e0-bc97-8181c95bcdc2" providerId="ADAL" clId="{109C1E68-9250-4DE7-AFA8-C7C69E4D6D69}" dt="2024-05-21T15:32:04.900" v="18384" actId="1076"/>
          <ac:picMkLst>
            <pc:docMk/>
            <pc:sldMk cId="1695614304" sldId="1509"/>
            <ac:picMk id="6" creationId="{9CF9C0DD-80C8-9A9B-FF36-29FE50092B45}"/>
          </ac:picMkLst>
        </pc:picChg>
        <pc:picChg chg="mod">
          <ac:chgData name="paul meaney" userId="8f3b41ac-413d-46e0-bc97-8181c95bcdc2" providerId="ADAL" clId="{109C1E68-9250-4DE7-AFA8-C7C69E4D6D69}" dt="2024-05-21T15:29:23.851" v="18298" actId="1076"/>
          <ac:picMkLst>
            <pc:docMk/>
            <pc:sldMk cId="1695614304" sldId="1509"/>
            <ac:picMk id="8" creationId="{60B826F7-E30E-97A4-AFF5-22244E4E0E18}"/>
          </ac:picMkLst>
        </pc:picChg>
        <pc:picChg chg="add mod">
          <ac:chgData name="paul meaney" userId="8f3b41ac-413d-46e0-bc97-8181c95bcdc2" providerId="ADAL" clId="{109C1E68-9250-4DE7-AFA8-C7C69E4D6D69}" dt="2024-05-21T15:30:45.763" v="18356" actId="208"/>
          <ac:picMkLst>
            <pc:docMk/>
            <pc:sldMk cId="1695614304" sldId="1509"/>
            <ac:picMk id="14" creationId="{863EFD7F-1678-8760-8BA1-665748C316DD}"/>
          </ac:picMkLst>
        </pc:picChg>
        <pc:picChg chg="mod">
          <ac:chgData name="paul meaney" userId="8f3b41ac-413d-46e0-bc97-8181c95bcdc2" providerId="ADAL" clId="{109C1E68-9250-4DE7-AFA8-C7C69E4D6D69}" dt="2024-05-21T15:34:44.394" v="18465"/>
          <ac:picMkLst>
            <pc:docMk/>
            <pc:sldMk cId="1695614304" sldId="1509"/>
            <ac:picMk id="32" creationId="{0E80A68A-E944-F59B-23C5-955FBE6BA678}"/>
          </ac:picMkLst>
        </pc:picChg>
      </pc:sldChg>
      <pc:sldChg chg="addSp delSp modSp new mod ord">
        <pc:chgData name="paul meaney" userId="8f3b41ac-413d-46e0-bc97-8181c95bcdc2" providerId="ADAL" clId="{109C1E68-9250-4DE7-AFA8-C7C69E4D6D69}" dt="2024-05-24T11:33:13.003" v="35790" actId="20577"/>
        <pc:sldMkLst>
          <pc:docMk/>
          <pc:sldMk cId="1040720821" sldId="1510"/>
        </pc:sldMkLst>
        <pc:spChg chg="mod">
          <ac:chgData name="paul meaney" userId="8f3b41ac-413d-46e0-bc97-8181c95bcdc2" providerId="ADAL" clId="{109C1E68-9250-4DE7-AFA8-C7C69E4D6D69}" dt="2024-05-24T11:33:13.003" v="35790" actId="20577"/>
          <ac:spMkLst>
            <pc:docMk/>
            <pc:sldMk cId="1040720821" sldId="1510"/>
            <ac:spMk id="2" creationId="{BE297418-25B5-F8AE-BB10-462415010995}"/>
          </ac:spMkLst>
        </pc:spChg>
        <pc:spChg chg="del">
          <ac:chgData name="paul meaney" userId="8f3b41ac-413d-46e0-bc97-8181c95bcdc2" providerId="ADAL" clId="{109C1E68-9250-4DE7-AFA8-C7C69E4D6D69}" dt="2024-05-24T11:25:34.878" v="35282" actId="478"/>
          <ac:spMkLst>
            <pc:docMk/>
            <pc:sldMk cId="1040720821" sldId="1510"/>
            <ac:spMk id="3" creationId="{FCFBFF97-4AB2-35BC-F183-0F01AC8D9E78}"/>
          </ac:spMkLst>
        </pc:spChg>
        <pc:graphicFrameChg chg="add mod modGraphic">
          <ac:chgData name="paul meaney" userId="8f3b41ac-413d-46e0-bc97-8181c95bcdc2" providerId="ADAL" clId="{109C1E68-9250-4DE7-AFA8-C7C69E4D6D69}" dt="2024-05-24T11:33:06.796" v="35786" actId="20577"/>
          <ac:graphicFrameMkLst>
            <pc:docMk/>
            <pc:sldMk cId="1040720821" sldId="1510"/>
            <ac:graphicFrameMk id="5" creationId="{8091D9FA-229C-E805-7D45-609C38ADB357}"/>
          </ac:graphicFrameMkLst>
        </pc:graphicFrameChg>
      </pc:sldChg>
      <pc:sldChg chg="modSp add mod">
        <pc:chgData name="paul meaney" userId="8f3b41ac-413d-46e0-bc97-8181c95bcdc2" providerId="ADAL" clId="{109C1E68-9250-4DE7-AFA8-C7C69E4D6D69}" dt="2024-05-24T15:31:54.174" v="35907" actId="20577"/>
        <pc:sldMkLst>
          <pc:docMk/>
          <pc:sldMk cId="120402082" sldId="1511"/>
        </pc:sldMkLst>
        <pc:spChg chg="mod">
          <ac:chgData name="paul meaney" userId="8f3b41ac-413d-46e0-bc97-8181c95bcdc2" providerId="ADAL" clId="{109C1E68-9250-4DE7-AFA8-C7C69E4D6D69}" dt="2024-05-23T08:01:10.961" v="19075" actId="20577"/>
          <ac:spMkLst>
            <pc:docMk/>
            <pc:sldMk cId="120402082" sldId="1511"/>
            <ac:spMk id="2" creationId="{00D5D769-C479-4A58-A787-9FA4A306DFEE}"/>
          </ac:spMkLst>
        </pc:spChg>
        <pc:graphicFrameChg chg="mod">
          <ac:chgData name="paul meaney" userId="8f3b41ac-413d-46e0-bc97-8181c95bcdc2" providerId="ADAL" clId="{109C1E68-9250-4DE7-AFA8-C7C69E4D6D69}" dt="2024-05-24T15:31:54.174" v="35907" actId="20577"/>
          <ac:graphicFrameMkLst>
            <pc:docMk/>
            <pc:sldMk cId="120402082" sldId="1511"/>
            <ac:graphicFrameMk id="6" creationId="{96C8789F-E6D2-43EC-A731-6A040E3B0E46}"/>
          </ac:graphicFrameMkLst>
        </pc:graphicFrameChg>
      </pc:sldChg>
      <pc:sldChg chg="modSp add mod">
        <pc:chgData name="paul meaney" userId="8f3b41ac-413d-46e0-bc97-8181c95bcdc2" providerId="ADAL" clId="{109C1E68-9250-4DE7-AFA8-C7C69E4D6D69}" dt="2024-05-24T11:25:30.863" v="35281" actId="114"/>
        <pc:sldMkLst>
          <pc:docMk/>
          <pc:sldMk cId="2495743758" sldId="1512"/>
        </pc:sldMkLst>
        <pc:spChg chg="mod">
          <ac:chgData name="paul meaney" userId="8f3b41ac-413d-46e0-bc97-8181c95bcdc2" providerId="ADAL" clId="{109C1E68-9250-4DE7-AFA8-C7C69E4D6D69}" dt="2024-05-23T08:01:39.761" v="19085" actId="20577"/>
          <ac:spMkLst>
            <pc:docMk/>
            <pc:sldMk cId="2495743758" sldId="1512"/>
            <ac:spMk id="2" creationId="{00D5D769-C479-4A58-A787-9FA4A306DFEE}"/>
          </ac:spMkLst>
        </pc:spChg>
        <pc:graphicFrameChg chg="mod">
          <ac:chgData name="paul meaney" userId="8f3b41ac-413d-46e0-bc97-8181c95bcdc2" providerId="ADAL" clId="{109C1E68-9250-4DE7-AFA8-C7C69E4D6D69}" dt="2024-05-24T11:25:30.863" v="35281" actId="114"/>
          <ac:graphicFrameMkLst>
            <pc:docMk/>
            <pc:sldMk cId="2495743758" sldId="1512"/>
            <ac:graphicFrameMk id="6" creationId="{96C8789F-E6D2-43EC-A731-6A040E3B0E46}"/>
          </ac:graphicFrameMkLst>
        </pc:graphicFrameChg>
      </pc:sldChg>
      <pc:sldChg chg="add del">
        <pc:chgData name="paul meaney" userId="8f3b41ac-413d-46e0-bc97-8181c95bcdc2" providerId="ADAL" clId="{109C1E68-9250-4DE7-AFA8-C7C69E4D6D69}" dt="2024-05-23T15:33:09.612" v="30557" actId="47"/>
        <pc:sldMkLst>
          <pc:docMk/>
          <pc:sldMk cId="484746627" sldId="1513"/>
        </pc:sldMkLst>
      </pc:sldChg>
      <pc:sldChg chg="addSp delSp modSp new mod setBg">
        <pc:chgData name="paul meaney" userId="8f3b41ac-413d-46e0-bc97-8181c95bcdc2" providerId="ADAL" clId="{109C1E68-9250-4DE7-AFA8-C7C69E4D6D69}" dt="2024-05-24T09:02:40.686" v="33948" actId="114"/>
        <pc:sldMkLst>
          <pc:docMk/>
          <pc:sldMk cId="274283110" sldId="1514"/>
        </pc:sldMkLst>
        <pc:spChg chg="mod">
          <ac:chgData name="paul meaney" userId="8f3b41ac-413d-46e0-bc97-8181c95bcdc2" providerId="ADAL" clId="{109C1E68-9250-4DE7-AFA8-C7C69E4D6D69}" dt="2024-05-24T09:02:18.801" v="33939" actId="26606"/>
          <ac:spMkLst>
            <pc:docMk/>
            <pc:sldMk cId="274283110" sldId="1514"/>
            <ac:spMk id="2" creationId="{E8771B0E-DF33-D6F4-BE41-04977D864E58}"/>
          </ac:spMkLst>
        </pc:spChg>
        <pc:spChg chg="del mod">
          <ac:chgData name="paul meaney" userId="8f3b41ac-413d-46e0-bc97-8181c95bcdc2" providerId="ADAL" clId="{109C1E68-9250-4DE7-AFA8-C7C69E4D6D69}" dt="2024-05-23T08:13:57.606" v="19681" actId="26606"/>
          <ac:spMkLst>
            <pc:docMk/>
            <pc:sldMk cId="274283110" sldId="1514"/>
            <ac:spMk id="3" creationId="{96C5482E-63E4-42CF-8254-2CFD5A873DC8}"/>
          </ac:spMkLst>
        </pc:spChg>
        <pc:spChg chg="mod">
          <ac:chgData name="paul meaney" userId="8f3b41ac-413d-46e0-bc97-8181c95bcdc2" providerId="ADAL" clId="{109C1E68-9250-4DE7-AFA8-C7C69E4D6D69}" dt="2024-05-23T08:13:57.606" v="19681" actId="26606"/>
          <ac:spMkLst>
            <pc:docMk/>
            <pc:sldMk cId="274283110" sldId="1514"/>
            <ac:spMk id="4" creationId="{9346D2BD-BFC2-1F68-7A98-A559E15410FA}"/>
          </ac:spMkLst>
        </pc:spChg>
        <pc:spChg chg="add del">
          <ac:chgData name="paul meaney" userId="8f3b41ac-413d-46e0-bc97-8181c95bcdc2" providerId="ADAL" clId="{109C1E68-9250-4DE7-AFA8-C7C69E4D6D69}" dt="2024-05-24T09:02:18.801" v="33939" actId="26606"/>
          <ac:spMkLst>
            <pc:docMk/>
            <pc:sldMk cId="274283110" sldId="1514"/>
            <ac:spMk id="11" creationId="{A6B16355-27FB-445B-B646-02AB73637459}"/>
          </ac:spMkLst>
        </pc:spChg>
        <pc:spChg chg="add del">
          <ac:chgData name="paul meaney" userId="8f3b41ac-413d-46e0-bc97-8181c95bcdc2" providerId="ADAL" clId="{109C1E68-9250-4DE7-AFA8-C7C69E4D6D69}" dt="2024-05-24T09:02:18.801" v="33939" actId="26606"/>
          <ac:spMkLst>
            <pc:docMk/>
            <pc:sldMk cId="274283110" sldId="1514"/>
            <ac:spMk id="15" creationId="{6B3BF2E5-C3AB-441F-A430-491119C56D26}"/>
          </ac:spMkLst>
        </pc:spChg>
        <pc:spChg chg="add del">
          <ac:chgData name="paul meaney" userId="8f3b41ac-413d-46e0-bc97-8181c95bcdc2" providerId="ADAL" clId="{109C1E68-9250-4DE7-AFA8-C7C69E4D6D69}" dt="2024-05-24T09:02:18.801" v="33939" actId="26606"/>
          <ac:spMkLst>
            <pc:docMk/>
            <pc:sldMk cId="274283110" sldId="1514"/>
            <ac:spMk id="17" creationId="{DD07C90B-B81A-473B-8919-CA924E61FFCF}"/>
          </ac:spMkLst>
        </pc:spChg>
        <pc:graphicFrameChg chg="add mod modGraphic">
          <ac:chgData name="paul meaney" userId="8f3b41ac-413d-46e0-bc97-8181c95bcdc2" providerId="ADAL" clId="{109C1E68-9250-4DE7-AFA8-C7C69E4D6D69}" dt="2024-05-24T09:02:40.686" v="33948" actId="114"/>
          <ac:graphicFrameMkLst>
            <pc:docMk/>
            <pc:sldMk cId="274283110" sldId="1514"/>
            <ac:graphicFrameMk id="6" creationId="{154FB11B-B5DA-76E1-C0B7-C1A96825CA15}"/>
          </ac:graphicFrameMkLst>
        </pc:graphicFrameChg>
        <pc:cxnChg chg="add del">
          <ac:chgData name="paul meaney" userId="8f3b41ac-413d-46e0-bc97-8181c95bcdc2" providerId="ADAL" clId="{109C1E68-9250-4DE7-AFA8-C7C69E4D6D69}" dt="2024-05-24T09:02:18.801" v="33939" actId="26606"/>
          <ac:cxnSpMkLst>
            <pc:docMk/>
            <pc:sldMk cId="274283110" sldId="1514"/>
            <ac:cxnSpMk id="13" creationId="{06DA680F-F6AC-453E-A8BF-C5BDED2851DE}"/>
          </ac:cxnSpMkLst>
        </pc:cxnChg>
      </pc:sldChg>
      <pc:sldChg chg="addSp delSp modSp new mod setBg">
        <pc:chgData name="paul meaney" userId="8f3b41ac-413d-46e0-bc97-8181c95bcdc2" providerId="ADAL" clId="{109C1E68-9250-4DE7-AFA8-C7C69E4D6D69}" dt="2024-05-24T08:26:08.479" v="31888" actId="114"/>
        <pc:sldMkLst>
          <pc:docMk/>
          <pc:sldMk cId="3646451916" sldId="1515"/>
        </pc:sldMkLst>
        <pc:spChg chg="mod">
          <ac:chgData name="paul meaney" userId="8f3b41ac-413d-46e0-bc97-8181c95bcdc2" providerId="ADAL" clId="{109C1E68-9250-4DE7-AFA8-C7C69E4D6D69}" dt="2024-05-24T08:25:38.915" v="31875" actId="26606"/>
          <ac:spMkLst>
            <pc:docMk/>
            <pc:sldMk cId="3646451916" sldId="1515"/>
            <ac:spMk id="2" creationId="{D47E2AA6-1AD9-D7DF-B9A2-1C729F86F1F6}"/>
          </ac:spMkLst>
        </pc:spChg>
        <pc:spChg chg="del mod">
          <ac:chgData name="paul meaney" userId="8f3b41ac-413d-46e0-bc97-8181c95bcdc2" providerId="ADAL" clId="{109C1E68-9250-4DE7-AFA8-C7C69E4D6D69}" dt="2024-05-23T08:18:05.153" v="20053" actId="26606"/>
          <ac:spMkLst>
            <pc:docMk/>
            <pc:sldMk cId="3646451916" sldId="1515"/>
            <ac:spMk id="3" creationId="{3E1A05EB-B8EA-488E-E1AE-74E29B6632D3}"/>
          </ac:spMkLst>
        </pc:spChg>
        <pc:spChg chg="mod">
          <ac:chgData name="paul meaney" userId="8f3b41ac-413d-46e0-bc97-8181c95bcdc2" providerId="ADAL" clId="{109C1E68-9250-4DE7-AFA8-C7C69E4D6D69}" dt="2024-05-24T08:25:38.915" v="31875" actId="26606"/>
          <ac:spMkLst>
            <pc:docMk/>
            <pc:sldMk cId="3646451916" sldId="1515"/>
            <ac:spMk id="4" creationId="{A48AC6CC-60C0-B2D8-52F6-5841F6966668}"/>
          </ac:spMkLst>
        </pc:spChg>
        <pc:spChg chg="add del">
          <ac:chgData name="paul meaney" userId="8f3b41ac-413d-46e0-bc97-8181c95bcdc2" providerId="ADAL" clId="{109C1E68-9250-4DE7-AFA8-C7C69E4D6D69}" dt="2024-05-24T08:25:38.915" v="31875" actId="26606"/>
          <ac:spMkLst>
            <pc:docMk/>
            <pc:sldMk cId="3646451916" sldId="1515"/>
            <ac:spMk id="11" creationId="{FB5993E2-C02B-4335-ABA5-D8EC465551E3}"/>
          </ac:spMkLst>
        </pc:spChg>
        <pc:spChg chg="add del">
          <ac:chgData name="paul meaney" userId="8f3b41ac-413d-46e0-bc97-8181c95bcdc2" providerId="ADAL" clId="{109C1E68-9250-4DE7-AFA8-C7C69E4D6D69}" dt="2024-05-24T08:25:38.915" v="31875" actId="26606"/>
          <ac:spMkLst>
            <pc:docMk/>
            <pc:sldMk cId="3646451916" sldId="1515"/>
            <ac:spMk id="13" creationId="{C0B801A2-5622-4BE8-9AD2-C337A2CD0022}"/>
          </ac:spMkLst>
        </pc:spChg>
        <pc:spChg chg="add del">
          <ac:chgData name="paul meaney" userId="8f3b41ac-413d-46e0-bc97-8181c95bcdc2" providerId="ADAL" clId="{109C1E68-9250-4DE7-AFA8-C7C69E4D6D69}" dt="2024-05-24T08:25:38.915" v="31875" actId="26606"/>
          <ac:spMkLst>
            <pc:docMk/>
            <pc:sldMk cId="3646451916" sldId="1515"/>
            <ac:spMk id="15" creationId="{B7AF614F-5BC3-4086-99F5-B87C5847A071}"/>
          </ac:spMkLst>
        </pc:spChg>
        <pc:graphicFrameChg chg="add mod modGraphic">
          <ac:chgData name="paul meaney" userId="8f3b41ac-413d-46e0-bc97-8181c95bcdc2" providerId="ADAL" clId="{109C1E68-9250-4DE7-AFA8-C7C69E4D6D69}" dt="2024-05-24T08:26:08.479" v="31888" actId="114"/>
          <ac:graphicFrameMkLst>
            <pc:docMk/>
            <pc:sldMk cId="3646451916" sldId="1515"/>
            <ac:graphicFrameMk id="6" creationId="{C6F75D9F-71BE-745F-ECE4-46C0DB1BC6B3}"/>
          </ac:graphicFrameMkLst>
        </pc:graphicFrameChg>
      </pc:sldChg>
      <pc:sldChg chg="addSp delSp modSp new mod setBg">
        <pc:chgData name="paul meaney" userId="8f3b41ac-413d-46e0-bc97-8181c95bcdc2" providerId="ADAL" clId="{109C1E68-9250-4DE7-AFA8-C7C69E4D6D69}" dt="2024-05-24T09:04:05.838" v="34003" actId="114"/>
        <pc:sldMkLst>
          <pc:docMk/>
          <pc:sldMk cId="2836686123" sldId="1516"/>
        </pc:sldMkLst>
        <pc:spChg chg="mod">
          <ac:chgData name="paul meaney" userId="8f3b41ac-413d-46e0-bc97-8181c95bcdc2" providerId="ADAL" clId="{109C1E68-9250-4DE7-AFA8-C7C69E4D6D69}" dt="2024-05-23T08:33:50.268" v="20819" actId="26606"/>
          <ac:spMkLst>
            <pc:docMk/>
            <pc:sldMk cId="2836686123" sldId="1516"/>
            <ac:spMk id="2" creationId="{AE872BDC-4B49-323F-9DBD-238D872020D5}"/>
          </ac:spMkLst>
        </pc:spChg>
        <pc:spChg chg="del mod">
          <ac:chgData name="paul meaney" userId="8f3b41ac-413d-46e0-bc97-8181c95bcdc2" providerId="ADAL" clId="{109C1E68-9250-4DE7-AFA8-C7C69E4D6D69}" dt="2024-05-23T08:33:47.141" v="20818" actId="26606"/>
          <ac:spMkLst>
            <pc:docMk/>
            <pc:sldMk cId="2836686123" sldId="1516"/>
            <ac:spMk id="3" creationId="{D99834AC-6909-DA7E-43F4-79CD585296F4}"/>
          </ac:spMkLst>
        </pc:spChg>
        <pc:spChg chg="mod">
          <ac:chgData name="paul meaney" userId="8f3b41ac-413d-46e0-bc97-8181c95bcdc2" providerId="ADAL" clId="{109C1E68-9250-4DE7-AFA8-C7C69E4D6D69}" dt="2024-05-23T08:33:50.268" v="20819" actId="26606"/>
          <ac:spMkLst>
            <pc:docMk/>
            <pc:sldMk cId="2836686123" sldId="1516"/>
            <ac:spMk id="4" creationId="{308728F5-1998-4707-423F-8265CB28F05B}"/>
          </ac:spMkLst>
        </pc:spChg>
        <pc:spChg chg="add del">
          <ac:chgData name="paul meaney" userId="8f3b41ac-413d-46e0-bc97-8181c95bcdc2" providerId="ADAL" clId="{109C1E68-9250-4DE7-AFA8-C7C69E4D6D69}" dt="2024-05-23T08:33:50.268" v="20819" actId="26606"/>
          <ac:spMkLst>
            <pc:docMk/>
            <pc:sldMk cId="2836686123" sldId="1516"/>
            <ac:spMk id="10" creationId="{FB5993E2-C02B-4335-ABA5-D8EC465551E3}"/>
          </ac:spMkLst>
        </pc:spChg>
        <pc:spChg chg="add del">
          <ac:chgData name="paul meaney" userId="8f3b41ac-413d-46e0-bc97-8181c95bcdc2" providerId="ADAL" clId="{109C1E68-9250-4DE7-AFA8-C7C69E4D6D69}" dt="2024-05-23T08:33:50.268" v="20819" actId="26606"/>
          <ac:spMkLst>
            <pc:docMk/>
            <pc:sldMk cId="2836686123" sldId="1516"/>
            <ac:spMk id="12" creationId="{C0B801A2-5622-4BE8-9AD2-C337A2CD0022}"/>
          </ac:spMkLst>
        </pc:spChg>
        <pc:spChg chg="add del">
          <ac:chgData name="paul meaney" userId="8f3b41ac-413d-46e0-bc97-8181c95bcdc2" providerId="ADAL" clId="{109C1E68-9250-4DE7-AFA8-C7C69E4D6D69}" dt="2024-05-23T08:33:50.268" v="20819" actId="26606"/>
          <ac:spMkLst>
            <pc:docMk/>
            <pc:sldMk cId="2836686123" sldId="1516"/>
            <ac:spMk id="14" creationId="{B7AF614F-5BC3-4086-99F5-B87C5847A071}"/>
          </ac:spMkLst>
        </pc:spChg>
        <pc:graphicFrameChg chg="add mod modGraphic">
          <ac:chgData name="paul meaney" userId="8f3b41ac-413d-46e0-bc97-8181c95bcdc2" providerId="ADAL" clId="{109C1E68-9250-4DE7-AFA8-C7C69E4D6D69}" dt="2024-05-24T09:04:05.838" v="34003" actId="114"/>
          <ac:graphicFrameMkLst>
            <pc:docMk/>
            <pc:sldMk cId="2836686123" sldId="1516"/>
            <ac:graphicFrameMk id="6" creationId="{F3F3D264-32B3-0AF5-8496-1D8CF0E16630}"/>
          </ac:graphicFrameMkLst>
        </pc:graphicFrameChg>
      </pc:sldChg>
      <pc:sldChg chg="addSp delSp modSp new mod modAnim">
        <pc:chgData name="paul meaney" userId="8f3b41ac-413d-46e0-bc97-8181c95bcdc2" providerId="ADAL" clId="{109C1E68-9250-4DE7-AFA8-C7C69E4D6D69}" dt="2024-05-23T09:55:00.905" v="21972" actId="313"/>
        <pc:sldMkLst>
          <pc:docMk/>
          <pc:sldMk cId="2560471811" sldId="1517"/>
        </pc:sldMkLst>
        <pc:spChg chg="mod">
          <ac:chgData name="paul meaney" userId="8f3b41ac-413d-46e0-bc97-8181c95bcdc2" providerId="ADAL" clId="{109C1E68-9250-4DE7-AFA8-C7C69E4D6D69}" dt="2024-05-23T09:05:59.767" v="20964" actId="20577"/>
          <ac:spMkLst>
            <pc:docMk/>
            <pc:sldMk cId="2560471811" sldId="1517"/>
            <ac:spMk id="2" creationId="{24CF8F91-71BD-F0E7-1557-A0EC24D60E49}"/>
          </ac:spMkLst>
        </pc:spChg>
        <pc:spChg chg="del">
          <ac:chgData name="paul meaney" userId="8f3b41ac-413d-46e0-bc97-8181c95bcdc2" providerId="ADAL" clId="{109C1E68-9250-4DE7-AFA8-C7C69E4D6D69}" dt="2024-05-23T08:34:20.828" v="20842" actId="478"/>
          <ac:spMkLst>
            <pc:docMk/>
            <pc:sldMk cId="2560471811" sldId="1517"/>
            <ac:spMk id="3" creationId="{ABE8ED47-0D62-23F5-80C7-00BD327B57D9}"/>
          </ac:spMkLst>
        </pc:spChg>
        <pc:spChg chg="add mod">
          <ac:chgData name="paul meaney" userId="8f3b41ac-413d-46e0-bc97-8181c95bcdc2" providerId="ADAL" clId="{109C1E68-9250-4DE7-AFA8-C7C69E4D6D69}" dt="2024-05-23T09:06:53.366" v="20978" actId="14100"/>
          <ac:spMkLst>
            <pc:docMk/>
            <pc:sldMk cId="2560471811" sldId="1517"/>
            <ac:spMk id="7" creationId="{74F31D31-E5D9-9785-067E-93FE0DC07464}"/>
          </ac:spMkLst>
        </pc:spChg>
        <pc:spChg chg="add del mod">
          <ac:chgData name="paul meaney" userId="8f3b41ac-413d-46e0-bc97-8181c95bcdc2" providerId="ADAL" clId="{109C1E68-9250-4DE7-AFA8-C7C69E4D6D69}" dt="2024-05-23T09:06:10.830" v="20966" actId="478"/>
          <ac:spMkLst>
            <pc:docMk/>
            <pc:sldMk cId="2560471811" sldId="1517"/>
            <ac:spMk id="8" creationId="{7B0DFE5B-D87E-F7F4-9CCC-B783B59B38CE}"/>
          </ac:spMkLst>
        </pc:spChg>
        <pc:spChg chg="add mod">
          <ac:chgData name="paul meaney" userId="8f3b41ac-413d-46e0-bc97-8181c95bcdc2" providerId="ADAL" clId="{109C1E68-9250-4DE7-AFA8-C7C69E4D6D69}" dt="2024-05-23T09:06:54.856" v="20979" actId="1076"/>
          <ac:spMkLst>
            <pc:docMk/>
            <pc:sldMk cId="2560471811" sldId="1517"/>
            <ac:spMk id="9" creationId="{C9D6C936-9796-29E5-491D-CA8E6E9B5507}"/>
          </ac:spMkLst>
        </pc:spChg>
        <pc:spChg chg="add mod">
          <ac:chgData name="paul meaney" userId="8f3b41ac-413d-46e0-bc97-8181c95bcdc2" providerId="ADAL" clId="{109C1E68-9250-4DE7-AFA8-C7C69E4D6D69}" dt="2024-05-23T09:06:41.359" v="20974" actId="14100"/>
          <ac:spMkLst>
            <pc:docMk/>
            <pc:sldMk cId="2560471811" sldId="1517"/>
            <ac:spMk id="10" creationId="{BC3A66C3-AF9F-4766-CE67-1ACE056174D3}"/>
          </ac:spMkLst>
        </pc:spChg>
        <pc:spChg chg="add del mod">
          <ac:chgData name="paul meaney" userId="8f3b41ac-413d-46e0-bc97-8181c95bcdc2" providerId="ADAL" clId="{109C1E68-9250-4DE7-AFA8-C7C69E4D6D69}" dt="2024-05-23T09:06:10.830" v="20966" actId="478"/>
          <ac:spMkLst>
            <pc:docMk/>
            <pc:sldMk cId="2560471811" sldId="1517"/>
            <ac:spMk id="11" creationId="{CB49CE04-81F0-1569-6115-8AB68BDA8763}"/>
          </ac:spMkLst>
        </pc:spChg>
        <pc:spChg chg="add mod">
          <ac:chgData name="paul meaney" userId="8f3b41ac-413d-46e0-bc97-8181c95bcdc2" providerId="ADAL" clId="{109C1E68-9250-4DE7-AFA8-C7C69E4D6D69}" dt="2024-05-23T09:07:03.689" v="20982" actId="14100"/>
          <ac:spMkLst>
            <pc:docMk/>
            <pc:sldMk cId="2560471811" sldId="1517"/>
            <ac:spMk id="16" creationId="{F38EE0F3-59EE-E7AC-B13E-5F2976DD1521}"/>
          </ac:spMkLst>
        </pc:spChg>
        <pc:spChg chg="mod">
          <ac:chgData name="paul meaney" userId="8f3b41ac-413d-46e0-bc97-8181c95bcdc2" providerId="ADAL" clId="{109C1E68-9250-4DE7-AFA8-C7C69E4D6D69}" dt="2024-05-23T09:54:38.628" v="21906"/>
          <ac:spMkLst>
            <pc:docMk/>
            <pc:sldMk cId="2560471811" sldId="1517"/>
            <ac:spMk id="21" creationId="{596B3CF7-03BD-0FF5-0130-DD54AEB51116}"/>
          </ac:spMkLst>
        </pc:spChg>
        <pc:spChg chg="add mod">
          <ac:chgData name="paul meaney" userId="8f3b41ac-413d-46e0-bc97-8181c95bcdc2" providerId="ADAL" clId="{109C1E68-9250-4DE7-AFA8-C7C69E4D6D69}" dt="2024-05-23T09:55:00.905" v="21972" actId="313"/>
          <ac:spMkLst>
            <pc:docMk/>
            <pc:sldMk cId="2560471811" sldId="1517"/>
            <ac:spMk id="22" creationId="{44401946-7A28-1B79-2DD7-27869C357F65}"/>
          </ac:spMkLst>
        </pc:spChg>
        <pc:grpChg chg="add mod">
          <ac:chgData name="paul meaney" userId="8f3b41ac-413d-46e0-bc97-8181c95bcdc2" providerId="ADAL" clId="{109C1E68-9250-4DE7-AFA8-C7C69E4D6D69}" dt="2024-05-23T09:54:38.628" v="21906"/>
          <ac:grpSpMkLst>
            <pc:docMk/>
            <pc:sldMk cId="2560471811" sldId="1517"/>
            <ac:grpSpMk id="19" creationId="{B21E76E2-FDEA-18C9-6263-2EF688380AB6}"/>
          </ac:grpSpMkLst>
        </pc:grpChg>
        <pc:picChg chg="add mod">
          <ac:chgData name="paul meaney" userId="8f3b41ac-413d-46e0-bc97-8181c95bcdc2" providerId="ADAL" clId="{109C1E68-9250-4DE7-AFA8-C7C69E4D6D69}" dt="2024-05-23T09:06:41.359" v="20974" actId="14100"/>
          <ac:picMkLst>
            <pc:docMk/>
            <pc:sldMk cId="2560471811" sldId="1517"/>
            <ac:picMk id="6" creationId="{E6AD6165-9B80-3E10-4796-E5FEE2B672AC}"/>
          </ac:picMkLst>
        </pc:picChg>
        <pc:picChg chg="add mod">
          <ac:chgData name="paul meaney" userId="8f3b41ac-413d-46e0-bc97-8181c95bcdc2" providerId="ADAL" clId="{109C1E68-9250-4DE7-AFA8-C7C69E4D6D69}" dt="2024-05-23T09:06:47.053" v="20976" actId="1076"/>
          <ac:picMkLst>
            <pc:docMk/>
            <pc:sldMk cId="2560471811" sldId="1517"/>
            <ac:picMk id="13" creationId="{FE0A96A4-71BC-8323-AA0A-115AA12F4C8A}"/>
          </ac:picMkLst>
        </pc:picChg>
        <pc:picChg chg="add mod">
          <ac:chgData name="paul meaney" userId="8f3b41ac-413d-46e0-bc97-8181c95bcdc2" providerId="ADAL" clId="{109C1E68-9250-4DE7-AFA8-C7C69E4D6D69}" dt="2024-05-23T09:06:50.961" v="20977" actId="1076"/>
          <ac:picMkLst>
            <pc:docMk/>
            <pc:sldMk cId="2560471811" sldId="1517"/>
            <ac:picMk id="15" creationId="{EB8CCCEF-0B13-CA44-5FF5-C327354B819A}"/>
          </ac:picMkLst>
        </pc:picChg>
        <pc:picChg chg="add del mod">
          <ac:chgData name="paul meaney" userId="8f3b41ac-413d-46e0-bc97-8181c95bcdc2" providerId="ADAL" clId="{109C1E68-9250-4DE7-AFA8-C7C69E4D6D69}" dt="2024-05-23T09:06:12.198" v="20967" actId="478"/>
          <ac:picMkLst>
            <pc:docMk/>
            <pc:sldMk cId="2560471811" sldId="1517"/>
            <ac:picMk id="17" creationId="{DA6080B4-1CDD-ADE3-2D10-C34DE700ECCD}"/>
          </ac:picMkLst>
        </pc:picChg>
        <pc:picChg chg="add del mod">
          <ac:chgData name="paul meaney" userId="8f3b41ac-413d-46e0-bc97-8181c95bcdc2" providerId="ADAL" clId="{109C1E68-9250-4DE7-AFA8-C7C69E4D6D69}" dt="2024-05-23T09:06:12.198" v="20967" actId="478"/>
          <ac:picMkLst>
            <pc:docMk/>
            <pc:sldMk cId="2560471811" sldId="1517"/>
            <ac:picMk id="18" creationId="{97BF51B9-AEF1-943D-E6A4-886F7E402FAA}"/>
          </ac:picMkLst>
        </pc:picChg>
        <pc:picChg chg="mod">
          <ac:chgData name="paul meaney" userId="8f3b41ac-413d-46e0-bc97-8181c95bcdc2" providerId="ADAL" clId="{109C1E68-9250-4DE7-AFA8-C7C69E4D6D69}" dt="2024-05-23T09:54:38.628" v="21906"/>
          <ac:picMkLst>
            <pc:docMk/>
            <pc:sldMk cId="2560471811" sldId="1517"/>
            <ac:picMk id="20" creationId="{B12BD213-02DE-296C-E09D-BDAC0FF56C3C}"/>
          </ac:picMkLst>
        </pc:picChg>
      </pc:sldChg>
      <pc:sldChg chg="addSp delSp modSp new mod">
        <pc:chgData name="paul meaney" userId="8f3b41ac-413d-46e0-bc97-8181c95bcdc2" providerId="ADAL" clId="{109C1E68-9250-4DE7-AFA8-C7C69E4D6D69}" dt="2024-05-23T10:10:15.124" v="23084" actId="20577"/>
        <pc:sldMkLst>
          <pc:docMk/>
          <pc:sldMk cId="1447013420" sldId="1518"/>
        </pc:sldMkLst>
        <pc:spChg chg="mod">
          <ac:chgData name="paul meaney" userId="8f3b41ac-413d-46e0-bc97-8181c95bcdc2" providerId="ADAL" clId="{109C1E68-9250-4DE7-AFA8-C7C69E4D6D69}" dt="2024-05-23T08:48:58.347" v="20872" actId="20577"/>
          <ac:spMkLst>
            <pc:docMk/>
            <pc:sldMk cId="1447013420" sldId="1518"/>
            <ac:spMk id="2" creationId="{D283B7E3-5CD7-5485-0042-859B7553C194}"/>
          </ac:spMkLst>
        </pc:spChg>
        <pc:spChg chg="del">
          <ac:chgData name="paul meaney" userId="8f3b41ac-413d-46e0-bc97-8181c95bcdc2" providerId="ADAL" clId="{109C1E68-9250-4DE7-AFA8-C7C69E4D6D69}" dt="2024-05-23T10:01:06.350" v="22309" actId="478"/>
          <ac:spMkLst>
            <pc:docMk/>
            <pc:sldMk cId="1447013420" sldId="1518"/>
            <ac:spMk id="3" creationId="{DEC27F82-A4C0-1527-BC3A-65A1BB02E57D}"/>
          </ac:spMkLst>
        </pc:spChg>
        <pc:graphicFrameChg chg="add del mod modGraphic">
          <ac:chgData name="paul meaney" userId="8f3b41ac-413d-46e0-bc97-8181c95bcdc2" providerId="ADAL" clId="{109C1E68-9250-4DE7-AFA8-C7C69E4D6D69}" dt="2024-05-23T10:10:15.124" v="23084" actId="20577"/>
          <ac:graphicFrameMkLst>
            <pc:docMk/>
            <pc:sldMk cId="1447013420" sldId="1518"/>
            <ac:graphicFrameMk id="5" creationId="{29270025-3715-55ED-5970-57570D267CA4}"/>
          </ac:graphicFrameMkLst>
        </pc:graphicFrameChg>
      </pc:sldChg>
      <pc:sldChg chg="addSp delSp modSp add mod modAnim">
        <pc:chgData name="paul meaney" userId="8f3b41ac-413d-46e0-bc97-8181c95bcdc2" providerId="ADAL" clId="{109C1E68-9250-4DE7-AFA8-C7C69E4D6D69}" dt="2024-05-24T09:04:18.037" v="34014" actId="20577"/>
        <pc:sldMkLst>
          <pc:docMk/>
          <pc:sldMk cId="3345456993" sldId="1519"/>
        </pc:sldMkLst>
        <pc:spChg chg="mod">
          <ac:chgData name="paul meaney" userId="8f3b41ac-413d-46e0-bc97-8181c95bcdc2" providerId="ADAL" clId="{109C1E68-9250-4DE7-AFA8-C7C69E4D6D69}" dt="2024-05-24T09:04:18.037" v="34014" actId="20577"/>
          <ac:spMkLst>
            <pc:docMk/>
            <pc:sldMk cId="3345456993" sldId="1519"/>
            <ac:spMk id="2" creationId="{24CF8F91-71BD-F0E7-1557-A0EC24D60E49}"/>
          </ac:spMkLst>
        </pc:spChg>
        <pc:spChg chg="add mod">
          <ac:chgData name="paul meaney" userId="8f3b41ac-413d-46e0-bc97-8181c95bcdc2" providerId="ADAL" clId="{109C1E68-9250-4DE7-AFA8-C7C69E4D6D69}" dt="2024-05-23T09:10:01.390" v="21042" actId="1076"/>
          <ac:spMkLst>
            <pc:docMk/>
            <pc:sldMk cId="3345456993" sldId="1519"/>
            <ac:spMk id="3" creationId="{BFF812D2-C9F7-6556-75D9-D47E3D8E44EE}"/>
          </ac:spMkLst>
        </pc:spChg>
        <pc:spChg chg="add mod">
          <ac:chgData name="paul meaney" userId="8f3b41ac-413d-46e0-bc97-8181c95bcdc2" providerId="ADAL" clId="{109C1E68-9250-4DE7-AFA8-C7C69E4D6D69}" dt="2024-05-23T09:10:18.766" v="21046" actId="1076"/>
          <ac:spMkLst>
            <pc:docMk/>
            <pc:sldMk cId="3345456993" sldId="1519"/>
            <ac:spMk id="5" creationId="{A0CD40CF-11BD-DB46-C39A-362D12905708}"/>
          </ac:spMkLst>
        </pc:spChg>
        <pc:spChg chg="mod ord">
          <ac:chgData name="paul meaney" userId="8f3b41ac-413d-46e0-bc97-8181c95bcdc2" providerId="ADAL" clId="{109C1E68-9250-4DE7-AFA8-C7C69E4D6D69}" dt="2024-05-23T09:11:37.060" v="21064" actId="167"/>
          <ac:spMkLst>
            <pc:docMk/>
            <pc:sldMk cId="3345456993" sldId="1519"/>
            <ac:spMk id="7" creationId="{74F31D31-E5D9-9785-067E-93FE0DC07464}"/>
          </ac:spMkLst>
        </pc:spChg>
        <pc:spChg chg="mod">
          <ac:chgData name="paul meaney" userId="8f3b41ac-413d-46e0-bc97-8181c95bcdc2" providerId="ADAL" clId="{109C1E68-9250-4DE7-AFA8-C7C69E4D6D69}" dt="2024-05-23T09:09:40.958" v="21035" actId="207"/>
          <ac:spMkLst>
            <pc:docMk/>
            <pc:sldMk cId="3345456993" sldId="1519"/>
            <ac:spMk id="8" creationId="{7B0DFE5B-D87E-F7F4-9CCC-B783B59B38CE}"/>
          </ac:spMkLst>
        </pc:spChg>
        <pc:spChg chg="add del mod">
          <ac:chgData name="paul meaney" userId="8f3b41ac-413d-46e0-bc97-8181c95bcdc2" providerId="ADAL" clId="{109C1E68-9250-4DE7-AFA8-C7C69E4D6D69}" dt="2024-05-23T09:09:58.598" v="21041" actId="478"/>
          <ac:spMkLst>
            <pc:docMk/>
            <pc:sldMk cId="3345456993" sldId="1519"/>
            <ac:spMk id="9" creationId="{C9D6C936-9796-29E5-491D-CA8E6E9B5507}"/>
          </ac:spMkLst>
        </pc:spChg>
        <pc:spChg chg="del mod">
          <ac:chgData name="paul meaney" userId="8f3b41ac-413d-46e0-bc97-8181c95bcdc2" providerId="ADAL" clId="{109C1E68-9250-4DE7-AFA8-C7C69E4D6D69}" dt="2024-05-23T09:10:11.295" v="21045" actId="478"/>
          <ac:spMkLst>
            <pc:docMk/>
            <pc:sldMk cId="3345456993" sldId="1519"/>
            <ac:spMk id="10" creationId="{BC3A66C3-AF9F-4766-CE67-1ACE056174D3}"/>
          </ac:spMkLst>
        </pc:spChg>
        <pc:spChg chg="del mod">
          <ac:chgData name="paul meaney" userId="8f3b41ac-413d-46e0-bc97-8181c95bcdc2" providerId="ADAL" clId="{109C1E68-9250-4DE7-AFA8-C7C69E4D6D69}" dt="2024-05-23T09:09:50.511" v="21037" actId="478"/>
          <ac:spMkLst>
            <pc:docMk/>
            <pc:sldMk cId="3345456993" sldId="1519"/>
            <ac:spMk id="11" creationId="{CB49CE04-81F0-1569-6115-8AB68BDA8763}"/>
          </ac:spMkLst>
        </pc:spChg>
        <pc:spChg chg="add mod">
          <ac:chgData name="paul meaney" userId="8f3b41ac-413d-46e0-bc97-8181c95bcdc2" providerId="ADAL" clId="{109C1E68-9250-4DE7-AFA8-C7C69E4D6D69}" dt="2024-05-23T09:09:54.181" v="21039" actId="14100"/>
          <ac:spMkLst>
            <pc:docMk/>
            <pc:sldMk cId="3345456993" sldId="1519"/>
            <ac:spMk id="12" creationId="{B8309B81-9B2F-13F4-772C-71907B198D3D}"/>
          </ac:spMkLst>
        </pc:spChg>
        <pc:spChg chg="add mod">
          <ac:chgData name="paul meaney" userId="8f3b41ac-413d-46e0-bc97-8181c95bcdc2" providerId="ADAL" clId="{109C1E68-9250-4DE7-AFA8-C7C69E4D6D69}" dt="2024-05-23T09:10:59.831" v="21057" actId="207"/>
          <ac:spMkLst>
            <pc:docMk/>
            <pc:sldMk cId="3345456993" sldId="1519"/>
            <ac:spMk id="14" creationId="{B00D14EC-AA56-6E8C-EB1E-F654DBBFA7E5}"/>
          </ac:spMkLst>
        </pc:spChg>
        <pc:spChg chg="del">
          <ac:chgData name="paul meaney" userId="8f3b41ac-413d-46e0-bc97-8181c95bcdc2" providerId="ADAL" clId="{109C1E68-9250-4DE7-AFA8-C7C69E4D6D69}" dt="2024-05-23T09:07:17.030" v="21001" actId="478"/>
          <ac:spMkLst>
            <pc:docMk/>
            <pc:sldMk cId="3345456993" sldId="1519"/>
            <ac:spMk id="16" creationId="{F38EE0F3-59EE-E7AC-B13E-5F2976DD1521}"/>
          </ac:spMkLst>
        </pc:spChg>
        <pc:spChg chg="add mod ord">
          <ac:chgData name="paul meaney" userId="8f3b41ac-413d-46e0-bc97-8181c95bcdc2" providerId="ADAL" clId="{109C1E68-9250-4DE7-AFA8-C7C69E4D6D69}" dt="2024-05-23T09:11:23.122" v="21063" actId="167"/>
          <ac:spMkLst>
            <pc:docMk/>
            <pc:sldMk cId="3345456993" sldId="1519"/>
            <ac:spMk id="19" creationId="{D7576F89-D385-B9DE-DFF7-390096DA6BEA}"/>
          </ac:spMkLst>
        </pc:spChg>
        <pc:spChg chg="add mod">
          <ac:chgData name="paul meaney" userId="8f3b41ac-413d-46e0-bc97-8181c95bcdc2" providerId="ADAL" clId="{109C1E68-9250-4DE7-AFA8-C7C69E4D6D69}" dt="2024-05-23T09:12:16.710" v="21082" actId="14100"/>
          <ac:spMkLst>
            <pc:docMk/>
            <pc:sldMk cId="3345456993" sldId="1519"/>
            <ac:spMk id="20" creationId="{2D9D9651-4CF1-BE15-3B3F-92FA6ECD4041}"/>
          </ac:spMkLst>
        </pc:spChg>
        <pc:spChg chg="add mod">
          <ac:chgData name="paul meaney" userId="8f3b41ac-413d-46e0-bc97-8181c95bcdc2" providerId="ADAL" clId="{109C1E68-9250-4DE7-AFA8-C7C69E4D6D69}" dt="2024-05-23T09:12:22.720" v="21084" actId="1076"/>
          <ac:spMkLst>
            <pc:docMk/>
            <pc:sldMk cId="3345456993" sldId="1519"/>
            <ac:spMk id="21" creationId="{A6A73DE2-30B7-DB4E-FAC4-BC2522BDB3A0}"/>
          </ac:spMkLst>
        </pc:spChg>
        <pc:spChg chg="add mod">
          <ac:chgData name="paul meaney" userId="8f3b41ac-413d-46e0-bc97-8181c95bcdc2" providerId="ADAL" clId="{109C1E68-9250-4DE7-AFA8-C7C69E4D6D69}" dt="2024-05-23T09:13:45.811" v="21113" actId="208"/>
          <ac:spMkLst>
            <pc:docMk/>
            <pc:sldMk cId="3345456993" sldId="1519"/>
            <ac:spMk id="22" creationId="{FB41EF5C-F255-3A78-DD21-017049C3C3CF}"/>
          </ac:spMkLst>
        </pc:spChg>
        <pc:spChg chg="add mod">
          <ac:chgData name="paul meaney" userId="8f3b41ac-413d-46e0-bc97-8181c95bcdc2" providerId="ADAL" clId="{109C1E68-9250-4DE7-AFA8-C7C69E4D6D69}" dt="2024-05-23T09:13:50.352" v="21115" actId="207"/>
          <ac:spMkLst>
            <pc:docMk/>
            <pc:sldMk cId="3345456993" sldId="1519"/>
            <ac:spMk id="23" creationId="{2271D714-9CEC-8DE0-CE76-32025311C4DD}"/>
          </ac:spMkLst>
        </pc:spChg>
        <pc:spChg chg="add mod">
          <ac:chgData name="paul meaney" userId="8f3b41ac-413d-46e0-bc97-8181c95bcdc2" providerId="ADAL" clId="{109C1E68-9250-4DE7-AFA8-C7C69E4D6D69}" dt="2024-05-23T09:13:50.352" v="21115" actId="207"/>
          <ac:spMkLst>
            <pc:docMk/>
            <pc:sldMk cId="3345456993" sldId="1519"/>
            <ac:spMk id="24" creationId="{98177C5F-68C4-BD77-D4A6-DA66AE3C8B4B}"/>
          </ac:spMkLst>
        </pc:spChg>
        <pc:spChg chg="add mod ord">
          <ac:chgData name="paul meaney" userId="8f3b41ac-413d-46e0-bc97-8181c95bcdc2" providerId="ADAL" clId="{109C1E68-9250-4DE7-AFA8-C7C69E4D6D69}" dt="2024-05-23T09:13:45.811" v="21113" actId="208"/>
          <ac:spMkLst>
            <pc:docMk/>
            <pc:sldMk cId="3345456993" sldId="1519"/>
            <ac:spMk id="25" creationId="{0D64236F-B484-9327-9398-38329C328BC3}"/>
          </ac:spMkLst>
        </pc:spChg>
        <pc:spChg chg="add mod">
          <ac:chgData name="paul meaney" userId="8f3b41ac-413d-46e0-bc97-8181c95bcdc2" providerId="ADAL" clId="{109C1E68-9250-4DE7-AFA8-C7C69E4D6D69}" dt="2024-05-23T09:23:45.523" v="21464" actId="1076"/>
          <ac:spMkLst>
            <pc:docMk/>
            <pc:sldMk cId="3345456993" sldId="1519"/>
            <ac:spMk id="26" creationId="{B3ECC9BB-350D-CAEA-6979-BE0F5D3B7482}"/>
          </ac:spMkLst>
        </pc:spChg>
        <pc:spChg chg="add mod">
          <ac:chgData name="paul meaney" userId="8f3b41ac-413d-46e0-bc97-8181c95bcdc2" providerId="ADAL" clId="{109C1E68-9250-4DE7-AFA8-C7C69E4D6D69}" dt="2024-05-23T09:24:20.505" v="21499" actId="14100"/>
          <ac:spMkLst>
            <pc:docMk/>
            <pc:sldMk cId="3345456993" sldId="1519"/>
            <ac:spMk id="27" creationId="{A9A21BF1-74A9-5814-EB6E-2BAFAAE9D10F}"/>
          </ac:spMkLst>
        </pc:spChg>
        <pc:spChg chg="add mod">
          <ac:chgData name="paul meaney" userId="8f3b41ac-413d-46e0-bc97-8181c95bcdc2" providerId="ADAL" clId="{109C1E68-9250-4DE7-AFA8-C7C69E4D6D69}" dt="2024-05-23T09:30:34.401" v="21562" actId="1076"/>
          <ac:spMkLst>
            <pc:docMk/>
            <pc:sldMk cId="3345456993" sldId="1519"/>
            <ac:spMk id="28" creationId="{DC9E0CC4-E39C-3BA9-7CE8-BCED5BE03891}"/>
          </ac:spMkLst>
        </pc:spChg>
        <pc:spChg chg="add mod">
          <ac:chgData name="paul meaney" userId="8f3b41ac-413d-46e0-bc97-8181c95bcdc2" providerId="ADAL" clId="{109C1E68-9250-4DE7-AFA8-C7C69E4D6D69}" dt="2024-05-23T09:24:57.367" v="21535" actId="20577"/>
          <ac:spMkLst>
            <pc:docMk/>
            <pc:sldMk cId="3345456993" sldId="1519"/>
            <ac:spMk id="29" creationId="{FA3EA325-FF09-83E2-81E5-975897A19346}"/>
          </ac:spMkLst>
        </pc:spChg>
        <pc:spChg chg="mod">
          <ac:chgData name="paul meaney" userId="8f3b41ac-413d-46e0-bc97-8181c95bcdc2" providerId="ADAL" clId="{109C1E68-9250-4DE7-AFA8-C7C69E4D6D69}" dt="2024-05-23T09:55:04.564" v="21973"/>
          <ac:spMkLst>
            <pc:docMk/>
            <pc:sldMk cId="3345456993" sldId="1519"/>
            <ac:spMk id="32" creationId="{E87F4154-773E-76F7-62AD-40A9256E4239}"/>
          </ac:spMkLst>
        </pc:spChg>
        <pc:spChg chg="add mod">
          <ac:chgData name="paul meaney" userId="8f3b41ac-413d-46e0-bc97-8181c95bcdc2" providerId="ADAL" clId="{109C1E68-9250-4DE7-AFA8-C7C69E4D6D69}" dt="2024-05-23T09:55:26.626" v="22044" actId="20577"/>
          <ac:spMkLst>
            <pc:docMk/>
            <pc:sldMk cId="3345456993" sldId="1519"/>
            <ac:spMk id="33" creationId="{5978A61A-ADF5-1399-D472-845DD7B59E3F}"/>
          </ac:spMkLst>
        </pc:spChg>
        <pc:grpChg chg="add mod">
          <ac:chgData name="paul meaney" userId="8f3b41ac-413d-46e0-bc97-8181c95bcdc2" providerId="ADAL" clId="{109C1E68-9250-4DE7-AFA8-C7C69E4D6D69}" dt="2024-05-23T09:55:04.564" v="21973"/>
          <ac:grpSpMkLst>
            <pc:docMk/>
            <pc:sldMk cId="3345456993" sldId="1519"/>
            <ac:grpSpMk id="30" creationId="{0A54A215-B0E9-AF81-F6B3-F692C2F43924}"/>
          </ac:grpSpMkLst>
        </pc:grpChg>
        <pc:picChg chg="mod">
          <ac:chgData name="paul meaney" userId="8f3b41ac-413d-46e0-bc97-8181c95bcdc2" providerId="ADAL" clId="{109C1E68-9250-4DE7-AFA8-C7C69E4D6D69}" dt="2024-05-23T09:10:03.472" v="21043" actId="1076"/>
          <ac:picMkLst>
            <pc:docMk/>
            <pc:sldMk cId="3345456993" sldId="1519"/>
            <ac:picMk id="6" creationId="{E6AD6165-9B80-3E10-4796-E5FEE2B672AC}"/>
          </ac:picMkLst>
        </pc:picChg>
        <pc:picChg chg="del">
          <ac:chgData name="paul meaney" userId="8f3b41ac-413d-46e0-bc97-8181c95bcdc2" providerId="ADAL" clId="{109C1E68-9250-4DE7-AFA8-C7C69E4D6D69}" dt="2024-05-23T09:07:18.569" v="21003" actId="478"/>
          <ac:picMkLst>
            <pc:docMk/>
            <pc:sldMk cId="3345456993" sldId="1519"/>
            <ac:picMk id="13" creationId="{FE0A96A4-71BC-8323-AA0A-115AA12F4C8A}"/>
          </ac:picMkLst>
        </pc:picChg>
        <pc:picChg chg="del">
          <ac:chgData name="paul meaney" userId="8f3b41ac-413d-46e0-bc97-8181c95bcdc2" providerId="ADAL" clId="{109C1E68-9250-4DE7-AFA8-C7C69E4D6D69}" dt="2024-05-23T09:07:18.071" v="21002" actId="478"/>
          <ac:picMkLst>
            <pc:docMk/>
            <pc:sldMk cId="3345456993" sldId="1519"/>
            <ac:picMk id="15" creationId="{EB8CCCEF-0B13-CA44-5FF5-C327354B819A}"/>
          </ac:picMkLst>
        </pc:picChg>
        <pc:picChg chg="mod">
          <ac:chgData name="paul meaney" userId="8f3b41ac-413d-46e0-bc97-8181c95bcdc2" providerId="ADAL" clId="{109C1E68-9250-4DE7-AFA8-C7C69E4D6D69}" dt="2024-05-23T09:10:36.726" v="21051" actId="207"/>
          <ac:picMkLst>
            <pc:docMk/>
            <pc:sldMk cId="3345456993" sldId="1519"/>
            <ac:picMk id="17" creationId="{DA6080B4-1CDD-ADE3-2D10-C34DE700ECCD}"/>
          </ac:picMkLst>
        </pc:picChg>
        <pc:picChg chg="mod">
          <ac:chgData name="paul meaney" userId="8f3b41ac-413d-46e0-bc97-8181c95bcdc2" providerId="ADAL" clId="{109C1E68-9250-4DE7-AFA8-C7C69E4D6D69}" dt="2024-05-23T09:10:36.726" v="21051" actId="207"/>
          <ac:picMkLst>
            <pc:docMk/>
            <pc:sldMk cId="3345456993" sldId="1519"/>
            <ac:picMk id="18" creationId="{97BF51B9-AEF1-943D-E6A4-886F7E402FAA}"/>
          </ac:picMkLst>
        </pc:picChg>
        <pc:picChg chg="mod">
          <ac:chgData name="paul meaney" userId="8f3b41ac-413d-46e0-bc97-8181c95bcdc2" providerId="ADAL" clId="{109C1E68-9250-4DE7-AFA8-C7C69E4D6D69}" dt="2024-05-23T09:55:04.564" v="21973"/>
          <ac:picMkLst>
            <pc:docMk/>
            <pc:sldMk cId="3345456993" sldId="1519"/>
            <ac:picMk id="31" creationId="{F5C6BC7B-2527-DCBE-059B-B47473055683}"/>
          </ac:picMkLst>
        </pc:picChg>
      </pc:sldChg>
      <pc:sldChg chg="addSp modSp add mod modAnim">
        <pc:chgData name="paul meaney" userId="8f3b41ac-413d-46e0-bc97-8181c95bcdc2" providerId="ADAL" clId="{109C1E68-9250-4DE7-AFA8-C7C69E4D6D69}" dt="2024-05-24T09:04:23.605" v="34025" actId="20577"/>
        <pc:sldMkLst>
          <pc:docMk/>
          <pc:sldMk cId="2995190951" sldId="1520"/>
        </pc:sldMkLst>
        <pc:spChg chg="mod">
          <ac:chgData name="paul meaney" userId="8f3b41ac-413d-46e0-bc97-8181c95bcdc2" providerId="ADAL" clId="{109C1E68-9250-4DE7-AFA8-C7C69E4D6D69}" dt="2024-05-24T09:04:23.605" v="34025" actId="20577"/>
          <ac:spMkLst>
            <pc:docMk/>
            <pc:sldMk cId="2995190951" sldId="1520"/>
            <ac:spMk id="2" creationId="{24CF8F91-71BD-F0E7-1557-A0EC24D60E49}"/>
          </ac:spMkLst>
        </pc:spChg>
        <pc:spChg chg="mod">
          <ac:chgData name="paul meaney" userId="8f3b41ac-413d-46e0-bc97-8181c95bcdc2" providerId="ADAL" clId="{109C1E68-9250-4DE7-AFA8-C7C69E4D6D69}" dt="2024-05-23T09:36:02.334" v="21892" actId="1076"/>
          <ac:spMkLst>
            <pc:docMk/>
            <pc:sldMk cId="2995190951" sldId="1520"/>
            <ac:spMk id="4" creationId="{4F6877F8-D337-B14D-74E3-B10A106AE032}"/>
          </ac:spMkLst>
        </pc:spChg>
        <pc:spChg chg="add mod">
          <ac:chgData name="paul meaney" userId="8f3b41ac-413d-46e0-bc97-8181c95bcdc2" providerId="ADAL" clId="{109C1E68-9250-4DE7-AFA8-C7C69E4D6D69}" dt="2024-05-23T09:34:15.804" v="21816" actId="1076"/>
          <ac:spMkLst>
            <pc:docMk/>
            <pc:sldMk cId="2995190951" sldId="1520"/>
            <ac:spMk id="9" creationId="{8169CC04-32F7-68D3-DBDD-8045C9035C11}"/>
          </ac:spMkLst>
        </pc:spChg>
        <pc:spChg chg="add mod">
          <ac:chgData name="paul meaney" userId="8f3b41ac-413d-46e0-bc97-8181c95bcdc2" providerId="ADAL" clId="{109C1E68-9250-4DE7-AFA8-C7C69E4D6D69}" dt="2024-05-23T09:34:36.840" v="21839" actId="14100"/>
          <ac:spMkLst>
            <pc:docMk/>
            <pc:sldMk cId="2995190951" sldId="1520"/>
            <ac:spMk id="10" creationId="{F3EA4C08-9E37-8E03-5B54-6554814F881B}"/>
          </ac:spMkLst>
        </pc:spChg>
        <pc:spChg chg="add mod">
          <ac:chgData name="paul meaney" userId="8f3b41ac-413d-46e0-bc97-8181c95bcdc2" providerId="ADAL" clId="{109C1E68-9250-4DE7-AFA8-C7C69E4D6D69}" dt="2024-05-23T09:34:56.046" v="21856" actId="1076"/>
          <ac:spMkLst>
            <pc:docMk/>
            <pc:sldMk cId="2995190951" sldId="1520"/>
            <ac:spMk id="11" creationId="{5B636761-1A69-559E-C278-23FCDEEF24AB}"/>
          </ac:spMkLst>
        </pc:spChg>
        <pc:spChg chg="add mod">
          <ac:chgData name="paul meaney" userId="8f3b41ac-413d-46e0-bc97-8181c95bcdc2" providerId="ADAL" clId="{109C1E68-9250-4DE7-AFA8-C7C69E4D6D69}" dt="2024-05-23T09:54:09.831" v="21905" actId="1076"/>
          <ac:spMkLst>
            <pc:docMk/>
            <pc:sldMk cId="2995190951" sldId="1520"/>
            <ac:spMk id="13" creationId="{CD3F5993-F1FA-B8B4-B3FA-D2B234B65429}"/>
          </ac:spMkLst>
        </pc:spChg>
        <pc:spChg chg="mod">
          <ac:chgData name="paul meaney" userId="8f3b41ac-413d-46e0-bc97-8181c95bcdc2" providerId="ADAL" clId="{109C1E68-9250-4DE7-AFA8-C7C69E4D6D69}" dt="2024-05-23T09:14:30.417" v="21149" actId="14100"/>
          <ac:spMkLst>
            <pc:docMk/>
            <pc:sldMk cId="2995190951" sldId="1520"/>
            <ac:spMk id="20" creationId="{2D9D9651-4CF1-BE15-3B3F-92FA6ECD4041}"/>
          </ac:spMkLst>
        </pc:spChg>
        <pc:spChg chg="mod">
          <ac:chgData name="paul meaney" userId="8f3b41ac-413d-46e0-bc97-8181c95bcdc2" providerId="ADAL" clId="{109C1E68-9250-4DE7-AFA8-C7C69E4D6D69}" dt="2024-05-23T09:14:42.210" v="21160" actId="1076"/>
          <ac:spMkLst>
            <pc:docMk/>
            <pc:sldMk cId="2995190951" sldId="1520"/>
            <ac:spMk id="21" creationId="{A6A73DE2-30B7-DB4E-FAC4-BC2522BDB3A0}"/>
          </ac:spMkLst>
        </pc:spChg>
        <pc:spChg chg="mod">
          <ac:chgData name="paul meaney" userId="8f3b41ac-413d-46e0-bc97-8181c95bcdc2" providerId="ADAL" clId="{109C1E68-9250-4DE7-AFA8-C7C69E4D6D69}" dt="2024-05-23T09:14:18.196" v="21123" actId="20577"/>
          <ac:spMkLst>
            <pc:docMk/>
            <pc:sldMk cId="2995190951" sldId="1520"/>
            <ac:spMk id="23" creationId="{2271D714-9CEC-8DE0-CE76-32025311C4DD}"/>
          </ac:spMkLst>
        </pc:spChg>
        <pc:spChg chg="mod">
          <ac:chgData name="paul meaney" userId="8f3b41ac-413d-46e0-bc97-8181c95bcdc2" providerId="ADAL" clId="{109C1E68-9250-4DE7-AFA8-C7C69E4D6D69}" dt="2024-05-23T09:14:24.519" v="21140" actId="20577"/>
          <ac:spMkLst>
            <pc:docMk/>
            <pc:sldMk cId="2995190951" sldId="1520"/>
            <ac:spMk id="24" creationId="{98177C5F-68C4-BD77-D4A6-DA66AE3C8B4B}"/>
          </ac:spMkLst>
        </pc:spChg>
        <pc:spChg chg="mod">
          <ac:chgData name="paul meaney" userId="8f3b41ac-413d-46e0-bc97-8181c95bcdc2" providerId="ADAL" clId="{109C1E68-9250-4DE7-AFA8-C7C69E4D6D69}" dt="2024-05-23T09:55:37.060" v="22045"/>
          <ac:spMkLst>
            <pc:docMk/>
            <pc:sldMk cId="2995190951" sldId="1520"/>
            <ac:spMk id="26" creationId="{704E6DC9-15A0-2F75-8EDE-9085CE58AD19}"/>
          </ac:spMkLst>
        </pc:spChg>
        <pc:spChg chg="add mod">
          <ac:chgData name="paul meaney" userId="8f3b41ac-413d-46e0-bc97-8181c95bcdc2" providerId="ADAL" clId="{109C1E68-9250-4DE7-AFA8-C7C69E4D6D69}" dt="2024-05-23T09:55:48.326" v="22061" actId="20577"/>
          <ac:spMkLst>
            <pc:docMk/>
            <pc:sldMk cId="2995190951" sldId="1520"/>
            <ac:spMk id="27" creationId="{1808CEEB-9684-1456-36F8-7ACAE825CA2E}"/>
          </ac:spMkLst>
        </pc:spChg>
        <pc:grpChg chg="add mod">
          <ac:chgData name="paul meaney" userId="8f3b41ac-413d-46e0-bc97-8181c95bcdc2" providerId="ADAL" clId="{109C1E68-9250-4DE7-AFA8-C7C69E4D6D69}" dt="2024-05-23T09:55:37.060" v="22045"/>
          <ac:grpSpMkLst>
            <pc:docMk/>
            <pc:sldMk cId="2995190951" sldId="1520"/>
            <ac:grpSpMk id="15" creationId="{E243E9AE-3A8C-3535-FEB7-B301A6FEA136}"/>
          </ac:grpSpMkLst>
        </pc:grpChg>
        <pc:picChg chg="mod">
          <ac:chgData name="paul meaney" userId="8f3b41ac-413d-46e0-bc97-8181c95bcdc2" providerId="ADAL" clId="{109C1E68-9250-4DE7-AFA8-C7C69E4D6D69}" dt="2024-05-23T09:55:37.060" v="22045"/>
          <ac:picMkLst>
            <pc:docMk/>
            <pc:sldMk cId="2995190951" sldId="1520"/>
            <ac:picMk id="16" creationId="{AD31D8F6-59F0-CFAD-D913-6D019D2268BA}"/>
          </ac:picMkLst>
        </pc:picChg>
      </pc:sldChg>
      <pc:sldChg chg="modSp add del mod">
        <pc:chgData name="paul meaney" userId="8f3b41ac-413d-46e0-bc97-8181c95bcdc2" providerId="ADAL" clId="{109C1E68-9250-4DE7-AFA8-C7C69E4D6D69}" dt="2024-05-23T09:15:56.951" v="21303" actId="47"/>
        <pc:sldMkLst>
          <pc:docMk/>
          <pc:sldMk cId="1152119384" sldId="1521"/>
        </pc:sldMkLst>
        <pc:spChg chg="mod">
          <ac:chgData name="paul meaney" userId="8f3b41ac-413d-46e0-bc97-8181c95bcdc2" providerId="ADAL" clId="{109C1E68-9250-4DE7-AFA8-C7C69E4D6D69}" dt="2024-05-23T09:15:51.277" v="21302" actId="20577"/>
          <ac:spMkLst>
            <pc:docMk/>
            <pc:sldMk cId="1152119384" sldId="1521"/>
            <ac:spMk id="2" creationId="{24CF8F91-71BD-F0E7-1557-A0EC24D60E49}"/>
          </ac:spMkLst>
        </pc:spChg>
      </pc:sldChg>
      <pc:sldChg chg="addSp delSp modSp add mod modAnim">
        <pc:chgData name="paul meaney" userId="8f3b41ac-413d-46e0-bc97-8181c95bcdc2" providerId="ADAL" clId="{109C1E68-9250-4DE7-AFA8-C7C69E4D6D69}" dt="2024-05-24T09:06:40.935" v="34055" actId="14100"/>
        <pc:sldMkLst>
          <pc:docMk/>
          <pc:sldMk cId="2766439405" sldId="1521"/>
        </pc:sldMkLst>
        <pc:spChg chg="mod">
          <ac:chgData name="paul meaney" userId="8f3b41ac-413d-46e0-bc97-8181c95bcdc2" providerId="ADAL" clId="{109C1E68-9250-4DE7-AFA8-C7C69E4D6D69}" dt="2024-05-24T09:04:46.693" v="34040" actId="20577"/>
          <ac:spMkLst>
            <pc:docMk/>
            <pc:sldMk cId="2766439405" sldId="1521"/>
            <ac:spMk id="2" creationId="{24CF8F91-71BD-F0E7-1557-A0EC24D60E49}"/>
          </ac:spMkLst>
        </pc:spChg>
        <pc:spChg chg="mod">
          <ac:chgData name="paul meaney" userId="8f3b41ac-413d-46e0-bc97-8181c95bcdc2" providerId="ADAL" clId="{109C1E68-9250-4DE7-AFA8-C7C69E4D6D69}" dt="2024-05-23T09:17:57.289" v="21343" actId="1076"/>
          <ac:spMkLst>
            <pc:docMk/>
            <pc:sldMk cId="2766439405" sldId="1521"/>
            <ac:spMk id="3" creationId="{BFF812D2-C9F7-6556-75D9-D47E3D8E44EE}"/>
          </ac:spMkLst>
        </pc:spChg>
        <pc:spChg chg="mod">
          <ac:chgData name="paul meaney" userId="8f3b41ac-413d-46e0-bc97-8181c95bcdc2" providerId="ADAL" clId="{109C1E68-9250-4DE7-AFA8-C7C69E4D6D69}" dt="2024-05-23T09:16:28.912" v="21328" actId="1076"/>
          <ac:spMkLst>
            <pc:docMk/>
            <pc:sldMk cId="2766439405" sldId="1521"/>
            <ac:spMk id="5" creationId="{A0CD40CF-11BD-DB46-C39A-362D12905708}"/>
          </ac:spMkLst>
        </pc:spChg>
        <pc:spChg chg="mod">
          <ac:chgData name="paul meaney" userId="8f3b41ac-413d-46e0-bc97-8181c95bcdc2" providerId="ADAL" clId="{109C1E68-9250-4DE7-AFA8-C7C69E4D6D69}" dt="2024-05-23T09:16:22.313" v="21326" actId="14100"/>
          <ac:spMkLst>
            <pc:docMk/>
            <pc:sldMk cId="2766439405" sldId="1521"/>
            <ac:spMk id="7" creationId="{74F31D31-E5D9-9785-067E-93FE0DC07464}"/>
          </ac:spMkLst>
        </pc:spChg>
        <pc:spChg chg="add mod">
          <ac:chgData name="paul meaney" userId="8f3b41ac-413d-46e0-bc97-8181c95bcdc2" providerId="ADAL" clId="{109C1E68-9250-4DE7-AFA8-C7C69E4D6D69}" dt="2024-05-23T09:20:56.346" v="21389" actId="1076"/>
          <ac:spMkLst>
            <pc:docMk/>
            <pc:sldMk cId="2766439405" sldId="1521"/>
            <ac:spMk id="11" creationId="{1DE7D0AE-8EC3-50D4-BEB1-272F0870E098}"/>
          </ac:spMkLst>
        </pc:spChg>
        <pc:spChg chg="mod">
          <ac:chgData name="paul meaney" userId="8f3b41ac-413d-46e0-bc97-8181c95bcdc2" providerId="ADAL" clId="{109C1E68-9250-4DE7-AFA8-C7C69E4D6D69}" dt="2024-05-23T09:18:43.298" v="21362" actId="207"/>
          <ac:spMkLst>
            <pc:docMk/>
            <pc:sldMk cId="2766439405" sldId="1521"/>
            <ac:spMk id="14" creationId="{B00D14EC-AA56-6E8C-EB1E-F654DBBFA7E5}"/>
          </ac:spMkLst>
        </pc:spChg>
        <pc:spChg chg="add mod ord">
          <ac:chgData name="paul meaney" userId="8f3b41ac-413d-46e0-bc97-8181c95bcdc2" providerId="ADAL" clId="{109C1E68-9250-4DE7-AFA8-C7C69E4D6D69}" dt="2024-05-23T09:20:45.246" v="21387" actId="14100"/>
          <ac:spMkLst>
            <pc:docMk/>
            <pc:sldMk cId="2766439405" sldId="1521"/>
            <ac:spMk id="16" creationId="{35AD0590-31D1-DCDD-2BD9-9189792BDEA4}"/>
          </ac:spMkLst>
        </pc:spChg>
        <pc:spChg chg="mod">
          <ac:chgData name="paul meaney" userId="8f3b41ac-413d-46e0-bc97-8181c95bcdc2" providerId="ADAL" clId="{109C1E68-9250-4DE7-AFA8-C7C69E4D6D69}" dt="2024-05-23T09:18:50.940" v="21366" actId="207"/>
          <ac:spMkLst>
            <pc:docMk/>
            <pc:sldMk cId="2766439405" sldId="1521"/>
            <ac:spMk id="19" creationId="{D7576F89-D385-B9DE-DFF7-390096DA6BEA}"/>
          </ac:spMkLst>
        </pc:spChg>
        <pc:spChg chg="mod">
          <ac:chgData name="paul meaney" userId="8f3b41ac-413d-46e0-bc97-8181c95bcdc2" providerId="ADAL" clId="{109C1E68-9250-4DE7-AFA8-C7C69E4D6D69}" dt="2024-05-23T09:18:46.285" v="21364" actId="207"/>
          <ac:spMkLst>
            <pc:docMk/>
            <pc:sldMk cId="2766439405" sldId="1521"/>
            <ac:spMk id="20" creationId="{2D9D9651-4CF1-BE15-3B3F-92FA6ECD4041}"/>
          </ac:spMkLst>
        </pc:spChg>
        <pc:spChg chg="mod">
          <ac:chgData name="paul meaney" userId="8f3b41ac-413d-46e0-bc97-8181c95bcdc2" providerId="ADAL" clId="{109C1E68-9250-4DE7-AFA8-C7C69E4D6D69}" dt="2024-05-23T09:18:50.940" v="21366" actId="207"/>
          <ac:spMkLst>
            <pc:docMk/>
            <pc:sldMk cId="2766439405" sldId="1521"/>
            <ac:spMk id="21" creationId="{A6A73DE2-30B7-DB4E-FAC4-BC2522BDB3A0}"/>
          </ac:spMkLst>
        </pc:spChg>
        <pc:spChg chg="del">
          <ac:chgData name="paul meaney" userId="8f3b41ac-413d-46e0-bc97-8181c95bcdc2" providerId="ADAL" clId="{109C1E68-9250-4DE7-AFA8-C7C69E4D6D69}" dt="2024-05-23T09:16:14.685" v="21324" actId="478"/>
          <ac:spMkLst>
            <pc:docMk/>
            <pc:sldMk cId="2766439405" sldId="1521"/>
            <ac:spMk id="22" creationId="{FB41EF5C-F255-3A78-DD21-017049C3C3CF}"/>
          </ac:spMkLst>
        </pc:spChg>
        <pc:spChg chg="del">
          <ac:chgData name="paul meaney" userId="8f3b41ac-413d-46e0-bc97-8181c95bcdc2" providerId="ADAL" clId="{109C1E68-9250-4DE7-AFA8-C7C69E4D6D69}" dt="2024-05-23T09:16:13.469" v="21323" actId="478"/>
          <ac:spMkLst>
            <pc:docMk/>
            <pc:sldMk cId="2766439405" sldId="1521"/>
            <ac:spMk id="23" creationId="{2271D714-9CEC-8DE0-CE76-32025311C4DD}"/>
          </ac:spMkLst>
        </pc:spChg>
        <pc:spChg chg="del">
          <ac:chgData name="paul meaney" userId="8f3b41ac-413d-46e0-bc97-8181c95bcdc2" providerId="ADAL" clId="{109C1E68-9250-4DE7-AFA8-C7C69E4D6D69}" dt="2024-05-23T09:16:10.789" v="21321" actId="478"/>
          <ac:spMkLst>
            <pc:docMk/>
            <pc:sldMk cId="2766439405" sldId="1521"/>
            <ac:spMk id="24" creationId="{98177C5F-68C4-BD77-D4A6-DA66AE3C8B4B}"/>
          </ac:spMkLst>
        </pc:spChg>
        <pc:spChg chg="del">
          <ac:chgData name="paul meaney" userId="8f3b41ac-413d-46e0-bc97-8181c95bcdc2" providerId="ADAL" clId="{109C1E68-9250-4DE7-AFA8-C7C69E4D6D69}" dt="2024-05-23T09:16:12.374" v="21322" actId="478"/>
          <ac:spMkLst>
            <pc:docMk/>
            <pc:sldMk cId="2766439405" sldId="1521"/>
            <ac:spMk id="25" creationId="{0D64236F-B484-9327-9398-38329C328BC3}"/>
          </ac:spMkLst>
        </pc:spChg>
        <pc:spChg chg="mod">
          <ac:chgData name="paul meaney" userId="8f3b41ac-413d-46e0-bc97-8181c95bcdc2" providerId="ADAL" clId="{109C1E68-9250-4DE7-AFA8-C7C69E4D6D69}" dt="2024-05-23T09:20:36.400" v="21386" actId="207"/>
          <ac:spMkLst>
            <pc:docMk/>
            <pc:sldMk cId="2766439405" sldId="1521"/>
            <ac:spMk id="27" creationId="{A709EB2F-D426-3C25-FE24-027B3B2D6E9D}"/>
          </ac:spMkLst>
        </pc:spChg>
        <pc:spChg chg="mod">
          <ac:chgData name="paul meaney" userId="8f3b41ac-413d-46e0-bc97-8181c95bcdc2" providerId="ADAL" clId="{109C1E68-9250-4DE7-AFA8-C7C69E4D6D69}" dt="2024-05-24T09:06:40.935" v="34055" actId="14100"/>
          <ac:spMkLst>
            <pc:docMk/>
            <pc:sldMk cId="2766439405" sldId="1521"/>
            <ac:spMk id="28" creationId="{2919E401-35C3-8D08-A4A2-B8B05A67AA0F}"/>
          </ac:spMkLst>
        </pc:spChg>
        <pc:spChg chg="add mod">
          <ac:chgData name="paul meaney" userId="8f3b41ac-413d-46e0-bc97-8181c95bcdc2" providerId="ADAL" clId="{109C1E68-9250-4DE7-AFA8-C7C69E4D6D69}" dt="2024-05-23T09:56:32.007" v="22109" actId="1076"/>
          <ac:spMkLst>
            <pc:docMk/>
            <pc:sldMk cId="2766439405" sldId="1521"/>
            <ac:spMk id="29" creationId="{BB300EBD-6915-3C33-5077-6529FABE986D}"/>
          </ac:spMkLst>
        </pc:spChg>
        <pc:spChg chg="add mod">
          <ac:chgData name="paul meaney" userId="8f3b41ac-413d-46e0-bc97-8181c95bcdc2" providerId="ADAL" clId="{109C1E68-9250-4DE7-AFA8-C7C69E4D6D69}" dt="2024-05-23T09:57:09.152" v="22138" actId="20577"/>
          <ac:spMkLst>
            <pc:docMk/>
            <pc:sldMk cId="2766439405" sldId="1521"/>
            <ac:spMk id="30" creationId="{7CC6B213-908D-85C1-A86A-EB5A00B25B4F}"/>
          </ac:spMkLst>
        </pc:spChg>
        <pc:spChg chg="add mod">
          <ac:chgData name="paul meaney" userId="8f3b41ac-413d-46e0-bc97-8181c95bcdc2" providerId="ADAL" clId="{109C1E68-9250-4DE7-AFA8-C7C69E4D6D69}" dt="2024-05-23T09:57:35.774" v="22198" actId="20577"/>
          <ac:spMkLst>
            <pc:docMk/>
            <pc:sldMk cId="2766439405" sldId="1521"/>
            <ac:spMk id="31" creationId="{403EF714-AB07-D5D7-7E14-E4A318DF9130}"/>
          </ac:spMkLst>
        </pc:spChg>
        <pc:spChg chg="mod">
          <ac:chgData name="paul meaney" userId="8f3b41ac-413d-46e0-bc97-8181c95bcdc2" providerId="ADAL" clId="{109C1E68-9250-4DE7-AFA8-C7C69E4D6D69}" dt="2024-05-23T09:59:20.035" v="22217"/>
          <ac:spMkLst>
            <pc:docMk/>
            <pc:sldMk cId="2766439405" sldId="1521"/>
            <ac:spMk id="34" creationId="{F30500CC-8724-BF0A-2E4F-62BA9797329E}"/>
          </ac:spMkLst>
        </pc:spChg>
        <pc:spChg chg="add mod">
          <ac:chgData name="paul meaney" userId="8f3b41ac-413d-46e0-bc97-8181c95bcdc2" providerId="ADAL" clId="{109C1E68-9250-4DE7-AFA8-C7C69E4D6D69}" dt="2024-05-23T09:59:49.934" v="22308" actId="20577"/>
          <ac:spMkLst>
            <pc:docMk/>
            <pc:sldMk cId="2766439405" sldId="1521"/>
            <ac:spMk id="35" creationId="{06F1A79C-5FE4-20AF-604E-2C26064EE9BF}"/>
          </ac:spMkLst>
        </pc:spChg>
        <pc:spChg chg="add mod">
          <ac:chgData name="paul meaney" userId="8f3b41ac-413d-46e0-bc97-8181c95bcdc2" providerId="ADAL" clId="{109C1E68-9250-4DE7-AFA8-C7C69E4D6D69}" dt="2024-05-23T10:12:07.560" v="23099" actId="1076"/>
          <ac:spMkLst>
            <pc:docMk/>
            <pc:sldMk cId="2766439405" sldId="1521"/>
            <ac:spMk id="37" creationId="{FF472D9A-8972-6401-939E-F3F2463CA5A8}"/>
          </ac:spMkLst>
        </pc:spChg>
        <pc:grpChg chg="add mod ord">
          <ac:chgData name="paul meaney" userId="8f3b41ac-413d-46e0-bc97-8181c95bcdc2" providerId="ADAL" clId="{109C1E68-9250-4DE7-AFA8-C7C69E4D6D69}" dt="2024-05-24T09:06:36.656" v="34054" actId="1076"/>
          <ac:grpSpMkLst>
            <pc:docMk/>
            <pc:sldMk cId="2766439405" sldId="1521"/>
            <ac:grpSpMk id="26" creationId="{59BBA10E-C0B9-4CC4-E605-56DBE27BB2AC}"/>
          </ac:grpSpMkLst>
        </pc:grpChg>
        <pc:grpChg chg="add mod">
          <ac:chgData name="paul meaney" userId="8f3b41ac-413d-46e0-bc97-8181c95bcdc2" providerId="ADAL" clId="{109C1E68-9250-4DE7-AFA8-C7C69E4D6D69}" dt="2024-05-23T09:59:20.035" v="22217"/>
          <ac:grpSpMkLst>
            <pc:docMk/>
            <pc:sldMk cId="2766439405" sldId="1521"/>
            <ac:grpSpMk id="32" creationId="{5FA22F70-BB2E-3E0A-EEC8-A16C8222C698}"/>
          </ac:grpSpMkLst>
        </pc:grpChg>
        <pc:picChg chg="mod">
          <ac:chgData name="paul meaney" userId="8f3b41ac-413d-46e0-bc97-8181c95bcdc2" providerId="ADAL" clId="{109C1E68-9250-4DE7-AFA8-C7C69E4D6D69}" dt="2024-05-23T09:16:32.610" v="21329" actId="1076"/>
          <ac:picMkLst>
            <pc:docMk/>
            <pc:sldMk cId="2766439405" sldId="1521"/>
            <ac:picMk id="6" creationId="{E6AD6165-9B80-3E10-4796-E5FEE2B672AC}"/>
          </ac:picMkLst>
        </pc:picChg>
        <pc:picChg chg="add mod">
          <ac:chgData name="paul meaney" userId="8f3b41ac-413d-46e0-bc97-8181c95bcdc2" providerId="ADAL" clId="{109C1E68-9250-4DE7-AFA8-C7C69E4D6D69}" dt="2024-05-24T09:06:16.227" v="34052" actId="1076"/>
          <ac:picMkLst>
            <pc:docMk/>
            <pc:sldMk cId="2766439405" sldId="1521"/>
            <ac:picMk id="9" creationId="{7A5A4FF3-976A-5244-D53E-C7419D7C1F60}"/>
          </ac:picMkLst>
        </pc:picChg>
        <pc:picChg chg="add mod">
          <ac:chgData name="paul meaney" userId="8f3b41ac-413d-46e0-bc97-8181c95bcdc2" providerId="ADAL" clId="{109C1E68-9250-4DE7-AFA8-C7C69E4D6D69}" dt="2024-05-23T09:20:53.344" v="21388" actId="1076"/>
          <ac:picMkLst>
            <pc:docMk/>
            <pc:sldMk cId="2766439405" sldId="1521"/>
            <ac:picMk id="10" creationId="{E9C44645-ABD1-BC14-C7CD-7EA52F882196}"/>
          </ac:picMkLst>
        </pc:picChg>
        <pc:picChg chg="add mod">
          <ac:chgData name="paul meaney" userId="8f3b41ac-413d-46e0-bc97-8181c95bcdc2" providerId="ADAL" clId="{109C1E68-9250-4DE7-AFA8-C7C69E4D6D69}" dt="2024-05-23T09:17:49.699" v="21342" actId="1076"/>
          <ac:picMkLst>
            <pc:docMk/>
            <pc:sldMk cId="2766439405" sldId="1521"/>
            <ac:picMk id="15" creationId="{5FEADC12-704A-E286-BC2E-0D832C61270A}"/>
          </ac:picMkLst>
        </pc:picChg>
        <pc:picChg chg="del">
          <ac:chgData name="paul meaney" userId="8f3b41ac-413d-46e0-bc97-8181c95bcdc2" providerId="ADAL" clId="{109C1E68-9250-4DE7-AFA8-C7C69E4D6D69}" dt="2024-05-23T09:17:10.295" v="21334" actId="478"/>
          <ac:picMkLst>
            <pc:docMk/>
            <pc:sldMk cId="2766439405" sldId="1521"/>
            <ac:picMk id="17" creationId="{DA6080B4-1CDD-ADE3-2D10-C34DE700ECCD}"/>
          </ac:picMkLst>
        </pc:picChg>
        <pc:picChg chg="del">
          <ac:chgData name="paul meaney" userId="8f3b41ac-413d-46e0-bc97-8181c95bcdc2" providerId="ADAL" clId="{109C1E68-9250-4DE7-AFA8-C7C69E4D6D69}" dt="2024-05-23T09:17:11.095" v="21335" actId="478"/>
          <ac:picMkLst>
            <pc:docMk/>
            <pc:sldMk cId="2766439405" sldId="1521"/>
            <ac:picMk id="18" creationId="{97BF51B9-AEF1-943D-E6A4-886F7E402FAA}"/>
          </ac:picMkLst>
        </pc:picChg>
        <pc:picChg chg="mod">
          <ac:chgData name="paul meaney" userId="8f3b41ac-413d-46e0-bc97-8181c95bcdc2" providerId="ADAL" clId="{109C1E68-9250-4DE7-AFA8-C7C69E4D6D69}" dt="2024-05-23T09:59:20.035" v="22217"/>
          <ac:picMkLst>
            <pc:docMk/>
            <pc:sldMk cId="2766439405" sldId="1521"/>
            <ac:picMk id="33" creationId="{8B024D37-C7A3-3B34-D413-E7C699A15283}"/>
          </ac:picMkLst>
        </pc:picChg>
        <pc:picChg chg="add mod">
          <ac:chgData name="paul meaney" userId="8f3b41ac-413d-46e0-bc97-8181c95bcdc2" providerId="ADAL" clId="{109C1E68-9250-4DE7-AFA8-C7C69E4D6D69}" dt="2024-05-23T10:12:02.952" v="23098" actId="1076"/>
          <ac:picMkLst>
            <pc:docMk/>
            <pc:sldMk cId="2766439405" sldId="1521"/>
            <ac:picMk id="36" creationId="{6B3A03FA-B4C2-8CA6-D247-0DB84B66E11A}"/>
          </ac:picMkLst>
        </pc:picChg>
      </pc:sldChg>
      <pc:sldChg chg="addSp delSp modSp new mod">
        <pc:chgData name="paul meaney" userId="8f3b41ac-413d-46e0-bc97-8181c95bcdc2" providerId="ADAL" clId="{109C1E68-9250-4DE7-AFA8-C7C69E4D6D69}" dt="2024-05-24T09:04:34.589" v="34029" actId="114"/>
        <pc:sldMkLst>
          <pc:docMk/>
          <pc:sldMk cId="3354041111" sldId="1522"/>
        </pc:sldMkLst>
        <pc:spChg chg="mod">
          <ac:chgData name="paul meaney" userId="8f3b41ac-413d-46e0-bc97-8181c95bcdc2" providerId="ADAL" clId="{109C1E68-9250-4DE7-AFA8-C7C69E4D6D69}" dt="2024-05-23T09:31:31.347" v="21590" actId="20577"/>
          <ac:spMkLst>
            <pc:docMk/>
            <pc:sldMk cId="3354041111" sldId="1522"/>
            <ac:spMk id="2" creationId="{080510EB-1EED-F807-D34C-2031B0C4B188}"/>
          </ac:spMkLst>
        </pc:spChg>
        <pc:spChg chg="del">
          <ac:chgData name="paul meaney" userId="8f3b41ac-413d-46e0-bc97-8181c95bcdc2" providerId="ADAL" clId="{109C1E68-9250-4DE7-AFA8-C7C69E4D6D69}" dt="2024-05-23T09:31:34.738" v="21591" actId="478"/>
          <ac:spMkLst>
            <pc:docMk/>
            <pc:sldMk cId="3354041111" sldId="1522"/>
            <ac:spMk id="3" creationId="{F3FF1541-2A39-59C7-4A30-1E099EC07294}"/>
          </ac:spMkLst>
        </pc:spChg>
        <pc:spChg chg="mod">
          <ac:chgData name="paul meaney" userId="8f3b41ac-413d-46e0-bc97-8181c95bcdc2" providerId="ADAL" clId="{109C1E68-9250-4DE7-AFA8-C7C69E4D6D69}" dt="2024-05-23T10:01:26.595" v="22311"/>
          <ac:spMkLst>
            <pc:docMk/>
            <pc:sldMk cId="3354041111" sldId="1522"/>
            <ac:spMk id="9" creationId="{4170BA25-757A-B3F4-CE91-0A240F0460E2}"/>
          </ac:spMkLst>
        </pc:spChg>
        <pc:spChg chg="add mod">
          <ac:chgData name="paul meaney" userId="8f3b41ac-413d-46e0-bc97-8181c95bcdc2" providerId="ADAL" clId="{109C1E68-9250-4DE7-AFA8-C7C69E4D6D69}" dt="2024-05-23T10:01:42.587" v="22353" actId="14100"/>
          <ac:spMkLst>
            <pc:docMk/>
            <pc:sldMk cId="3354041111" sldId="1522"/>
            <ac:spMk id="10" creationId="{38249776-5316-FA4D-66F8-E6C28B64729E}"/>
          </ac:spMkLst>
        </pc:spChg>
        <pc:grpChg chg="add mod">
          <ac:chgData name="paul meaney" userId="8f3b41ac-413d-46e0-bc97-8181c95bcdc2" providerId="ADAL" clId="{109C1E68-9250-4DE7-AFA8-C7C69E4D6D69}" dt="2024-05-23T10:01:44.954" v="22354" actId="1076"/>
          <ac:grpSpMkLst>
            <pc:docMk/>
            <pc:sldMk cId="3354041111" sldId="1522"/>
            <ac:grpSpMk id="7" creationId="{E60A4390-A15A-42D7-C255-9A01C3A64203}"/>
          </ac:grpSpMkLst>
        </pc:grpChg>
        <pc:graphicFrameChg chg="add mod modGraphic">
          <ac:chgData name="paul meaney" userId="8f3b41ac-413d-46e0-bc97-8181c95bcdc2" providerId="ADAL" clId="{109C1E68-9250-4DE7-AFA8-C7C69E4D6D69}" dt="2024-05-24T09:04:34.589" v="34029" actId="114"/>
          <ac:graphicFrameMkLst>
            <pc:docMk/>
            <pc:sldMk cId="3354041111" sldId="1522"/>
            <ac:graphicFrameMk id="5" creationId="{3269D54B-BFF9-1DE9-A0AA-D819C33F26C9}"/>
          </ac:graphicFrameMkLst>
        </pc:graphicFrameChg>
        <pc:graphicFrameChg chg="add mod">
          <ac:chgData name="paul meaney" userId="8f3b41ac-413d-46e0-bc97-8181c95bcdc2" providerId="ADAL" clId="{109C1E68-9250-4DE7-AFA8-C7C69E4D6D69}" dt="2024-05-23T10:01:20.398" v="22310"/>
          <ac:graphicFrameMkLst>
            <pc:docMk/>
            <pc:sldMk cId="3354041111" sldId="1522"/>
            <ac:graphicFrameMk id="6" creationId="{F6840C35-170E-4CF4-55E1-A868EA5BEAA8}"/>
          </ac:graphicFrameMkLst>
        </pc:graphicFrameChg>
        <pc:picChg chg="mod">
          <ac:chgData name="paul meaney" userId="8f3b41ac-413d-46e0-bc97-8181c95bcdc2" providerId="ADAL" clId="{109C1E68-9250-4DE7-AFA8-C7C69E4D6D69}" dt="2024-05-23T10:01:26.595" v="22311"/>
          <ac:picMkLst>
            <pc:docMk/>
            <pc:sldMk cId="3354041111" sldId="1522"/>
            <ac:picMk id="8" creationId="{027DBEF3-1E7B-3F51-BA13-4BF9CB11A661}"/>
          </ac:picMkLst>
        </pc:picChg>
      </pc:sldChg>
      <pc:sldChg chg="modSp add del mod">
        <pc:chgData name="paul meaney" userId="8f3b41ac-413d-46e0-bc97-8181c95bcdc2" providerId="ADAL" clId="{109C1E68-9250-4DE7-AFA8-C7C69E4D6D69}" dt="2024-05-24T15:32:14.549" v="35911" actId="47"/>
        <pc:sldMkLst>
          <pc:docMk/>
          <pc:sldMk cId="3799338747" sldId="1523"/>
        </pc:sldMkLst>
        <pc:spChg chg="mod">
          <ac:chgData name="paul meaney" userId="8f3b41ac-413d-46e0-bc97-8181c95bcdc2" providerId="ADAL" clId="{109C1E68-9250-4DE7-AFA8-C7C69E4D6D69}" dt="2024-05-24T15:32:10.204" v="35909" actId="21"/>
          <ac:spMkLst>
            <pc:docMk/>
            <pc:sldMk cId="3799338747" sldId="1523"/>
            <ac:spMk id="2" creationId="{00D5D769-C479-4A58-A787-9FA4A306DFEE}"/>
          </ac:spMkLst>
        </pc:spChg>
      </pc:sldChg>
      <pc:sldChg chg="modSp new del mod">
        <pc:chgData name="paul meaney" userId="8f3b41ac-413d-46e0-bc97-8181c95bcdc2" providerId="ADAL" clId="{109C1E68-9250-4DE7-AFA8-C7C69E4D6D69}" dt="2024-05-23T10:54:06.350" v="24890" actId="47"/>
        <pc:sldMkLst>
          <pc:docMk/>
          <pc:sldMk cId="1905109147" sldId="1524"/>
        </pc:sldMkLst>
        <pc:spChg chg="mod">
          <ac:chgData name="paul meaney" userId="8f3b41ac-413d-46e0-bc97-8181c95bcdc2" providerId="ADAL" clId="{109C1E68-9250-4DE7-AFA8-C7C69E4D6D69}" dt="2024-05-23T10:16:58.211" v="23495" actId="20577"/>
          <ac:spMkLst>
            <pc:docMk/>
            <pc:sldMk cId="1905109147" sldId="1524"/>
            <ac:spMk id="2" creationId="{80830F13-81C8-F39A-44D6-9279170D36A4}"/>
          </ac:spMkLst>
        </pc:spChg>
      </pc:sldChg>
      <pc:sldChg chg="modSp add mod ord">
        <pc:chgData name="paul meaney" userId="8f3b41ac-413d-46e0-bc97-8181c95bcdc2" providerId="ADAL" clId="{109C1E68-9250-4DE7-AFA8-C7C69E4D6D69}" dt="2024-05-23T16:31:00.790" v="30798" actId="20577"/>
        <pc:sldMkLst>
          <pc:docMk/>
          <pc:sldMk cId="3166573699" sldId="1524"/>
        </pc:sldMkLst>
        <pc:spChg chg="mod">
          <ac:chgData name="paul meaney" userId="8f3b41ac-413d-46e0-bc97-8181c95bcdc2" providerId="ADAL" clId="{109C1E68-9250-4DE7-AFA8-C7C69E4D6D69}" dt="2024-05-23T16:31:00.790" v="30798" actId="20577"/>
          <ac:spMkLst>
            <pc:docMk/>
            <pc:sldMk cId="3166573699" sldId="1524"/>
            <ac:spMk id="5" creationId="{CDB49D71-E3AB-464B-95A8-417A11D7B349}"/>
          </ac:spMkLst>
        </pc:spChg>
      </pc:sldChg>
      <pc:sldChg chg="modSp add mod ord">
        <pc:chgData name="paul meaney" userId="8f3b41ac-413d-46e0-bc97-8181c95bcdc2" providerId="ADAL" clId="{109C1E68-9250-4DE7-AFA8-C7C69E4D6D69}" dt="2024-05-23T16:31:22.301" v="30813" actId="20577"/>
        <pc:sldMkLst>
          <pc:docMk/>
          <pc:sldMk cId="2143112521" sldId="1525"/>
        </pc:sldMkLst>
        <pc:spChg chg="mod">
          <ac:chgData name="paul meaney" userId="8f3b41ac-413d-46e0-bc97-8181c95bcdc2" providerId="ADAL" clId="{109C1E68-9250-4DE7-AFA8-C7C69E4D6D69}" dt="2024-05-23T16:31:22.301" v="30813" actId="20577"/>
          <ac:spMkLst>
            <pc:docMk/>
            <pc:sldMk cId="2143112521" sldId="1525"/>
            <ac:spMk id="5" creationId="{CDB49D71-E3AB-464B-95A8-417A11D7B349}"/>
          </ac:spMkLst>
        </pc:spChg>
      </pc:sldChg>
      <pc:sldChg chg="modSp add del mod ord">
        <pc:chgData name="paul meaney" userId="8f3b41ac-413d-46e0-bc97-8181c95bcdc2" providerId="ADAL" clId="{109C1E68-9250-4DE7-AFA8-C7C69E4D6D69}" dt="2024-05-23T15:33:07.747" v="30547" actId="47"/>
        <pc:sldMkLst>
          <pc:docMk/>
          <pc:sldMk cId="3060997871" sldId="1525"/>
        </pc:sldMkLst>
        <pc:spChg chg="mod">
          <ac:chgData name="paul meaney" userId="8f3b41ac-413d-46e0-bc97-8181c95bcdc2" providerId="ADAL" clId="{109C1E68-9250-4DE7-AFA8-C7C69E4D6D69}" dt="2024-05-23T10:54:19.486" v="24898" actId="20577"/>
          <ac:spMkLst>
            <pc:docMk/>
            <pc:sldMk cId="3060997871" sldId="1525"/>
            <ac:spMk id="2" creationId="{AC70C336-0974-9889-9B89-886DF7B432DA}"/>
          </ac:spMkLst>
        </pc:spChg>
        <pc:graphicFrameChg chg="mod modGraphic">
          <ac:chgData name="paul meaney" userId="8f3b41ac-413d-46e0-bc97-8181c95bcdc2" providerId="ADAL" clId="{109C1E68-9250-4DE7-AFA8-C7C69E4D6D69}" dt="2024-05-23T11:09:26.011" v="26465" actId="20577"/>
          <ac:graphicFrameMkLst>
            <pc:docMk/>
            <pc:sldMk cId="3060997871" sldId="1525"/>
            <ac:graphicFrameMk id="5" creationId="{60ABB5A4-E7FC-8224-BB87-BFC62455B300}"/>
          </ac:graphicFrameMkLst>
        </pc:graphicFrameChg>
      </pc:sldChg>
      <pc:sldChg chg="modSp add mod ord">
        <pc:chgData name="paul meaney" userId="8f3b41ac-413d-46e0-bc97-8181c95bcdc2" providerId="ADAL" clId="{109C1E68-9250-4DE7-AFA8-C7C69E4D6D69}" dt="2024-05-23T16:31:35.166" v="30822" actId="20577"/>
        <pc:sldMkLst>
          <pc:docMk/>
          <pc:sldMk cId="2725440208" sldId="1526"/>
        </pc:sldMkLst>
        <pc:spChg chg="mod">
          <ac:chgData name="paul meaney" userId="8f3b41ac-413d-46e0-bc97-8181c95bcdc2" providerId="ADAL" clId="{109C1E68-9250-4DE7-AFA8-C7C69E4D6D69}" dt="2024-05-23T16:31:35.166" v="30822" actId="20577"/>
          <ac:spMkLst>
            <pc:docMk/>
            <pc:sldMk cId="2725440208" sldId="1526"/>
            <ac:spMk id="5" creationId="{CDB49D71-E3AB-464B-95A8-417A11D7B349}"/>
          </ac:spMkLst>
        </pc:spChg>
      </pc:sldChg>
      <pc:sldChg chg="modSp add del mod">
        <pc:chgData name="paul meaney" userId="8f3b41ac-413d-46e0-bc97-8181c95bcdc2" providerId="ADAL" clId="{109C1E68-9250-4DE7-AFA8-C7C69E4D6D69}" dt="2024-05-23T15:33:07.364" v="30545" actId="47"/>
        <pc:sldMkLst>
          <pc:docMk/>
          <pc:sldMk cId="3653032202" sldId="1526"/>
        </pc:sldMkLst>
        <pc:graphicFrameChg chg="modGraphic">
          <ac:chgData name="paul meaney" userId="8f3b41ac-413d-46e0-bc97-8181c95bcdc2" providerId="ADAL" clId="{109C1E68-9250-4DE7-AFA8-C7C69E4D6D69}" dt="2024-05-23T14:07:28.751" v="28671" actId="20577"/>
          <ac:graphicFrameMkLst>
            <pc:docMk/>
            <pc:sldMk cId="3653032202" sldId="1526"/>
            <ac:graphicFrameMk id="5" creationId="{60ABB5A4-E7FC-8224-BB87-BFC62455B300}"/>
          </ac:graphicFrameMkLst>
        </pc:graphicFrameChg>
      </pc:sldChg>
      <pc:sldChg chg="modSp add mod ord">
        <pc:chgData name="paul meaney" userId="8f3b41ac-413d-46e0-bc97-8181c95bcdc2" providerId="ADAL" clId="{109C1E68-9250-4DE7-AFA8-C7C69E4D6D69}" dt="2024-05-23T16:31:48.054" v="30845" actId="20577"/>
        <pc:sldMkLst>
          <pc:docMk/>
          <pc:sldMk cId="2551198214" sldId="1527"/>
        </pc:sldMkLst>
        <pc:spChg chg="mod">
          <ac:chgData name="paul meaney" userId="8f3b41ac-413d-46e0-bc97-8181c95bcdc2" providerId="ADAL" clId="{109C1E68-9250-4DE7-AFA8-C7C69E4D6D69}" dt="2024-05-23T16:31:48.054" v="30845" actId="20577"/>
          <ac:spMkLst>
            <pc:docMk/>
            <pc:sldMk cId="2551198214" sldId="1527"/>
            <ac:spMk id="5" creationId="{CDB49D71-E3AB-464B-95A8-417A11D7B349}"/>
          </ac:spMkLst>
        </pc:spChg>
      </pc:sldChg>
      <pc:sldChg chg="modSp add del mod">
        <pc:chgData name="paul meaney" userId="8f3b41ac-413d-46e0-bc97-8181c95bcdc2" providerId="ADAL" clId="{109C1E68-9250-4DE7-AFA8-C7C69E4D6D69}" dt="2024-05-23T15:33:08.110" v="30549" actId="47"/>
        <pc:sldMkLst>
          <pc:docMk/>
          <pc:sldMk cId="2687152425" sldId="1527"/>
        </pc:sldMkLst>
        <pc:spChg chg="mod">
          <ac:chgData name="paul meaney" userId="8f3b41ac-413d-46e0-bc97-8181c95bcdc2" providerId="ADAL" clId="{109C1E68-9250-4DE7-AFA8-C7C69E4D6D69}" dt="2024-05-23T11:01:39.547" v="25691" actId="20577"/>
          <ac:spMkLst>
            <pc:docMk/>
            <pc:sldMk cId="2687152425" sldId="1527"/>
            <ac:spMk id="2" creationId="{AC70C336-0974-9889-9B89-886DF7B432DA}"/>
          </ac:spMkLst>
        </pc:spChg>
        <pc:graphicFrameChg chg="modGraphic">
          <ac:chgData name="paul meaney" userId="8f3b41ac-413d-46e0-bc97-8181c95bcdc2" providerId="ADAL" clId="{109C1E68-9250-4DE7-AFA8-C7C69E4D6D69}" dt="2024-05-23T11:08:41.171" v="26445" actId="20577"/>
          <ac:graphicFrameMkLst>
            <pc:docMk/>
            <pc:sldMk cId="2687152425" sldId="1527"/>
            <ac:graphicFrameMk id="5" creationId="{60ABB5A4-E7FC-8224-BB87-BFC62455B300}"/>
          </ac:graphicFrameMkLst>
        </pc:graphicFrameChg>
      </pc:sldChg>
      <pc:sldChg chg="modSp add mod ord">
        <pc:chgData name="paul meaney" userId="8f3b41ac-413d-46e0-bc97-8181c95bcdc2" providerId="ADAL" clId="{109C1E68-9250-4DE7-AFA8-C7C69E4D6D69}" dt="2024-05-23T16:32:43.445" v="30886" actId="20577"/>
        <pc:sldMkLst>
          <pc:docMk/>
          <pc:sldMk cId="1029488429" sldId="1528"/>
        </pc:sldMkLst>
        <pc:spChg chg="mod">
          <ac:chgData name="paul meaney" userId="8f3b41ac-413d-46e0-bc97-8181c95bcdc2" providerId="ADAL" clId="{109C1E68-9250-4DE7-AFA8-C7C69E4D6D69}" dt="2024-05-23T16:32:43.445" v="30886" actId="20577"/>
          <ac:spMkLst>
            <pc:docMk/>
            <pc:sldMk cId="1029488429" sldId="1528"/>
            <ac:spMk id="5" creationId="{CDB49D71-E3AB-464B-95A8-417A11D7B349}"/>
          </ac:spMkLst>
        </pc:spChg>
      </pc:sldChg>
      <pc:sldChg chg="modSp add del mod">
        <pc:chgData name="paul meaney" userId="8f3b41ac-413d-46e0-bc97-8181c95bcdc2" providerId="ADAL" clId="{109C1E68-9250-4DE7-AFA8-C7C69E4D6D69}" dt="2024-05-23T15:33:08.655" v="30552" actId="47"/>
        <pc:sldMkLst>
          <pc:docMk/>
          <pc:sldMk cId="3842227768" sldId="1528"/>
        </pc:sldMkLst>
        <pc:spChg chg="mod">
          <ac:chgData name="paul meaney" userId="8f3b41ac-413d-46e0-bc97-8181c95bcdc2" providerId="ADAL" clId="{109C1E68-9250-4DE7-AFA8-C7C69E4D6D69}" dt="2024-05-23T11:11:14.811" v="26478" actId="20577"/>
          <ac:spMkLst>
            <pc:docMk/>
            <pc:sldMk cId="3842227768" sldId="1528"/>
            <ac:spMk id="2" creationId="{AC70C336-0974-9889-9B89-886DF7B432DA}"/>
          </ac:spMkLst>
        </pc:spChg>
        <pc:graphicFrameChg chg="modGraphic">
          <ac:chgData name="paul meaney" userId="8f3b41ac-413d-46e0-bc97-8181c95bcdc2" providerId="ADAL" clId="{109C1E68-9250-4DE7-AFA8-C7C69E4D6D69}" dt="2024-05-23T11:16:59.465" v="26916" actId="20577"/>
          <ac:graphicFrameMkLst>
            <pc:docMk/>
            <pc:sldMk cId="3842227768" sldId="1528"/>
            <ac:graphicFrameMk id="5" creationId="{60ABB5A4-E7FC-8224-BB87-BFC62455B300}"/>
          </ac:graphicFrameMkLst>
        </pc:graphicFrameChg>
      </pc:sldChg>
      <pc:sldChg chg="modSp add del mod ord">
        <pc:chgData name="paul meaney" userId="8f3b41ac-413d-46e0-bc97-8181c95bcdc2" providerId="ADAL" clId="{109C1E68-9250-4DE7-AFA8-C7C69E4D6D69}" dt="2024-05-23T15:33:08.845" v="30553" actId="47"/>
        <pc:sldMkLst>
          <pc:docMk/>
          <pc:sldMk cId="620701585" sldId="1529"/>
        </pc:sldMkLst>
        <pc:spChg chg="mod">
          <ac:chgData name="paul meaney" userId="8f3b41ac-413d-46e0-bc97-8181c95bcdc2" providerId="ADAL" clId="{109C1E68-9250-4DE7-AFA8-C7C69E4D6D69}" dt="2024-05-23T14:16:23.826" v="28897" actId="20577"/>
          <ac:spMkLst>
            <pc:docMk/>
            <pc:sldMk cId="620701585" sldId="1529"/>
            <ac:spMk id="2" creationId="{AC70C336-0974-9889-9B89-886DF7B432DA}"/>
          </ac:spMkLst>
        </pc:spChg>
        <pc:graphicFrameChg chg="modGraphic">
          <ac:chgData name="paul meaney" userId="8f3b41ac-413d-46e0-bc97-8181c95bcdc2" providerId="ADAL" clId="{109C1E68-9250-4DE7-AFA8-C7C69E4D6D69}" dt="2024-05-23T11:34:20.271" v="27747" actId="20577"/>
          <ac:graphicFrameMkLst>
            <pc:docMk/>
            <pc:sldMk cId="620701585" sldId="1529"/>
            <ac:graphicFrameMk id="5" creationId="{60ABB5A4-E7FC-8224-BB87-BFC62455B300}"/>
          </ac:graphicFrameMkLst>
        </pc:graphicFrameChg>
      </pc:sldChg>
      <pc:sldChg chg="new del">
        <pc:chgData name="paul meaney" userId="8f3b41ac-413d-46e0-bc97-8181c95bcdc2" providerId="ADAL" clId="{109C1E68-9250-4DE7-AFA8-C7C69E4D6D69}" dt="2024-05-23T11:24:31.681" v="26920" actId="47"/>
        <pc:sldMkLst>
          <pc:docMk/>
          <pc:sldMk cId="2472111406" sldId="1529"/>
        </pc:sldMkLst>
      </pc:sldChg>
      <pc:sldChg chg="add">
        <pc:chgData name="paul meaney" userId="8f3b41ac-413d-46e0-bc97-8181c95bcdc2" providerId="ADAL" clId="{109C1E68-9250-4DE7-AFA8-C7C69E4D6D69}" dt="2024-05-23T16:32:29.938" v="30866" actId="2890"/>
        <pc:sldMkLst>
          <pc:docMk/>
          <pc:sldMk cId="3865323551" sldId="1529"/>
        </pc:sldMkLst>
      </pc:sldChg>
      <pc:sldChg chg="modSp add del mod">
        <pc:chgData name="paul meaney" userId="8f3b41ac-413d-46e0-bc97-8181c95bcdc2" providerId="ADAL" clId="{109C1E68-9250-4DE7-AFA8-C7C69E4D6D69}" dt="2024-05-23T15:33:09.221" v="30555" actId="47"/>
        <pc:sldMkLst>
          <pc:docMk/>
          <pc:sldMk cId="351060051" sldId="1530"/>
        </pc:sldMkLst>
        <pc:spChg chg="mod">
          <ac:chgData name="paul meaney" userId="8f3b41ac-413d-46e0-bc97-8181c95bcdc2" providerId="ADAL" clId="{109C1E68-9250-4DE7-AFA8-C7C69E4D6D69}" dt="2024-05-23T11:34:56.566" v="27772" actId="20577"/>
          <ac:spMkLst>
            <pc:docMk/>
            <pc:sldMk cId="351060051" sldId="1530"/>
            <ac:spMk id="2" creationId="{AC70C336-0974-9889-9B89-886DF7B432DA}"/>
          </ac:spMkLst>
        </pc:spChg>
        <pc:graphicFrameChg chg="mod modGraphic">
          <ac:chgData name="paul meaney" userId="8f3b41ac-413d-46e0-bc97-8181c95bcdc2" providerId="ADAL" clId="{109C1E68-9250-4DE7-AFA8-C7C69E4D6D69}" dt="2024-05-23T15:14:51.116" v="29694" actId="20577"/>
          <ac:graphicFrameMkLst>
            <pc:docMk/>
            <pc:sldMk cId="351060051" sldId="1530"/>
            <ac:graphicFrameMk id="5" creationId="{60ABB5A4-E7FC-8224-BB87-BFC62455B300}"/>
          </ac:graphicFrameMkLst>
        </pc:graphicFrameChg>
      </pc:sldChg>
      <pc:sldChg chg="modSp add mod ord">
        <pc:chgData name="paul meaney" userId="8f3b41ac-413d-46e0-bc97-8181c95bcdc2" providerId="ADAL" clId="{109C1E68-9250-4DE7-AFA8-C7C69E4D6D69}" dt="2024-05-23T16:33:20.570" v="30912" actId="20578"/>
        <pc:sldMkLst>
          <pc:docMk/>
          <pc:sldMk cId="3643924528" sldId="1530"/>
        </pc:sldMkLst>
        <pc:spChg chg="mod">
          <ac:chgData name="paul meaney" userId="8f3b41ac-413d-46e0-bc97-8181c95bcdc2" providerId="ADAL" clId="{109C1E68-9250-4DE7-AFA8-C7C69E4D6D69}" dt="2024-05-23T16:33:16.846" v="30911" actId="20577"/>
          <ac:spMkLst>
            <pc:docMk/>
            <pc:sldMk cId="3643924528" sldId="1530"/>
            <ac:spMk id="5" creationId="{CDB49D71-E3AB-464B-95A8-417A11D7B349}"/>
          </ac:spMkLst>
        </pc:spChg>
      </pc:sldChg>
      <pc:sldChg chg="addSp delSp modSp new del mod modClrScheme chgLayout">
        <pc:chgData name="paul meaney" userId="8f3b41ac-413d-46e0-bc97-8181c95bcdc2" providerId="ADAL" clId="{109C1E68-9250-4DE7-AFA8-C7C69E4D6D69}" dt="2024-05-23T15:33:07.181" v="30544" actId="47"/>
        <pc:sldMkLst>
          <pc:docMk/>
          <pc:sldMk cId="1162112632" sldId="1531"/>
        </pc:sldMkLst>
        <pc:spChg chg="del mod ord">
          <ac:chgData name="paul meaney" userId="8f3b41ac-413d-46e0-bc97-8181c95bcdc2" providerId="ADAL" clId="{109C1E68-9250-4DE7-AFA8-C7C69E4D6D69}" dt="2024-05-23T13:18:49.729" v="27775" actId="700"/>
          <ac:spMkLst>
            <pc:docMk/>
            <pc:sldMk cId="1162112632" sldId="1531"/>
            <ac:spMk id="2" creationId="{C56B52A6-0273-31A6-1D4D-4AB3E94ABE1F}"/>
          </ac:spMkLst>
        </pc:spChg>
        <pc:spChg chg="del mod ord">
          <ac:chgData name="paul meaney" userId="8f3b41ac-413d-46e0-bc97-8181c95bcdc2" providerId="ADAL" clId="{109C1E68-9250-4DE7-AFA8-C7C69E4D6D69}" dt="2024-05-23T13:18:49.729" v="27775" actId="700"/>
          <ac:spMkLst>
            <pc:docMk/>
            <pc:sldMk cId="1162112632" sldId="1531"/>
            <ac:spMk id="3" creationId="{F5CED253-BF99-D371-4F0F-CED9365605A1}"/>
          </ac:spMkLst>
        </pc:spChg>
        <pc:spChg chg="mod ord">
          <ac:chgData name="paul meaney" userId="8f3b41ac-413d-46e0-bc97-8181c95bcdc2" providerId="ADAL" clId="{109C1E68-9250-4DE7-AFA8-C7C69E4D6D69}" dt="2024-05-23T13:18:49.729" v="27775" actId="700"/>
          <ac:spMkLst>
            <pc:docMk/>
            <pc:sldMk cId="1162112632" sldId="1531"/>
            <ac:spMk id="4" creationId="{A648A3B6-1BAB-28D1-A5DC-BC80A19D5221}"/>
          </ac:spMkLst>
        </pc:spChg>
        <pc:spChg chg="add mod ord">
          <ac:chgData name="paul meaney" userId="8f3b41ac-413d-46e0-bc97-8181c95bcdc2" providerId="ADAL" clId="{109C1E68-9250-4DE7-AFA8-C7C69E4D6D69}" dt="2024-05-23T14:04:30.325" v="28410" actId="20577"/>
          <ac:spMkLst>
            <pc:docMk/>
            <pc:sldMk cId="1162112632" sldId="1531"/>
            <ac:spMk id="5" creationId="{BCF6E67B-0B9E-4602-58CB-499FE3C139C9}"/>
          </ac:spMkLst>
        </pc:spChg>
        <pc:spChg chg="add del mod ord">
          <ac:chgData name="paul meaney" userId="8f3b41ac-413d-46e0-bc97-8181c95bcdc2" providerId="ADAL" clId="{109C1E68-9250-4DE7-AFA8-C7C69E4D6D69}" dt="2024-05-23T14:04:20.235" v="28392" actId="478"/>
          <ac:spMkLst>
            <pc:docMk/>
            <pc:sldMk cId="1162112632" sldId="1531"/>
            <ac:spMk id="6" creationId="{33C54F8B-A4D1-3801-19E5-282AE4D03371}"/>
          </ac:spMkLst>
        </pc:spChg>
        <pc:spChg chg="add del mod ord">
          <ac:chgData name="paul meaney" userId="8f3b41ac-413d-46e0-bc97-8181c95bcdc2" providerId="ADAL" clId="{109C1E68-9250-4DE7-AFA8-C7C69E4D6D69}" dt="2024-05-23T14:04:11.186" v="28391"/>
          <ac:spMkLst>
            <pc:docMk/>
            <pc:sldMk cId="1162112632" sldId="1531"/>
            <ac:spMk id="7" creationId="{D1649E38-A1CA-9729-3971-BBDD19E025DF}"/>
          </ac:spMkLst>
        </pc:spChg>
        <pc:spChg chg="mod">
          <ac:chgData name="paul meaney" userId="8f3b41ac-413d-46e0-bc97-8181c95bcdc2" providerId="ADAL" clId="{109C1E68-9250-4DE7-AFA8-C7C69E4D6D69}" dt="2024-05-23T14:05:18.230" v="28453" actId="20577"/>
          <ac:spMkLst>
            <pc:docMk/>
            <pc:sldMk cId="1162112632" sldId="1531"/>
            <ac:spMk id="9" creationId="{2C631D30-50D5-B99F-4369-D6BBA61D30DC}"/>
          </ac:spMkLst>
        </pc:spChg>
        <pc:spChg chg="mod">
          <ac:chgData name="paul meaney" userId="8f3b41ac-413d-46e0-bc97-8181c95bcdc2" providerId="ADAL" clId="{109C1E68-9250-4DE7-AFA8-C7C69E4D6D69}" dt="2024-05-23T14:09:51.643" v="28709" actId="14100"/>
          <ac:spMkLst>
            <pc:docMk/>
            <pc:sldMk cId="1162112632" sldId="1531"/>
            <ac:spMk id="10" creationId="{BB791DBB-2F7C-1B32-8718-63A717321F7A}"/>
          </ac:spMkLst>
        </pc:spChg>
        <pc:spChg chg="mod">
          <ac:chgData name="paul meaney" userId="8f3b41ac-413d-46e0-bc97-8181c95bcdc2" providerId="ADAL" clId="{109C1E68-9250-4DE7-AFA8-C7C69E4D6D69}" dt="2024-05-23T14:05:45.584" v="28515" actId="20577"/>
          <ac:spMkLst>
            <pc:docMk/>
            <pc:sldMk cId="1162112632" sldId="1531"/>
            <ac:spMk id="12" creationId="{E1A3819D-2848-785B-B95F-1C316D49C654}"/>
          </ac:spMkLst>
        </pc:spChg>
        <pc:spChg chg="mod">
          <ac:chgData name="paul meaney" userId="8f3b41ac-413d-46e0-bc97-8181c95bcdc2" providerId="ADAL" clId="{109C1E68-9250-4DE7-AFA8-C7C69E4D6D69}" dt="2024-05-23T14:09:58.979" v="28711" actId="14100"/>
          <ac:spMkLst>
            <pc:docMk/>
            <pc:sldMk cId="1162112632" sldId="1531"/>
            <ac:spMk id="13" creationId="{1E454891-D6B7-7AB9-B5C7-39D767D6610F}"/>
          </ac:spMkLst>
        </pc:spChg>
        <pc:grpChg chg="add mod">
          <ac:chgData name="paul meaney" userId="8f3b41ac-413d-46e0-bc97-8181c95bcdc2" providerId="ADAL" clId="{109C1E68-9250-4DE7-AFA8-C7C69E4D6D69}" dt="2024-05-23T14:09:48.797" v="28708" actId="1076"/>
          <ac:grpSpMkLst>
            <pc:docMk/>
            <pc:sldMk cId="1162112632" sldId="1531"/>
            <ac:grpSpMk id="8" creationId="{D2A7C317-81DE-FA9B-FE17-6EBA95911E19}"/>
          </ac:grpSpMkLst>
        </pc:grpChg>
        <pc:grpChg chg="add mod">
          <ac:chgData name="paul meaney" userId="8f3b41ac-413d-46e0-bc97-8181c95bcdc2" providerId="ADAL" clId="{109C1E68-9250-4DE7-AFA8-C7C69E4D6D69}" dt="2024-05-23T14:09:56.353" v="28710" actId="1076"/>
          <ac:grpSpMkLst>
            <pc:docMk/>
            <pc:sldMk cId="1162112632" sldId="1531"/>
            <ac:grpSpMk id="11" creationId="{658D8BB9-B023-BE9E-F97C-185A2DE509EC}"/>
          </ac:grpSpMkLst>
        </pc:grpChg>
        <pc:picChg chg="add mod">
          <ac:chgData name="paul meaney" userId="8f3b41ac-413d-46e0-bc97-8181c95bcdc2" providerId="ADAL" clId="{109C1E68-9250-4DE7-AFA8-C7C69E4D6D69}" dt="2024-05-23T14:09:20.427" v="28707" actId="1582"/>
          <ac:picMkLst>
            <pc:docMk/>
            <pc:sldMk cId="1162112632" sldId="1531"/>
            <ac:picMk id="2050" creationId="{9AE423E3-FD0C-D97F-EA15-62E3F5B6F534}"/>
          </ac:picMkLst>
        </pc:picChg>
      </pc:sldChg>
      <pc:sldChg chg="modSp add mod">
        <pc:chgData name="paul meaney" userId="8f3b41ac-413d-46e0-bc97-8181c95bcdc2" providerId="ADAL" clId="{109C1E68-9250-4DE7-AFA8-C7C69E4D6D69}" dt="2024-05-23T16:38:25.634" v="31556"/>
        <pc:sldMkLst>
          <pc:docMk/>
          <pc:sldMk cId="3176384236" sldId="1531"/>
        </pc:sldMkLst>
        <pc:spChg chg="mod">
          <ac:chgData name="paul meaney" userId="8f3b41ac-413d-46e0-bc97-8181c95bcdc2" providerId="ADAL" clId="{109C1E68-9250-4DE7-AFA8-C7C69E4D6D69}" dt="2024-05-23T16:35:33.581" v="31119" actId="20577"/>
          <ac:spMkLst>
            <pc:docMk/>
            <pc:sldMk cId="3176384236" sldId="1531"/>
            <ac:spMk id="2" creationId="{80BBF05F-215F-2FD6-0ADC-504D96CA3FED}"/>
          </ac:spMkLst>
        </pc:spChg>
        <pc:graphicFrameChg chg="mod">
          <ac:chgData name="paul meaney" userId="8f3b41ac-413d-46e0-bc97-8181c95bcdc2" providerId="ADAL" clId="{109C1E68-9250-4DE7-AFA8-C7C69E4D6D69}" dt="2024-05-23T16:38:25.634" v="31556"/>
          <ac:graphicFrameMkLst>
            <pc:docMk/>
            <pc:sldMk cId="3176384236" sldId="1531"/>
            <ac:graphicFrameMk id="9" creationId="{196CF687-08A4-85E4-F4C0-36AB9F3B914D}"/>
          </ac:graphicFrameMkLst>
        </pc:graphicFrameChg>
      </pc:sldChg>
      <pc:sldChg chg="addSp delSp modSp new del mod">
        <pc:chgData name="paul meaney" userId="8f3b41ac-413d-46e0-bc97-8181c95bcdc2" providerId="ADAL" clId="{109C1E68-9250-4DE7-AFA8-C7C69E4D6D69}" dt="2024-05-23T15:33:07.557" v="30546" actId="47"/>
        <pc:sldMkLst>
          <pc:docMk/>
          <pc:sldMk cId="500631662" sldId="1532"/>
        </pc:sldMkLst>
        <pc:spChg chg="mod">
          <ac:chgData name="paul meaney" userId="8f3b41ac-413d-46e0-bc97-8181c95bcdc2" providerId="ADAL" clId="{109C1E68-9250-4DE7-AFA8-C7C69E4D6D69}" dt="2024-05-23T14:08:16.380" v="28703" actId="20577"/>
          <ac:spMkLst>
            <pc:docMk/>
            <pc:sldMk cId="500631662" sldId="1532"/>
            <ac:spMk id="2" creationId="{D22229F7-E1CB-CF2E-5452-A27EAA1EB41A}"/>
          </ac:spMkLst>
        </pc:spChg>
        <pc:spChg chg="del">
          <ac:chgData name="paul meaney" userId="8f3b41ac-413d-46e0-bc97-8181c95bcdc2" providerId="ADAL" clId="{109C1E68-9250-4DE7-AFA8-C7C69E4D6D69}" dt="2024-05-23T14:08:04.461" v="28672"/>
          <ac:spMkLst>
            <pc:docMk/>
            <pc:sldMk cId="500631662" sldId="1532"/>
            <ac:spMk id="3" creationId="{36D26B6B-327E-A45F-D252-22344633E8B5}"/>
          </ac:spMkLst>
        </pc:spChg>
        <pc:spChg chg="mod">
          <ac:chgData name="paul meaney" userId="8f3b41ac-413d-46e0-bc97-8181c95bcdc2" providerId="ADAL" clId="{109C1E68-9250-4DE7-AFA8-C7C69E4D6D69}" dt="2024-05-23T14:10:56.709" v="28777" actId="20577"/>
          <ac:spMkLst>
            <pc:docMk/>
            <pc:sldMk cId="500631662" sldId="1532"/>
            <ac:spMk id="6" creationId="{62107A41-45A2-0496-4653-A232CAE8385D}"/>
          </ac:spMkLst>
        </pc:spChg>
        <pc:spChg chg="mod">
          <ac:chgData name="paul meaney" userId="8f3b41ac-413d-46e0-bc97-8181c95bcdc2" providerId="ADAL" clId="{109C1E68-9250-4DE7-AFA8-C7C69E4D6D69}" dt="2024-05-23T14:10:38.785" v="28720"/>
          <ac:spMkLst>
            <pc:docMk/>
            <pc:sldMk cId="500631662" sldId="1532"/>
            <ac:spMk id="7" creationId="{E80B2E41-D5DD-425B-6C78-219CABC3E16A}"/>
          </ac:spMkLst>
        </pc:spChg>
        <pc:spChg chg="mod">
          <ac:chgData name="paul meaney" userId="8f3b41ac-413d-46e0-bc97-8181c95bcdc2" providerId="ADAL" clId="{109C1E68-9250-4DE7-AFA8-C7C69E4D6D69}" dt="2024-05-23T14:11:28.643" v="28854" actId="313"/>
          <ac:spMkLst>
            <pc:docMk/>
            <pc:sldMk cId="500631662" sldId="1532"/>
            <ac:spMk id="9" creationId="{3A6AB82D-6C48-237F-002E-6DB6FA5EB444}"/>
          </ac:spMkLst>
        </pc:spChg>
        <pc:spChg chg="mod">
          <ac:chgData name="paul meaney" userId="8f3b41ac-413d-46e0-bc97-8181c95bcdc2" providerId="ADAL" clId="{109C1E68-9250-4DE7-AFA8-C7C69E4D6D69}" dt="2024-05-23T14:11:35.907" v="28856" actId="14100"/>
          <ac:spMkLst>
            <pc:docMk/>
            <pc:sldMk cId="500631662" sldId="1532"/>
            <ac:spMk id="10" creationId="{8FB98E88-F99E-79BC-3CE3-EEB20FF6EA7C}"/>
          </ac:spMkLst>
        </pc:spChg>
        <pc:grpChg chg="add mod">
          <ac:chgData name="paul meaney" userId="8f3b41ac-413d-46e0-bc97-8181c95bcdc2" providerId="ADAL" clId="{109C1E68-9250-4DE7-AFA8-C7C69E4D6D69}" dt="2024-05-23T14:10:43.020" v="28721" actId="1076"/>
          <ac:grpSpMkLst>
            <pc:docMk/>
            <pc:sldMk cId="500631662" sldId="1532"/>
            <ac:grpSpMk id="5" creationId="{C11F72DF-444E-E37B-7993-BD9E4C9545A9}"/>
          </ac:grpSpMkLst>
        </pc:grpChg>
        <pc:grpChg chg="add mod">
          <ac:chgData name="paul meaney" userId="8f3b41ac-413d-46e0-bc97-8181c95bcdc2" providerId="ADAL" clId="{109C1E68-9250-4DE7-AFA8-C7C69E4D6D69}" dt="2024-05-23T14:11:33.219" v="28855" actId="1076"/>
          <ac:grpSpMkLst>
            <pc:docMk/>
            <pc:sldMk cId="500631662" sldId="1532"/>
            <ac:grpSpMk id="8" creationId="{9D1BEE34-1861-83C2-0CC2-1C3A34C3D48F}"/>
          </ac:grpSpMkLst>
        </pc:grpChg>
        <pc:picChg chg="add mod">
          <ac:chgData name="paul meaney" userId="8f3b41ac-413d-46e0-bc97-8181c95bcdc2" providerId="ADAL" clId="{109C1E68-9250-4DE7-AFA8-C7C69E4D6D69}" dt="2024-05-23T14:10:17.918" v="28715" actId="14100"/>
          <ac:picMkLst>
            <pc:docMk/>
            <pc:sldMk cId="500631662" sldId="1532"/>
            <ac:picMk id="3074" creationId="{2A6C8EE3-876B-4284-0F11-EFECF8893391}"/>
          </ac:picMkLst>
        </pc:picChg>
        <pc:picChg chg="add mod">
          <ac:chgData name="paul meaney" userId="8f3b41ac-413d-46e0-bc97-8181c95bcdc2" providerId="ADAL" clId="{109C1E68-9250-4DE7-AFA8-C7C69E4D6D69}" dt="2024-05-23T14:10:28.511" v="28719" actId="1076"/>
          <ac:picMkLst>
            <pc:docMk/>
            <pc:sldMk cId="500631662" sldId="1532"/>
            <ac:picMk id="3076" creationId="{A2E71A78-FEEF-F632-63C8-06A3E2D88F29}"/>
          </ac:picMkLst>
        </pc:picChg>
      </pc:sldChg>
      <pc:sldChg chg="modSp add mod">
        <pc:chgData name="paul meaney" userId="8f3b41ac-413d-46e0-bc97-8181c95bcdc2" providerId="ADAL" clId="{109C1E68-9250-4DE7-AFA8-C7C69E4D6D69}" dt="2024-05-23T16:40:16.564" v="31827" actId="20577"/>
        <pc:sldMkLst>
          <pc:docMk/>
          <pc:sldMk cId="3938734971" sldId="1532"/>
        </pc:sldMkLst>
        <pc:spChg chg="mod">
          <ac:chgData name="paul meaney" userId="8f3b41ac-413d-46e0-bc97-8181c95bcdc2" providerId="ADAL" clId="{109C1E68-9250-4DE7-AFA8-C7C69E4D6D69}" dt="2024-05-23T16:37:10.853" v="31452" actId="20577"/>
          <ac:spMkLst>
            <pc:docMk/>
            <pc:sldMk cId="3938734971" sldId="1532"/>
            <ac:spMk id="2" creationId="{80BBF05F-215F-2FD6-0ADC-504D96CA3FED}"/>
          </ac:spMkLst>
        </pc:spChg>
        <pc:graphicFrameChg chg="mod">
          <ac:chgData name="paul meaney" userId="8f3b41ac-413d-46e0-bc97-8181c95bcdc2" providerId="ADAL" clId="{109C1E68-9250-4DE7-AFA8-C7C69E4D6D69}" dt="2024-05-23T16:40:16.564" v="31827" actId="20577"/>
          <ac:graphicFrameMkLst>
            <pc:docMk/>
            <pc:sldMk cId="3938734971" sldId="1532"/>
            <ac:graphicFrameMk id="9" creationId="{196CF687-08A4-85E4-F4C0-36AB9F3B914D}"/>
          </ac:graphicFrameMkLst>
        </pc:graphicFrameChg>
      </pc:sldChg>
      <pc:sldChg chg="addSp delSp modSp new del mod">
        <pc:chgData name="paul meaney" userId="8f3b41ac-413d-46e0-bc97-8181c95bcdc2" providerId="ADAL" clId="{109C1E68-9250-4DE7-AFA8-C7C69E4D6D69}" dt="2024-05-23T15:33:07.936" v="30548" actId="47"/>
        <pc:sldMkLst>
          <pc:docMk/>
          <pc:sldMk cId="2770028820" sldId="1533"/>
        </pc:sldMkLst>
        <pc:spChg chg="mod">
          <ac:chgData name="paul meaney" userId="8f3b41ac-413d-46e0-bc97-8181c95bcdc2" providerId="ADAL" clId="{109C1E68-9250-4DE7-AFA8-C7C69E4D6D69}" dt="2024-05-23T14:12:55.042" v="28887" actId="1076"/>
          <ac:spMkLst>
            <pc:docMk/>
            <pc:sldMk cId="2770028820" sldId="1533"/>
            <ac:spMk id="2" creationId="{6EA09007-ED5E-967D-B278-478E728FA7D1}"/>
          </ac:spMkLst>
        </pc:spChg>
        <pc:spChg chg="del">
          <ac:chgData name="paul meaney" userId="8f3b41ac-413d-46e0-bc97-8181c95bcdc2" providerId="ADAL" clId="{109C1E68-9250-4DE7-AFA8-C7C69E4D6D69}" dt="2024-05-23T14:12:16.425" v="28857"/>
          <ac:spMkLst>
            <pc:docMk/>
            <pc:sldMk cId="2770028820" sldId="1533"/>
            <ac:spMk id="3" creationId="{50C4DFE6-CD39-0C96-AFC3-FDF7C20EA187}"/>
          </ac:spMkLst>
        </pc:spChg>
        <pc:spChg chg="mod">
          <ac:chgData name="paul meaney" userId="8f3b41ac-413d-46e0-bc97-8181c95bcdc2" providerId="ADAL" clId="{109C1E68-9250-4DE7-AFA8-C7C69E4D6D69}" dt="2024-05-23T14:20:51.781" v="29041" actId="14100"/>
          <ac:spMkLst>
            <pc:docMk/>
            <pc:sldMk cId="2770028820" sldId="1533"/>
            <ac:spMk id="6" creationId="{48673FC9-2838-3C7D-844A-63FB08FEBE6F}"/>
          </ac:spMkLst>
        </pc:spChg>
        <pc:spChg chg="mod">
          <ac:chgData name="paul meaney" userId="8f3b41ac-413d-46e0-bc97-8181c95bcdc2" providerId="ADAL" clId="{109C1E68-9250-4DE7-AFA8-C7C69E4D6D69}" dt="2024-05-23T14:20:56.061" v="29042" actId="14100"/>
          <ac:spMkLst>
            <pc:docMk/>
            <pc:sldMk cId="2770028820" sldId="1533"/>
            <ac:spMk id="7" creationId="{2F3D2CB7-2E1B-8DB5-D6FA-27EE7BB2C095}"/>
          </ac:spMkLst>
        </pc:spChg>
        <pc:spChg chg="mod">
          <ac:chgData name="paul meaney" userId="8f3b41ac-413d-46e0-bc97-8181c95bcdc2" providerId="ADAL" clId="{109C1E68-9250-4DE7-AFA8-C7C69E4D6D69}" dt="2024-05-23T14:21:13.564" v="29066" actId="20577"/>
          <ac:spMkLst>
            <pc:docMk/>
            <pc:sldMk cId="2770028820" sldId="1533"/>
            <ac:spMk id="9" creationId="{20A08115-DFEB-FF8E-B735-D626C8E79C2E}"/>
          </ac:spMkLst>
        </pc:spChg>
        <pc:spChg chg="mod">
          <ac:chgData name="paul meaney" userId="8f3b41ac-413d-46e0-bc97-8181c95bcdc2" providerId="ADAL" clId="{109C1E68-9250-4DE7-AFA8-C7C69E4D6D69}" dt="2024-05-23T14:21:03.741" v="29043"/>
          <ac:spMkLst>
            <pc:docMk/>
            <pc:sldMk cId="2770028820" sldId="1533"/>
            <ac:spMk id="10" creationId="{A7DDAFD7-6026-0A49-8D89-CA64021130B8}"/>
          </ac:spMkLst>
        </pc:spChg>
        <pc:grpChg chg="add mod">
          <ac:chgData name="paul meaney" userId="8f3b41ac-413d-46e0-bc97-8181c95bcdc2" providerId="ADAL" clId="{109C1E68-9250-4DE7-AFA8-C7C69E4D6D69}" dt="2024-05-23T14:20:33.727" v="28981" actId="1076"/>
          <ac:grpSpMkLst>
            <pc:docMk/>
            <pc:sldMk cId="2770028820" sldId="1533"/>
            <ac:grpSpMk id="5" creationId="{259BE05F-E40A-238B-B099-EC3F17539008}"/>
          </ac:grpSpMkLst>
        </pc:grpChg>
        <pc:grpChg chg="add mod">
          <ac:chgData name="paul meaney" userId="8f3b41ac-413d-46e0-bc97-8181c95bcdc2" providerId="ADAL" clId="{109C1E68-9250-4DE7-AFA8-C7C69E4D6D69}" dt="2024-05-23T14:21:06.944" v="29044" actId="1076"/>
          <ac:grpSpMkLst>
            <pc:docMk/>
            <pc:sldMk cId="2770028820" sldId="1533"/>
            <ac:grpSpMk id="8" creationId="{F04245A4-5B53-6183-2C41-6BAF5FA6DD2C}"/>
          </ac:grpSpMkLst>
        </pc:grpChg>
        <pc:picChg chg="add mod">
          <ac:chgData name="paul meaney" userId="8f3b41ac-413d-46e0-bc97-8181c95bcdc2" providerId="ADAL" clId="{109C1E68-9250-4DE7-AFA8-C7C69E4D6D69}" dt="2024-05-23T14:20:29.338" v="28979" actId="1076"/>
          <ac:picMkLst>
            <pc:docMk/>
            <pc:sldMk cId="2770028820" sldId="1533"/>
            <ac:picMk id="4098" creationId="{0DF947CC-D958-4FDD-C1B3-C8F2F710DB35}"/>
          </ac:picMkLst>
        </pc:picChg>
        <pc:picChg chg="add mod">
          <ac:chgData name="paul meaney" userId="8f3b41ac-413d-46e0-bc97-8181c95bcdc2" providerId="ADAL" clId="{109C1E68-9250-4DE7-AFA8-C7C69E4D6D69}" dt="2024-05-23T14:20:30.761" v="28980" actId="1076"/>
          <ac:picMkLst>
            <pc:docMk/>
            <pc:sldMk cId="2770028820" sldId="1533"/>
            <ac:picMk id="4100" creationId="{8335AB1E-FC9E-8646-D448-AEB6288E6B9A}"/>
          </ac:picMkLst>
        </pc:picChg>
      </pc:sldChg>
      <pc:sldChg chg="modSp add mod setBg">
        <pc:chgData name="paul meaney" userId="8f3b41ac-413d-46e0-bc97-8181c95bcdc2" providerId="ADAL" clId="{109C1E68-9250-4DE7-AFA8-C7C69E4D6D69}" dt="2024-05-24T08:28:42.928" v="31965" actId="27957"/>
        <pc:sldMkLst>
          <pc:docMk/>
          <pc:sldMk cId="3578462808" sldId="1533"/>
        </pc:sldMkLst>
        <pc:spChg chg="mod">
          <ac:chgData name="paul meaney" userId="8f3b41ac-413d-46e0-bc97-8181c95bcdc2" providerId="ADAL" clId="{109C1E68-9250-4DE7-AFA8-C7C69E4D6D69}" dt="2024-05-24T08:27:25.183" v="31938"/>
          <ac:spMkLst>
            <pc:docMk/>
            <pc:sldMk cId="3578462808" sldId="1533"/>
            <ac:spMk id="2" creationId="{7AC77999-4C60-4E4A-AB0E-A1E31A593232}"/>
          </ac:spMkLst>
        </pc:spChg>
        <pc:graphicFrameChg chg="add mod">
          <ac:chgData name="paul meaney" userId="8f3b41ac-413d-46e0-bc97-8181c95bcdc2" providerId="ADAL" clId="{109C1E68-9250-4DE7-AFA8-C7C69E4D6D69}" dt="2024-05-24T08:28:42.928" v="31965" actId="27957"/>
          <ac:graphicFrameMkLst>
            <pc:docMk/>
            <pc:sldMk cId="3578462808" sldId="1533"/>
            <ac:graphicFrameMk id="6" creationId="{DD2A8978-20A3-47C9-9964-B54DC50946EC}"/>
          </ac:graphicFrameMkLst>
        </pc:graphicFrameChg>
      </pc:sldChg>
      <pc:sldChg chg="new del">
        <pc:chgData name="paul meaney" userId="8f3b41ac-413d-46e0-bc97-8181c95bcdc2" providerId="ADAL" clId="{109C1E68-9250-4DE7-AFA8-C7C69E4D6D69}" dt="2024-05-24T08:44:19.690" v="32542" actId="680"/>
        <pc:sldMkLst>
          <pc:docMk/>
          <pc:sldMk cId="329912275" sldId="1534"/>
        </pc:sldMkLst>
      </pc:sldChg>
      <pc:sldChg chg="modSp new del mod">
        <pc:chgData name="paul meaney" userId="8f3b41ac-413d-46e0-bc97-8181c95bcdc2" providerId="ADAL" clId="{109C1E68-9250-4DE7-AFA8-C7C69E4D6D69}" dt="2024-05-24T08:50:54.279" v="33235" actId="47"/>
        <pc:sldMkLst>
          <pc:docMk/>
          <pc:sldMk cId="403876201" sldId="1534"/>
        </pc:sldMkLst>
        <pc:spChg chg="mod">
          <ac:chgData name="paul meaney" userId="8f3b41ac-413d-46e0-bc97-8181c95bcdc2" providerId="ADAL" clId="{109C1E68-9250-4DE7-AFA8-C7C69E4D6D69}" dt="2024-05-24T08:50:24.650" v="33221" actId="21"/>
          <ac:spMkLst>
            <pc:docMk/>
            <pc:sldMk cId="403876201" sldId="1534"/>
            <ac:spMk id="2" creationId="{95DDA2C2-A1F5-BA00-F2F1-776238B35F0D}"/>
          </ac:spMkLst>
        </pc:spChg>
        <pc:spChg chg="mod">
          <ac:chgData name="paul meaney" userId="8f3b41ac-413d-46e0-bc97-8181c95bcdc2" providerId="ADAL" clId="{109C1E68-9250-4DE7-AFA8-C7C69E4D6D69}" dt="2024-05-24T08:50:50.703" v="33233" actId="21"/>
          <ac:spMkLst>
            <pc:docMk/>
            <pc:sldMk cId="403876201" sldId="1534"/>
            <ac:spMk id="3" creationId="{70DABA80-758C-9782-6F04-74A8D111F064}"/>
          </ac:spMkLst>
        </pc:spChg>
      </pc:sldChg>
      <pc:sldChg chg="addSp delSp modSp new del mod">
        <pc:chgData name="paul meaney" userId="8f3b41ac-413d-46e0-bc97-8181c95bcdc2" providerId="ADAL" clId="{109C1E68-9250-4DE7-AFA8-C7C69E4D6D69}" dt="2024-05-23T15:33:08.460" v="30551" actId="47"/>
        <pc:sldMkLst>
          <pc:docMk/>
          <pc:sldMk cId="4014515665" sldId="1534"/>
        </pc:sldMkLst>
        <pc:spChg chg="mod">
          <ac:chgData name="paul meaney" userId="8f3b41ac-413d-46e0-bc97-8181c95bcdc2" providerId="ADAL" clId="{109C1E68-9250-4DE7-AFA8-C7C69E4D6D69}" dt="2024-05-23T14:03:22.565" v="28390" actId="20577"/>
          <ac:spMkLst>
            <pc:docMk/>
            <pc:sldMk cId="4014515665" sldId="1534"/>
            <ac:spMk id="2" creationId="{C2BB65CD-E28B-5FFD-7602-1E698A293344}"/>
          </ac:spMkLst>
        </pc:spChg>
        <pc:spChg chg="del">
          <ac:chgData name="paul meaney" userId="8f3b41ac-413d-46e0-bc97-8181c95bcdc2" providerId="ADAL" clId="{109C1E68-9250-4DE7-AFA8-C7C69E4D6D69}" dt="2024-05-23T13:45:45.140" v="28270"/>
          <ac:spMkLst>
            <pc:docMk/>
            <pc:sldMk cId="4014515665" sldId="1534"/>
            <ac:spMk id="3" creationId="{F56982A2-2BC1-F683-75C3-C14675F0F62E}"/>
          </ac:spMkLst>
        </pc:spChg>
        <pc:spChg chg="add mod">
          <ac:chgData name="paul meaney" userId="8f3b41ac-413d-46e0-bc97-8181c95bcdc2" providerId="ADAL" clId="{109C1E68-9250-4DE7-AFA8-C7C69E4D6D69}" dt="2024-05-23T13:56:38.489" v="28372" actId="14100"/>
          <ac:spMkLst>
            <pc:docMk/>
            <pc:sldMk cId="4014515665" sldId="1534"/>
            <ac:spMk id="5" creationId="{2E44E9AA-0A2A-EC69-CE69-52FAD7EECD17}"/>
          </ac:spMkLst>
        </pc:spChg>
        <pc:spChg chg="add mod">
          <ac:chgData name="paul meaney" userId="8f3b41ac-413d-46e0-bc97-8181c95bcdc2" providerId="ADAL" clId="{109C1E68-9250-4DE7-AFA8-C7C69E4D6D69}" dt="2024-05-23T13:56:52.828" v="28374" actId="1076"/>
          <ac:spMkLst>
            <pc:docMk/>
            <pc:sldMk cId="4014515665" sldId="1534"/>
            <ac:spMk id="6" creationId="{B5C3B6EB-5ECA-D9D5-B15D-C18C20F2F2BE}"/>
          </ac:spMkLst>
        </pc:spChg>
        <pc:picChg chg="add mod">
          <ac:chgData name="paul meaney" userId="8f3b41ac-413d-46e0-bc97-8181c95bcdc2" providerId="ADAL" clId="{109C1E68-9250-4DE7-AFA8-C7C69E4D6D69}" dt="2024-05-23T13:47:13.889" v="28279" actId="14100"/>
          <ac:picMkLst>
            <pc:docMk/>
            <pc:sldMk cId="4014515665" sldId="1534"/>
            <ac:picMk id="1026" creationId="{07B4BE08-977A-A6CD-1C84-F8AABBDF87F5}"/>
          </ac:picMkLst>
        </pc:picChg>
        <pc:picChg chg="add mod">
          <ac:chgData name="paul meaney" userId="8f3b41ac-413d-46e0-bc97-8181c95bcdc2" providerId="ADAL" clId="{109C1E68-9250-4DE7-AFA8-C7C69E4D6D69}" dt="2024-05-23T13:47:10.241" v="28278" actId="1582"/>
          <ac:picMkLst>
            <pc:docMk/>
            <pc:sldMk cId="4014515665" sldId="1534"/>
            <ac:picMk id="1028" creationId="{8878EEF7-8ED8-D749-B794-169B73478F03}"/>
          </ac:picMkLst>
        </pc:picChg>
      </pc:sldChg>
      <pc:sldChg chg="new del">
        <pc:chgData name="paul meaney" userId="8f3b41ac-413d-46e0-bc97-8181c95bcdc2" providerId="ADAL" clId="{109C1E68-9250-4DE7-AFA8-C7C69E4D6D69}" dt="2024-05-23T14:16:29.149" v="28898" actId="47"/>
        <pc:sldMkLst>
          <pc:docMk/>
          <pc:sldMk cId="402143932" sldId="1535"/>
        </pc:sldMkLst>
      </pc:sldChg>
      <pc:sldChg chg="addSp delSp modSp new mod">
        <pc:chgData name="paul meaney" userId="8f3b41ac-413d-46e0-bc97-8181c95bcdc2" providerId="ADAL" clId="{109C1E68-9250-4DE7-AFA8-C7C69E4D6D69}" dt="2024-05-24T08:49:47.172" v="33136" actId="20577"/>
        <pc:sldMkLst>
          <pc:docMk/>
          <pc:sldMk cId="1341602145" sldId="1535"/>
        </pc:sldMkLst>
        <pc:spChg chg="mod">
          <ac:chgData name="paul meaney" userId="8f3b41ac-413d-46e0-bc97-8181c95bcdc2" providerId="ADAL" clId="{109C1E68-9250-4DE7-AFA8-C7C69E4D6D69}" dt="2024-05-24T08:47:31.616" v="33025" actId="20577"/>
          <ac:spMkLst>
            <pc:docMk/>
            <pc:sldMk cId="1341602145" sldId="1535"/>
            <ac:spMk id="2" creationId="{40A23ACD-F42D-A49A-BD06-C811EF647E7C}"/>
          </ac:spMkLst>
        </pc:spChg>
        <pc:spChg chg="del">
          <ac:chgData name="paul meaney" userId="8f3b41ac-413d-46e0-bc97-8181c95bcdc2" providerId="ADAL" clId="{109C1E68-9250-4DE7-AFA8-C7C69E4D6D69}" dt="2024-05-24T08:47:40.068" v="33026"/>
          <ac:spMkLst>
            <pc:docMk/>
            <pc:sldMk cId="1341602145" sldId="1535"/>
            <ac:spMk id="3" creationId="{2C4E2E6A-9237-8A89-40E3-BD1A4F1E91BB}"/>
          </ac:spMkLst>
        </pc:spChg>
        <pc:spChg chg="mod">
          <ac:chgData name="paul meaney" userId="8f3b41ac-413d-46e0-bc97-8181c95bcdc2" providerId="ADAL" clId="{109C1E68-9250-4DE7-AFA8-C7C69E4D6D69}" dt="2024-05-24T08:48:32.113" v="33041"/>
          <ac:spMkLst>
            <pc:docMk/>
            <pc:sldMk cId="1341602145" sldId="1535"/>
            <ac:spMk id="7" creationId="{3593880B-5193-D60F-BE05-ED7BF04D2DBB}"/>
          </ac:spMkLst>
        </pc:spChg>
        <pc:spChg chg="mod">
          <ac:chgData name="paul meaney" userId="8f3b41ac-413d-46e0-bc97-8181c95bcdc2" providerId="ADAL" clId="{109C1E68-9250-4DE7-AFA8-C7C69E4D6D69}" dt="2024-05-24T08:49:04.945" v="33085" actId="20577"/>
          <ac:spMkLst>
            <pc:docMk/>
            <pc:sldMk cId="1341602145" sldId="1535"/>
            <ac:spMk id="9" creationId="{1DDE4E52-3D9F-FF56-27EB-D13328156E76}"/>
          </ac:spMkLst>
        </pc:spChg>
        <pc:spChg chg="mod">
          <ac:chgData name="paul meaney" userId="8f3b41ac-413d-46e0-bc97-8181c95bcdc2" providerId="ADAL" clId="{109C1E68-9250-4DE7-AFA8-C7C69E4D6D69}" dt="2024-05-24T08:49:25.362" v="33092" actId="14100"/>
          <ac:spMkLst>
            <pc:docMk/>
            <pc:sldMk cId="1341602145" sldId="1535"/>
            <ac:spMk id="10" creationId="{49CFD409-57B1-5ED9-EE9E-A1E93795698B}"/>
          </ac:spMkLst>
        </pc:spChg>
        <pc:spChg chg="mod">
          <ac:chgData name="paul meaney" userId="8f3b41ac-413d-46e0-bc97-8181c95bcdc2" providerId="ADAL" clId="{109C1E68-9250-4DE7-AFA8-C7C69E4D6D69}" dt="2024-05-24T08:49:47.172" v="33136" actId="20577"/>
          <ac:spMkLst>
            <pc:docMk/>
            <pc:sldMk cId="1341602145" sldId="1535"/>
            <ac:spMk id="12" creationId="{0272D1B0-F86C-9C34-80B2-8FFAFF9D6C18}"/>
          </ac:spMkLst>
        </pc:spChg>
        <pc:spChg chg="mod">
          <ac:chgData name="paul meaney" userId="8f3b41ac-413d-46e0-bc97-8181c95bcdc2" providerId="ADAL" clId="{109C1E68-9250-4DE7-AFA8-C7C69E4D6D69}" dt="2024-05-24T08:49:30.245" v="33093"/>
          <ac:spMkLst>
            <pc:docMk/>
            <pc:sldMk cId="1341602145" sldId="1535"/>
            <ac:spMk id="13" creationId="{5414A2CD-B049-BB70-60C5-1C57F5130FD4}"/>
          </ac:spMkLst>
        </pc:spChg>
        <pc:grpChg chg="add mod">
          <ac:chgData name="paul meaney" userId="8f3b41ac-413d-46e0-bc97-8181c95bcdc2" providerId="ADAL" clId="{109C1E68-9250-4DE7-AFA8-C7C69E4D6D69}" dt="2024-05-24T08:48:32.113" v="33041"/>
          <ac:grpSpMkLst>
            <pc:docMk/>
            <pc:sldMk cId="1341602145" sldId="1535"/>
            <ac:grpSpMk id="5" creationId="{FD29D6A6-D811-D13B-1173-E53BAC0BEC88}"/>
          </ac:grpSpMkLst>
        </pc:grpChg>
        <pc:grpChg chg="add mod">
          <ac:chgData name="paul meaney" userId="8f3b41ac-413d-46e0-bc97-8181c95bcdc2" providerId="ADAL" clId="{109C1E68-9250-4DE7-AFA8-C7C69E4D6D69}" dt="2024-05-24T08:49:20.459" v="33091" actId="14100"/>
          <ac:grpSpMkLst>
            <pc:docMk/>
            <pc:sldMk cId="1341602145" sldId="1535"/>
            <ac:grpSpMk id="8" creationId="{C06FC1F9-853A-65CB-1EFA-39AC7BE9DACB}"/>
          </ac:grpSpMkLst>
        </pc:grpChg>
        <pc:grpChg chg="add mod">
          <ac:chgData name="paul meaney" userId="8f3b41ac-413d-46e0-bc97-8181c95bcdc2" providerId="ADAL" clId="{109C1E68-9250-4DE7-AFA8-C7C69E4D6D69}" dt="2024-05-24T08:49:38.118" v="33094" actId="1076"/>
          <ac:grpSpMkLst>
            <pc:docMk/>
            <pc:sldMk cId="1341602145" sldId="1535"/>
            <ac:grpSpMk id="11" creationId="{F1CCDE25-CED6-6331-46F1-BA19D5D51565}"/>
          </ac:grpSpMkLst>
        </pc:grpChg>
        <pc:picChg chg="mod">
          <ac:chgData name="paul meaney" userId="8f3b41ac-413d-46e0-bc97-8181c95bcdc2" providerId="ADAL" clId="{109C1E68-9250-4DE7-AFA8-C7C69E4D6D69}" dt="2024-05-24T08:48:32.113" v="33041"/>
          <ac:picMkLst>
            <pc:docMk/>
            <pc:sldMk cId="1341602145" sldId="1535"/>
            <ac:picMk id="6" creationId="{2CB6732D-8A3F-BBCC-EEFB-EFC46BF1BDEC}"/>
          </ac:picMkLst>
        </pc:picChg>
        <pc:picChg chg="add mod">
          <ac:chgData name="paul meaney" userId="8f3b41ac-413d-46e0-bc97-8181c95bcdc2" providerId="ADAL" clId="{109C1E68-9250-4DE7-AFA8-C7C69E4D6D69}" dt="2024-05-24T08:48:23.925" v="33040" actId="1582"/>
          <ac:picMkLst>
            <pc:docMk/>
            <pc:sldMk cId="1341602145" sldId="1535"/>
            <ac:picMk id="1026" creationId="{64FA389C-3147-5C2A-8747-D6B84C629046}"/>
          </ac:picMkLst>
        </pc:picChg>
        <pc:picChg chg="add mod">
          <ac:chgData name="paul meaney" userId="8f3b41ac-413d-46e0-bc97-8181c95bcdc2" providerId="ADAL" clId="{109C1E68-9250-4DE7-AFA8-C7C69E4D6D69}" dt="2024-05-24T08:48:23.925" v="33040" actId="1582"/>
          <ac:picMkLst>
            <pc:docMk/>
            <pc:sldMk cId="1341602145" sldId="1535"/>
            <ac:picMk id="1028" creationId="{EAEC18FD-2334-225C-03BF-B6A7B3B607C4}"/>
          </ac:picMkLst>
        </pc:picChg>
      </pc:sldChg>
      <pc:sldChg chg="modSp add mod setBg">
        <pc:chgData name="paul meaney" userId="8f3b41ac-413d-46e0-bc97-8181c95bcdc2" providerId="ADAL" clId="{109C1E68-9250-4DE7-AFA8-C7C69E4D6D69}" dt="2024-05-24T08:51:31.518" v="33242" actId="27957"/>
        <pc:sldMkLst>
          <pc:docMk/>
          <pc:sldMk cId="1598989398" sldId="1536"/>
        </pc:sldMkLst>
        <pc:spChg chg="mod">
          <ac:chgData name="paul meaney" userId="8f3b41ac-413d-46e0-bc97-8181c95bcdc2" providerId="ADAL" clId="{109C1E68-9250-4DE7-AFA8-C7C69E4D6D69}" dt="2024-05-24T08:50:27.100" v="33222"/>
          <ac:spMkLst>
            <pc:docMk/>
            <pc:sldMk cId="1598989398" sldId="1536"/>
            <ac:spMk id="2" creationId="{7AC77999-4C60-4E4A-AB0E-A1E31A593232}"/>
          </ac:spMkLst>
        </pc:spChg>
        <pc:graphicFrameChg chg="add mod">
          <ac:chgData name="paul meaney" userId="8f3b41ac-413d-46e0-bc97-8181c95bcdc2" providerId="ADAL" clId="{109C1E68-9250-4DE7-AFA8-C7C69E4D6D69}" dt="2024-05-24T08:51:31.518" v="33242" actId="27957"/>
          <ac:graphicFrameMkLst>
            <pc:docMk/>
            <pc:sldMk cId="1598989398" sldId="1536"/>
            <ac:graphicFrameMk id="6" creationId="{DD2A8978-20A3-47C9-9964-B54DC50946EC}"/>
          </ac:graphicFrameMkLst>
        </pc:graphicFrameChg>
      </pc:sldChg>
      <pc:sldChg chg="addSp delSp modSp new del mod">
        <pc:chgData name="paul meaney" userId="8f3b41ac-413d-46e0-bc97-8181c95bcdc2" providerId="ADAL" clId="{109C1E68-9250-4DE7-AFA8-C7C69E4D6D69}" dt="2024-05-23T15:33:09.043" v="30554" actId="47"/>
        <pc:sldMkLst>
          <pc:docMk/>
          <pc:sldMk cId="2370260560" sldId="1536"/>
        </pc:sldMkLst>
        <pc:spChg chg="mod">
          <ac:chgData name="paul meaney" userId="8f3b41ac-413d-46e0-bc97-8181c95bcdc2" providerId="ADAL" clId="{109C1E68-9250-4DE7-AFA8-C7C69E4D6D69}" dt="2024-05-23T14:20:06.449" v="28976" actId="20577"/>
          <ac:spMkLst>
            <pc:docMk/>
            <pc:sldMk cId="2370260560" sldId="1536"/>
            <ac:spMk id="2" creationId="{BD6F15B0-FC7E-7658-C8B1-79F17DA0EBB8}"/>
          </ac:spMkLst>
        </pc:spChg>
        <pc:spChg chg="del">
          <ac:chgData name="paul meaney" userId="8f3b41ac-413d-46e0-bc97-8181c95bcdc2" providerId="ADAL" clId="{109C1E68-9250-4DE7-AFA8-C7C69E4D6D69}" dt="2024-05-23T14:17:33.444" v="28903"/>
          <ac:spMkLst>
            <pc:docMk/>
            <pc:sldMk cId="2370260560" sldId="1536"/>
            <ac:spMk id="3" creationId="{7DFF7DF6-B5FD-7517-7534-75BBCC5BE009}"/>
          </ac:spMkLst>
        </pc:spChg>
        <pc:spChg chg="add del mod">
          <ac:chgData name="paul meaney" userId="8f3b41ac-413d-46e0-bc97-8181c95bcdc2" providerId="ADAL" clId="{109C1E68-9250-4DE7-AFA8-C7C69E4D6D69}" dt="2024-05-23T14:18:19.586" v="28908"/>
          <ac:spMkLst>
            <pc:docMk/>
            <pc:sldMk cId="2370260560" sldId="1536"/>
            <ac:spMk id="5" creationId="{75BFD6A4-ED8D-61EA-283A-42E686155475}"/>
          </ac:spMkLst>
        </pc:spChg>
        <pc:spChg chg="mod">
          <ac:chgData name="paul meaney" userId="8f3b41ac-413d-46e0-bc97-8181c95bcdc2" providerId="ADAL" clId="{109C1E68-9250-4DE7-AFA8-C7C69E4D6D69}" dt="2024-05-23T14:21:44.067" v="29093" actId="20577"/>
          <ac:spMkLst>
            <pc:docMk/>
            <pc:sldMk cId="2370260560" sldId="1536"/>
            <ac:spMk id="7" creationId="{F205606E-0107-44DA-2C3A-7407499FD3DA}"/>
          </ac:spMkLst>
        </pc:spChg>
        <pc:spChg chg="mod">
          <ac:chgData name="paul meaney" userId="8f3b41ac-413d-46e0-bc97-8181c95bcdc2" providerId="ADAL" clId="{109C1E68-9250-4DE7-AFA8-C7C69E4D6D69}" dt="2024-05-23T14:21:21.150" v="29067"/>
          <ac:spMkLst>
            <pc:docMk/>
            <pc:sldMk cId="2370260560" sldId="1536"/>
            <ac:spMk id="8" creationId="{67D55A8D-9A04-7A34-9969-0047540EF3E5}"/>
          </ac:spMkLst>
        </pc:spChg>
        <pc:spChg chg="mod">
          <ac:chgData name="paul meaney" userId="8f3b41ac-413d-46e0-bc97-8181c95bcdc2" providerId="ADAL" clId="{109C1E68-9250-4DE7-AFA8-C7C69E4D6D69}" dt="2024-05-23T14:22:20.761" v="29113" actId="14100"/>
          <ac:spMkLst>
            <pc:docMk/>
            <pc:sldMk cId="2370260560" sldId="1536"/>
            <ac:spMk id="10" creationId="{D7C50CBF-8821-12BF-488D-0D0E46D8D2D5}"/>
          </ac:spMkLst>
        </pc:spChg>
        <pc:spChg chg="mod ord">
          <ac:chgData name="paul meaney" userId="8f3b41ac-413d-46e0-bc97-8181c95bcdc2" providerId="ADAL" clId="{109C1E68-9250-4DE7-AFA8-C7C69E4D6D69}" dt="2024-05-23T14:22:12.302" v="29100" actId="167"/>
          <ac:spMkLst>
            <pc:docMk/>
            <pc:sldMk cId="2370260560" sldId="1536"/>
            <ac:spMk id="11" creationId="{76670C78-9EED-DD8F-3664-647B68905788}"/>
          </ac:spMkLst>
        </pc:spChg>
        <pc:spChg chg="mod">
          <ac:chgData name="paul meaney" userId="8f3b41ac-413d-46e0-bc97-8181c95bcdc2" providerId="ADAL" clId="{109C1E68-9250-4DE7-AFA8-C7C69E4D6D69}" dt="2024-05-23T14:22:23.107" v="29114"/>
          <ac:spMkLst>
            <pc:docMk/>
            <pc:sldMk cId="2370260560" sldId="1536"/>
            <ac:spMk id="13" creationId="{46E9DA56-D5F5-0286-FB62-DA847DAC811E}"/>
          </ac:spMkLst>
        </pc:spChg>
        <pc:spChg chg="mod">
          <ac:chgData name="paul meaney" userId="8f3b41ac-413d-46e0-bc97-8181c95bcdc2" providerId="ADAL" clId="{109C1E68-9250-4DE7-AFA8-C7C69E4D6D69}" dt="2024-05-23T14:22:30.185" v="29121" actId="20577"/>
          <ac:spMkLst>
            <pc:docMk/>
            <pc:sldMk cId="2370260560" sldId="1536"/>
            <ac:spMk id="14" creationId="{E84D9786-221E-8947-3C5B-B5EBB70E4099}"/>
          </ac:spMkLst>
        </pc:spChg>
        <pc:spChg chg="mod">
          <ac:chgData name="paul meaney" userId="8f3b41ac-413d-46e0-bc97-8181c95bcdc2" providerId="ADAL" clId="{109C1E68-9250-4DE7-AFA8-C7C69E4D6D69}" dt="2024-05-23T14:22:32.935" v="29122"/>
          <ac:spMkLst>
            <pc:docMk/>
            <pc:sldMk cId="2370260560" sldId="1536"/>
            <ac:spMk id="16" creationId="{7A7C60ED-BF7B-AB6F-FE72-A97CF232B18A}"/>
          </ac:spMkLst>
        </pc:spChg>
        <pc:spChg chg="mod">
          <ac:chgData name="paul meaney" userId="8f3b41ac-413d-46e0-bc97-8181c95bcdc2" providerId="ADAL" clId="{109C1E68-9250-4DE7-AFA8-C7C69E4D6D69}" dt="2024-05-23T14:22:41.472" v="29136" actId="20577"/>
          <ac:spMkLst>
            <pc:docMk/>
            <pc:sldMk cId="2370260560" sldId="1536"/>
            <ac:spMk id="17" creationId="{7FEF7EAF-914A-A385-59B0-E351B6F8D317}"/>
          </ac:spMkLst>
        </pc:spChg>
        <pc:grpChg chg="add mod">
          <ac:chgData name="paul meaney" userId="8f3b41ac-413d-46e0-bc97-8181c95bcdc2" providerId="ADAL" clId="{109C1E68-9250-4DE7-AFA8-C7C69E4D6D69}" dt="2024-05-23T14:21:37.773" v="29069" actId="1076"/>
          <ac:grpSpMkLst>
            <pc:docMk/>
            <pc:sldMk cId="2370260560" sldId="1536"/>
            <ac:grpSpMk id="6" creationId="{D0610ED7-E01C-3DDE-546C-F77467E224B6}"/>
          </ac:grpSpMkLst>
        </pc:grpChg>
        <pc:grpChg chg="add mod">
          <ac:chgData name="paul meaney" userId="8f3b41ac-413d-46e0-bc97-8181c95bcdc2" providerId="ADAL" clId="{109C1E68-9250-4DE7-AFA8-C7C69E4D6D69}" dt="2024-05-23T14:22:04.951" v="29098" actId="14100"/>
          <ac:grpSpMkLst>
            <pc:docMk/>
            <pc:sldMk cId="2370260560" sldId="1536"/>
            <ac:grpSpMk id="9" creationId="{07213319-D879-C9D0-35FC-A98B17ECE3D6}"/>
          </ac:grpSpMkLst>
        </pc:grpChg>
        <pc:grpChg chg="add mod">
          <ac:chgData name="paul meaney" userId="8f3b41ac-413d-46e0-bc97-8181c95bcdc2" providerId="ADAL" clId="{109C1E68-9250-4DE7-AFA8-C7C69E4D6D69}" dt="2024-05-23T14:22:27.997" v="29116" actId="1076"/>
          <ac:grpSpMkLst>
            <pc:docMk/>
            <pc:sldMk cId="2370260560" sldId="1536"/>
            <ac:grpSpMk id="12" creationId="{35487E3D-AB1F-E243-8B52-214CD7F3F99B}"/>
          </ac:grpSpMkLst>
        </pc:grpChg>
        <pc:grpChg chg="add mod">
          <ac:chgData name="paul meaney" userId="8f3b41ac-413d-46e0-bc97-8181c95bcdc2" providerId="ADAL" clId="{109C1E68-9250-4DE7-AFA8-C7C69E4D6D69}" dt="2024-05-23T14:22:36.222" v="29123" actId="1076"/>
          <ac:grpSpMkLst>
            <pc:docMk/>
            <pc:sldMk cId="2370260560" sldId="1536"/>
            <ac:grpSpMk id="15" creationId="{7B11D9F1-6220-72B1-C090-F527259850FC}"/>
          </ac:grpSpMkLst>
        </pc:grpChg>
        <pc:picChg chg="add del mod">
          <ac:chgData name="paul meaney" userId="8f3b41ac-413d-46e0-bc97-8181c95bcdc2" providerId="ADAL" clId="{109C1E68-9250-4DE7-AFA8-C7C69E4D6D69}" dt="2024-05-23T14:18:17.497" v="28907" actId="478"/>
          <ac:picMkLst>
            <pc:docMk/>
            <pc:sldMk cId="2370260560" sldId="1536"/>
            <ac:picMk id="5122" creationId="{9DFD2C58-8892-C26D-E6B6-33904648C897}"/>
          </ac:picMkLst>
        </pc:picChg>
        <pc:picChg chg="add mod">
          <ac:chgData name="paul meaney" userId="8f3b41ac-413d-46e0-bc97-8181c95bcdc2" providerId="ADAL" clId="{109C1E68-9250-4DE7-AFA8-C7C69E4D6D69}" dt="2024-05-23T14:21:59.233" v="29096" actId="1076"/>
          <ac:picMkLst>
            <pc:docMk/>
            <pc:sldMk cId="2370260560" sldId="1536"/>
            <ac:picMk id="5124" creationId="{C8C0B028-B59D-ED0E-CD0B-A0E54DEAF5BE}"/>
          </ac:picMkLst>
        </pc:picChg>
        <pc:picChg chg="add mod">
          <ac:chgData name="paul meaney" userId="8f3b41ac-413d-46e0-bc97-8181c95bcdc2" providerId="ADAL" clId="{109C1E68-9250-4DE7-AFA8-C7C69E4D6D69}" dt="2024-05-23T14:19:49.848" v="28920" actId="1582"/>
          <ac:picMkLst>
            <pc:docMk/>
            <pc:sldMk cId="2370260560" sldId="1536"/>
            <ac:picMk id="5126" creationId="{2ECF419E-4623-73BD-5A54-0640D045742B}"/>
          </ac:picMkLst>
        </pc:picChg>
      </pc:sldChg>
      <pc:sldChg chg="addSp delSp modSp new mod setBg">
        <pc:chgData name="paul meaney" userId="8f3b41ac-413d-46e0-bc97-8181c95bcdc2" providerId="ADAL" clId="{109C1E68-9250-4DE7-AFA8-C7C69E4D6D69}" dt="2024-05-24T09:53:34.629" v="34589" actId="20577"/>
        <pc:sldMkLst>
          <pc:docMk/>
          <pc:sldMk cId="2605515591" sldId="1537"/>
        </pc:sldMkLst>
        <pc:spChg chg="mod">
          <ac:chgData name="paul meaney" userId="8f3b41ac-413d-46e0-bc97-8181c95bcdc2" providerId="ADAL" clId="{109C1E68-9250-4DE7-AFA8-C7C69E4D6D69}" dt="2024-05-24T09:53:26.225" v="34580" actId="26606"/>
          <ac:spMkLst>
            <pc:docMk/>
            <pc:sldMk cId="2605515591" sldId="1537"/>
            <ac:spMk id="2" creationId="{B825F4D7-AF39-6FD0-6B14-314AE259C575}"/>
          </ac:spMkLst>
        </pc:spChg>
        <pc:spChg chg="del mod">
          <ac:chgData name="paul meaney" userId="8f3b41ac-413d-46e0-bc97-8181c95bcdc2" providerId="ADAL" clId="{109C1E68-9250-4DE7-AFA8-C7C69E4D6D69}" dt="2024-05-24T09:53:15.730" v="34577" actId="26606"/>
          <ac:spMkLst>
            <pc:docMk/>
            <pc:sldMk cId="2605515591" sldId="1537"/>
            <ac:spMk id="3" creationId="{C88E0C27-A908-D906-068D-51E5C275574C}"/>
          </ac:spMkLst>
        </pc:spChg>
        <pc:spChg chg="mod">
          <ac:chgData name="paul meaney" userId="8f3b41ac-413d-46e0-bc97-8181c95bcdc2" providerId="ADAL" clId="{109C1E68-9250-4DE7-AFA8-C7C69E4D6D69}" dt="2024-05-24T09:53:26.225" v="34580" actId="26606"/>
          <ac:spMkLst>
            <pc:docMk/>
            <pc:sldMk cId="2605515591" sldId="1537"/>
            <ac:spMk id="4" creationId="{E9F8BF24-B71F-9AE1-BFC4-1E87CF4E1DDA}"/>
          </ac:spMkLst>
        </pc:spChg>
        <pc:spChg chg="add del">
          <ac:chgData name="paul meaney" userId="8f3b41ac-413d-46e0-bc97-8181c95bcdc2" providerId="ADAL" clId="{109C1E68-9250-4DE7-AFA8-C7C69E4D6D69}" dt="2024-05-24T09:53:22.970" v="34579" actId="26606"/>
          <ac:spMkLst>
            <pc:docMk/>
            <pc:sldMk cId="2605515591" sldId="1537"/>
            <ac:spMk id="11" creationId="{FB5993E2-C02B-4335-ABA5-D8EC465551E3}"/>
          </ac:spMkLst>
        </pc:spChg>
        <pc:spChg chg="add del">
          <ac:chgData name="paul meaney" userId="8f3b41ac-413d-46e0-bc97-8181c95bcdc2" providerId="ADAL" clId="{109C1E68-9250-4DE7-AFA8-C7C69E4D6D69}" dt="2024-05-24T09:53:22.970" v="34579" actId="26606"/>
          <ac:spMkLst>
            <pc:docMk/>
            <pc:sldMk cId="2605515591" sldId="1537"/>
            <ac:spMk id="13" creationId="{C0B801A2-5622-4BE8-9AD2-C337A2CD0022}"/>
          </ac:spMkLst>
        </pc:spChg>
        <pc:spChg chg="add del">
          <ac:chgData name="paul meaney" userId="8f3b41ac-413d-46e0-bc97-8181c95bcdc2" providerId="ADAL" clId="{109C1E68-9250-4DE7-AFA8-C7C69E4D6D69}" dt="2024-05-24T09:53:22.970" v="34579" actId="26606"/>
          <ac:spMkLst>
            <pc:docMk/>
            <pc:sldMk cId="2605515591" sldId="1537"/>
            <ac:spMk id="15" creationId="{B7AF614F-5BC3-4086-99F5-B87C5847A071}"/>
          </ac:spMkLst>
        </pc:spChg>
        <pc:spChg chg="add del">
          <ac:chgData name="paul meaney" userId="8f3b41ac-413d-46e0-bc97-8181c95bcdc2" providerId="ADAL" clId="{109C1E68-9250-4DE7-AFA8-C7C69E4D6D69}" dt="2024-05-24T09:53:26.225" v="34580" actId="26606"/>
          <ac:spMkLst>
            <pc:docMk/>
            <pc:sldMk cId="2605515591" sldId="1537"/>
            <ac:spMk id="20" creationId="{FB5993E2-C02B-4335-ABA5-D8EC465551E3}"/>
          </ac:spMkLst>
        </pc:spChg>
        <pc:spChg chg="add del">
          <ac:chgData name="paul meaney" userId="8f3b41ac-413d-46e0-bc97-8181c95bcdc2" providerId="ADAL" clId="{109C1E68-9250-4DE7-AFA8-C7C69E4D6D69}" dt="2024-05-24T09:53:26.225" v="34580" actId="26606"/>
          <ac:spMkLst>
            <pc:docMk/>
            <pc:sldMk cId="2605515591" sldId="1537"/>
            <ac:spMk id="22" creationId="{C0B801A2-5622-4BE8-9AD2-C337A2CD0022}"/>
          </ac:spMkLst>
        </pc:spChg>
        <pc:spChg chg="add del">
          <ac:chgData name="paul meaney" userId="8f3b41ac-413d-46e0-bc97-8181c95bcdc2" providerId="ADAL" clId="{109C1E68-9250-4DE7-AFA8-C7C69E4D6D69}" dt="2024-05-24T09:53:26.225" v="34580" actId="26606"/>
          <ac:spMkLst>
            <pc:docMk/>
            <pc:sldMk cId="2605515591" sldId="1537"/>
            <ac:spMk id="24" creationId="{B7AF614F-5BC3-4086-99F5-B87C5847A071}"/>
          </ac:spMkLst>
        </pc:spChg>
        <pc:graphicFrameChg chg="add mod modGraphic">
          <ac:chgData name="paul meaney" userId="8f3b41ac-413d-46e0-bc97-8181c95bcdc2" providerId="ADAL" clId="{109C1E68-9250-4DE7-AFA8-C7C69E4D6D69}" dt="2024-05-24T09:53:34.629" v="34589" actId="20577"/>
          <ac:graphicFrameMkLst>
            <pc:docMk/>
            <pc:sldMk cId="2605515591" sldId="1537"/>
            <ac:graphicFrameMk id="6" creationId="{D4AA92D1-DDDC-033E-6D5A-B1EC288D7E86}"/>
          </ac:graphicFrameMkLst>
        </pc:graphicFrameChg>
      </pc:sldChg>
      <pc:sldChg chg="new del">
        <pc:chgData name="paul meaney" userId="8f3b41ac-413d-46e0-bc97-8181c95bcdc2" providerId="ADAL" clId="{109C1E68-9250-4DE7-AFA8-C7C69E4D6D69}" dt="2024-05-23T15:15:01.544" v="29695" actId="47"/>
        <pc:sldMkLst>
          <pc:docMk/>
          <pc:sldMk cId="2696553225" sldId="1537"/>
        </pc:sldMkLst>
      </pc:sldChg>
      <pc:sldChg chg="add del">
        <pc:chgData name="paul meaney" userId="8f3b41ac-413d-46e0-bc97-8181c95bcdc2" providerId="ADAL" clId="{109C1E68-9250-4DE7-AFA8-C7C69E4D6D69}" dt="2024-05-24T10:07:47.732" v="34593"/>
        <pc:sldMkLst>
          <pc:docMk/>
          <pc:sldMk cId="1393620953" sldId="1538"/>
        </pc:sldMkLst>
      </pc:sldChg>
      <pc:sldChg chg="modSp add mod">
        <pc:chgData name="paul meaney" userId="8f3b41ac-413d-46e0-bc97-8181c95bcdc2" providerId="ADAL" clId="{109C1E68-9250-4DE7-AFA8-C7C69E4D6D69}" dt="2024-05-24T10:09:10.738" v="34836" actId="20577"/>
        <pc:sldMkLst>
          <pc:docMk/>
          <pc:sldMk cId="3308626166" sldId="1538"/>
        </pc:sldMkLst>
        <pc:spChg chg="mod">
          <ac:chgData name="paul meaney" userId="8f3b41ac-413d-46e0-bc97-8181c95bcdc2" providerId="ADAL" clId="{109C1E68-9250-4DE7-AFA8-C7C69E4D6D69}" dt="2024-05-24T10:09:10.738" v="34836" actId="20577"/>
          <ac:spMkLst>
            <pc:docMk/>
            <pc:sldMk cId="3308626166" sldId="1538"/>
            <ac:spMk id="2" creationId="{00D5D769-C479-4A58-A787-9FA4A306DFEE}"/>
          </ac:spMkLst>
        </pc:spChg>
        <pc:graphicFrameChg chg="mod">
          <ac:chgData name="paul meaney" userId="8f3b41ac-413d-46e0-bc97-8181c95bcdc2" providerId="ADAL" clId="{109C1E68-9250-4DE7-AFA8-C7C69E4D6D69}" dt="2024-05-24T10:09:01.048" v="34821" actId="20577"/>
          <ac:graphicFrameMkLst>
            <pc:docMk/>
            <pc:sldMk cId="3308626166" sldId="1538"/>
            <ac:graphicFrameMk id="6" creationId="{96C8789F-E6D2-43EC-A731-6A040E3B0E46}"/>
          </ac:graphicFrameMkLst>
        </pc:graphicFrameChg>
      </pc:sldChg>
      <pc:sldChg chg="modSp add del mod ord">
        <pc:chgData name="paul meaney" userId="8f3b41ac-413d-46e0-bc97-8181c95bcdc2" providerId="ADAL" clId="{109C1E68-9250-4DE7-AFA8-C7C69E4D6D69}" dt="2024-05-23T15:33:09.402" v="30556" actId="47"/>
        <pc:sldMkLst>
          <pc:docMk/>
          <pc:sldMk cId="3684100229" sldId="1538"/>
        </pc:sldMkLst>
        <pc:spChg chg="mod">
          <ac:chgData name="paul meaney" userId="8f3b41ac-413d-46e0-bc97-8181c95bcdc2" providerId="ADAL" clId="{109C1E68-9250-4DE7-AFA8-C7C69E4D6D69}" dt="2024-05-23T13:19:32.780" v="27803" actId="20577"/>
          <ac:spMkLst>
            <pc:docMk/>
            <pc:sldMk cId="3684100229" sldId="1538"/>
            <ac:spMk id="2" creationId="{AC70C336-0974-9889-9B89-886DF7B432DA}"/>
          </ac:spMkLst>
        </pc:spChg>
        <pc:graphicFrameChg chg="modGraphic">
          <ac:chgData name="paul meaney" userId="8f3b41ac-413d-46e0-bc97-8181c95bcdc2" providerId="ADAL" clId="{109C1E68-9250-4DE7-AFA8-C7C69E4D6D69}" dt="2024-05-23T15:22:51.504" v="30514" actId="20577"/>
          <ac:graphicFrameMkLst>
            <pc:docMk/>
            <pc:sldMk cId="3684100229" sldId="1538"/>
            <ac:graphicFrameMk id="5" creationId="{60ABB5A4-E7FC-8224-BB87-BFC62455B300}"/>
          </ac:graphicFrameMkLst>
        </pc:graphicFrameChg>
      </pc:sldChg>
      <pc:sldChg chg="add del setBg">
        <pc:chgData name="paul meaney" userId="8f3b41ac-413d-46e0-bc97-8181c95bcdc2" providerId="ADAL" clId="{109C1E68-9250-4DE7-AFA8-C7C69E4D6D69}" dt="2024-05-24T10:07:43.148" v="34591"/>
        <pc:sldMkLst>
          <pc:docMk/>
          <pc:sldMk cId="4118680943" sldId="1538"/>
        </pc:sldMkLst>
      </pc:sldChg>
      <pc:sldChg chg="addSp delSp modSp new del mod modAnim">
        <pc:chgData name="paul meaney" userId="8f3b41ac-413d-46e0-bc97-8181c95bcdc2" providerId="ADAL" clId="{109C1E68-9250-4DE7-AFA8-C7C69E4D6D69}" dt="2024-05-23T15:33:08.274" v="30550" actId="47"/>
        <pc:sldMkLst>
          <pc:docMk/>
          <pc:sldMk cId="242650092" sldId="1539"/>
        </pc:sldMkLst>
        <pc:spChg chg="mod">
          <ac:chgData name="paul meaney" userId="8f3b41ac-413d-46e0-bc97-8181c95bcdc2" providerId="ADAL" clId="{109C1E68-9250-4DE7-AFA8-C7C69E4D6D69}" dt="2024-05-23T14:16:46.843" v="28902" actId="20577"/>
          <ac:spMkLst>
            <pc:docMk/>
            <pc:sldMk cId="242650092" sldId="1539"/>
            <ac:spMk id="2" creationId="{07280CDD-71D0-4190-9014-40A793C632EC}"/>
          </ac:spMkLst>
        </pc:spChg>
        <pc:spChg chg="del">
          <ac:chgData name="paul meaney" userId="8f3b41ac-413d-46e0-bc97-8181c95bcdc2" providerId="ADAL" clId="{109C1E68-9250-4DE7-AFA8-C7C69E4D6D69}" dt="2024-05-23T13:30:36.580" v="27867" actId="478"/>
          <ac:spMkLst>
            <pc:docMk/>
            <pc:sldMk cId="242650092" sldId="1539"/>
            <ac:spMk id="3" creationId="{2E26AFF9-C726-B425-3C9E-4675D76AC13F}"/>
          </ac:spMkLst>
        </pc:spChg>
        <pc:spChg chg="add mod ord">
          <ac:chgData name="paul meaney" userId="8f3b41ac-413d-46e0-bc97-8181c95bcdc2" providerId="ADAL" clId="{109C1E68-9250-4DE7-AFA8-C7C69E4D6D69}" dt="2024-05-23T13:32:22.533" v="27886" actId="1582"/>
          <ac:spMkLst>
            <pc:docMk/>
            <pc:sldMk cId="242650092" sldId="1539"/>
            <ac:spMk id="5" creationId="{CE52D7B6-A7C9-963E-6B86-C81D87879FAC}"/>
          </ac:spMkLst>
        </pc:spChg>
        <pc:spChg chg="add mod ord">
          <ac:chgData name="paul meaney" userId="8f3b41ac-413d-46e0-bc97-8181c95bcdc2" providerId="ADAL" clId="{109C1E68-9250-4DE7-AFA8-C7C69E4D6D69}" dt="2024-05-23T13:32:22.533" v="27886" actId="1582"/>
          <ac:spMkLst>
            <pc:docMk/>
            <pc:sldMk cId="242650092" sldId="1539"/>
            <ac:spMk id="6" creationId="{AE1FE894-7053-497E-F5E4-E8B0FFEBED8E}"/>
          </ac:spMkLst>
        </pc:spChg>
        <pc:spChg chg="add mod">
          <ac:chgData name="paul meaney" userId="8f3b41ac-413d-46e0-bc97-8181c95bcdc2" providerId="ADAL" clId="{109C1E68-9250-4DE7-AFA8-C7C69E4D6D69}" dt="2024-05-23T13:33:11.146" v="27893" actId="13822"/>
          <ac:spMkLst>
            <pc:docMk/>
            <pc:sldMk cId="242650092" sldId="1539"/>
            <ac:spMk id="7" creationId="{DA10327E-1EE4-55E4-B683-410A711C9858}"/>
          </ac:spMkLst>
        </pc:spChg>
        <pc:spChg chg="add mod">
          <ac:chgData name="paul meaney" userId="8f3b41ac-413d-46e0-bc97-8181c95bcdc2" providerId="ADAL" clId="{109C1E68-9250-4DE7-AFA8-C7C69E4D6D69}" dt="2024-05-23T13:37:45.277" v="28027" actId="2711"/>
          <ac:spMkLst>
            <pc:docMk/>
            <pc:sldMk cId="242650092" sldId="1539"/>
            <ac:spMk id="8" creationId="{93F5CAF9-8070-0C1F-5878-C1EFEAD08898}"/>
          </ac:spMkLst>
        </pc:spChg>
        <pc:spChg chg="add mod">
          <ac:chgData name="paul meaney" userId="8f3b41ac-413d-46e0-bc97-8181c95bcdc2" providerId="ADAL" clId="{109C1E68-9250-4DE7-AFA8-C7C69E4D6D69}" dt="2024-05-23T13:44:17.347" v="28255" actId="1076"/>
          <ac:spMkLst>
            <pc:docMk/>
            <pc:sldMk cId="242650092" sldId="1539"/>
            <ac:spMk id="9" creationId="{787C0D12-EAC6-1B5C-31AF-0A4E3F15881D}"/>
          </ac:spMkLst>
        </pc:spChg>
        <pc:spChg chg="add mod">
          <ac:chgData name="paul meaney" userId="8f3b41ac-413d-46e0-bc97-8181c95bcdc2" providerId="ADAL" clId="{109C1E68-9250-4DE7-AFA8-C7C69E4D6D69}" dt="2024-05-23T13:38:06.260" v="28030" actId="14100"/>
          <ac:spMkLst>
            <pc:docMk/>
            <pc:sldMk cId="242650092" sldId="1539"/>
            <ac:spMk id="10" creationId="{06865847-398F-87C5-5D2A-563C362CCD96}"/>
          </ac:spMkLst>
        </pc:spChg>
        <pc:spChg chg="add mod">
          <ac:chgData name="paul meaney" userId="8f3b41ac-413d-46e0-bc97-8181c95bcdc2" providerId="ADAL" clId="{109C1E68-9250-4DE7-AFA8-C7C69E4D6D69}" dt="2024-05-23T13:38:09.540" v="28031" actId="14100"/>
          <ac:spMkLst>
            <pc:docMk/>
            <pc:sldMk cId="242650092" sldId="1539"/>
            <ac:spMk id="11" creationId="{11E2B9A5-15E4-0D82-47A4-1549BF6BACF2}"/>
          </ac:spMkLst>
        </pc:spChg>
        <pc:spChg chg="add mod ord">
          <ac:chgData name="paul meaney" userId="8f3b41ac-413d-46e0-bc97-8181c95bcdc2" providerId="ADAL" clId="{109C1E68-9250-4DE7-AFA8-C7C69E4D6D69}" dt="2024-05-23T13:36:59.637" v="28004" actId="208"/>
          <ac:spMkLst>
            <pc:docMk/>
            <pc:sldMk cId="242650092" sldId="1539"/>
            <ac:spMk id="12" creationId="{2911A2FB-998B-752D-D5F5-887ED4BC2227}"/>
          </ac:spMkLst>
        </pc:spChg>
        <pc:spChg chg="add mod ord">
          <ac:chgData name="paul meaney" userId="8f3b41ac-413d-46e0-bc97-8181c95bcdc2" providerId="ADAL" clId="{109C1E68-9250-4DE7-AFA8-C7C69E4D6D69}" dt="2024-05-23T13:36:59.637" v="28004" actId="208"/>
          <ac:spMkLst>
            <pc:docMk/>
            <pc:sldMk cId="242650092" sldId="1539"/>
            <ac:spMk id="13" creationId="{57CC64AA-1C28-285A-1AC2-BFD62E66A5DF}"/>
          </ac:spMkLst>
        </pc:spChg>
        <pc:spChg chg="add mod">
          <ac:chgData name="paul meaney" userId="8f3b41ac-413d-46e0-bc97-8181c95bcdc2" providerId="ADAL" clId="{109C1E68-9250-4DE7-AFA8-C7C69E4D6D69}" dt="2024-05-23T13:38:11.749" v="28032" actId="1076"/>
          <ac:spMkLst>
            <pc:docMk/>
            <pc:sldMk cId="242650092" sldId="1539"/>
            <ac:spMk id="14" creationId="{F672B4D4-9DE2-79F0-0ADD-34CA4C7FBF25}"/>
          </ac:spMkLst>
        </pc:spChg>
        <pc:spChg chg="add del mod">
          <ac:chgData name="paul meaney" userId="8f3b41ac-413d-46e0-bc97-8181c95bcdc2" providerId="ADAL" clId="{109C1E68-9250-4DE7-AFA8-C7C69E4D6D69}" dt="2024-05-23T13:37:25.641" v="28015" actId="478"/>
          <ac:spMkLst>
            <pc:docMk/>
            <pc:sldMk cId="242650092" sldId="1539"/>
            <ac:spMk id="15" creationId="{7C7093C6-D1A6-5167-F6FE-4FBACEBA21A9}"/>
          </ac:spMkLst>
        </pc:spChg>
        <pc:spChg chg="add mod">
          <ac:chgData name="paul meaney" userId="8f3b41ac-413d-46e0-bc97-8181c95bcdc2" providerId="ADAL" clId="{109C1E68-9250-4DE7-AFA8-C7C69E4D6D69}" dt="2024-05-23T13:44:20.333" v="28256" actId="14100"/>
          <ac:spMkLst>
            <pc:docMk/>
            <pc:sldMk cId="242650092" sldId="1539"/>
            <ac:spMk id="16" creationId="{75E76E12-A0C2-4BF5-1D87-FF26589C50DA}"/>
          </ac:spMkLst>
        </pc:spChg>
        <pc:spChg chg="mod">
          <ac:chgData name="paul meaney" userId="8f3b41ac-413d-46e0-bc97-8181c95bcdc2" providerId="ADAL" clId="{109C1E68-9250-4DE7-AFA8-C7C69E4D6D69}" dt="2024-05-23T13:40:23.443" v="28050" actId="14100"/>
          <ac:spMkLst>
            <pc:docMk/>
            <pc:sldMk cId="242650092" sldId="1539"/>
            <ac:spMk id="18" creationId="{08E791E1-30BB-76B4-E1D7-AE7F1D48F825}"/>
          </ac:spMkLst>
        </pc:spChg>
        <pc:spChg chg="mod">
          <ac:chgData name="paul meaney" userId="8f3b41ac-413d-46e0-bc97-8181c95bcdc2" providerId="ADAL" clId="{109C1E68-9250-4DE7-AFA8-C7C69E4D6D69}" dt="2024-05-23T13:40:14.306" v="28043" actId="14100"/>
          <ac:spMkLst>
            <pc:docMk/>
            <pc:sldMk cId="242650092" sldId="1539"/>
            <ac:spMk id="19" creationId="{45A521A2-8239-47E3-1EF3-290A6DAB6624}"/>
          </ac:spMkLst>
        </pc:spChg>
        <pc:spChg chg="mod">
          <ac:chgData name="paul meaney" userId="8f3b41ac-413d-46e0-bc97-8181c95bcdc2" providerId="ADAL" clId="{109C1E68-9250-4DE7-AFA8-C7C69E4D6D69}" dt="2024-05-23T13:40:36.017" v="28060" actId="14100"/>
          <ac:spMkLst>
            <pc:docMk/>
            <pc:sldMk cId="242650092" sldId="1539"/>
            <ac:spMk id="21" creationId="{478218E5-7645-2183-DF16-239A4AADA489}"/>
          </ac:spMkLst>
        </pc:spChg>
        <pc:spChg chg="mod">
          <ac:chgData name="paul meaney" userId="8f3b41ac-413d-46e0-bc97-8181c95bcdc2" providerId="ADAL" clId="{109C1E68-9250-4DE7-AFA8-C7C69E4D6D69}" dt="2024-05-23T13:40:50.537" v="28064" actId="14100"/>
          <ac:spMkLst>
            <pc:docMk/>
            <pc:sldMk cId="242650092" sldId="1539"/>
            <ac:spMk id="22" creationId="{5BC1D04B-E6E5-19C0-217C-B6EB3D724ABC}"/>
          </ac:spMkLst>
        </pc:spChg>
        <pc:spChg chg="mod">
          <ac:chgData name="paul meaney" userId="8f3b41ac-413d-46e0-bc97-8181c95bcdc2" providerId="ADAL" clId="{109C1E68-9250-4DE7-AFA8-C7C69E4D6D69}" dt="2024-05-23T13:41:35.083" v="28136" actId="27636"/>
          <ac:spMkLst>
            <pc:docMk/>
            <pc:sldMk cId="242650092" sldId="1539"/>
            <ac:spMk id="24" creationId="{8BC057F4-DC0B-35CA-F00A-740D3AAF8EC5}"/>
          </ac:spMkLst>
        </pc:spChg>
        <pc:spChg chg="mod ord">
          <ac:chgData name="paul meaney" userId="8f3b41ac-413d-46e0-bc97-8181c95bcdc2" providerId="ADAL" clId="{109C1E68-9250-4DE7-AFA8-C7C69E4D6D69}" dt="2024-05-23T13:41:13.878" v="28070" actId="167"/>
          <ac:spMkLst>
            <pc:docMk/>
            <pc:sldMk cId="242650092" sldId="1539"/>
            <ac:spMk id="25" creationId="{3489C2B6-7932-F054-33F6-5B7820BEF5FD}"/>
          </ac:spMkLst>
        </pc:spChg>
        <pc:spChg chg="mod">
          <ac:chgData name="paul meaney" userId="8f3b41ac-413d-46e0-bc97-8181c95bcdc2" providerId="ADAL" clId="{109C1E68-9250-4DE7-AFA8-C7C69E4D6D69}" dt="2024-05-23T13:42:33.504" v="28143" actId="20577"/>
          <ac:spMkLst>
            <pc:docMk/>
            <pc:sldMk cId="242650092" sldId="1539"/>
            <ac:spMk id="27" creationId="{E8997ED3-0384-0F52-A25D-05EACEDFE9D9}"/>
          </ac:spMkLst>
        </pc:spChg>
        <pc:spChg chg="mod">
          <ac:chgData name="paul meaney" userId="8f3b41ac-413d-46e0-bc97-8181c95bcdc2" providerId="ADAL" clId="{109C1E68-9250-4DE7-AFA8-C7C69E4D6D69}" dt="2024-05-23T13:42:27.974" v="28137"/>
          <ac:spMkLst>
            <pc:docMk/>
            <pc:sldMk cId="242650092" sldId="1539"/>
            <ac:spMk id="28" creationId="{825D2EF6-35FB-5681-EF15-514E0933FA8E}"/>
          </ac:spMkLst>
        </pc:spChg>
        <pc:spChg chg="mod">
          <ac:chgData name="paul meaney" userId="8f3b41ac-413d-46e0-bc97-8181c95bcdc2" providerId="ADAL" clId="{109C1E68-9250-4DE7-AFA8-C7C69E4D6D69}" dt="2024-05-23T13:42:57.653" v="28188" actId="27636"/>
          <ac:spMkLst>
            <pc:docMk/>
            <pc:sldMk cId="242650092" sldId="1539"/>
            <ac:spMk id="30" creationId="{71FF6B36-D29D-D65B-8EC1-860DD2DBFDB7}"/>
          </ac:spMkLst>
        </pc:spChg>
        <pc:spChg chg="mod">
          <ac:chgData name="paul meaney" userId="8f3b41ac-413d-46e0-bc97-8181c95bcdc2" providerId="ADAL" clId="{109C1E68-9250-4DE7-AFA8-C7C69E4D6D69}" dt="2024-05-23T13:42:36.160" v="28144"/>
          <ac:spMkLst>
            <pc:docMk/>
            <pc:sldMk cId="242650092" sldId="1539"/>
            <ac:spMk id="31" creationId="{1051F7EF-4193-5E06-F438-3A03E5E60E81}"/>
          </ac:spMkLst>
        </pc:spChg>
        <pc:spChg chg="mod">
          <ac:chgData name="paul meaney" userId="8f3b41ac-413d-46e0-bc97-8181c95bcdc2" providerId="ADAL" clId="{109C1E68-9250-4DE7-AFA8-C7C69E4D6D69}" dt="2024-05-23T13:43:11.727" v="28189"/>
          <ac:spMkLst>
            <pc:docMk/>
            <pc:sldMk cId="242650092" sldId="1539"/>
            <ac:spMk id="34" creationId="{569A253E-8AF5-E074-9DAC-3A50E40212B2}"/>
          </ac:spMkLst>
        </pc:spChg>
        <pc:spChg chg="add mod">
          <ac:chgData name="paul meaney" userId="8f3b41ac-413d-46e0-bc97-8181c95bcdc2" providerId="ADAL" clId="{109C1E68-9250-4DE7-AFA8-C7C69E4D6D69}" dt="2024-05-23T13:43:38.480" v="28245" actId="20577"/>
          <ac:spMkLst>
            <pc:docMk/>
            <pc:sldMk cId="242650092" sldId="1539"/>
            <ac:spMk id="35" creationId="{59DE0A10-2C12-C41A-8EA9-28C5BA78D2A9}"/>
          </ac:spMkLst>
        </pc:spChg>
        <pc:spChg chg="add mod">
          <ac:chgData name="paul meaney" userId="8f3b41ac-413d-46e0-bc97-8181c95bcdc2" providerId="ADAL" clId="{109C1E68-9250-4DE7-AFA8-C7C69E4D6D69}" dt="2024-05-23T13:43:58.824" v="28252" actId="20577"/>
          <ac:spMkLst>
            <pc:docMk/>
            <pc:sldMk cId="242650092" sldId="1539"/>
            <ac:spMk id="36" creationId="{616863EE-02DD-85AA-DFBC-A02261FB4AE7}"/>
          </ac:spMkLst>
        </pc:spChg>
        <pc:spChg chg="add mod">
          <ac:chgData name="paul meaney" userId="8f3b41ac-413d-46e0-bc97-8181c95bcdc2" providerId="ADAL" clId="{109C1E68-9250-4DE7-AFA8-C7C69E4D6D69}" dt="2024-05-23T13:44:24.992" v="28263" actId="20577"/>
          <ac:spMkLst>
            <pc:docMk/>
            <pc:sldMk cId="242650092" sldId="1539"/>
            <ac:spMk id="37" creationId="{752723AB-75E9-7DF0-996D-56EE42133ED7}"/>
          </ac:spMkLst>
        </pc:spChg>
        <pc:grpChg chg="add mod">
          <ac:chgData name="paul meaney" userId="8f3b41ac-413d-46e0-bc97-8181c95bcdc2" providerId="ADAL" clId="{109C1E68-9250-4DE7-AFA8-C7C69E4D6D69}" dt="2024-05-23T13:40:17.430" v="28044" actId="1076"/>
          <ac:grpSpMkLst>
            <pc:docMk/>
            <pc:sldMk cId="242650092" sldId="1539"/>
            <ac:grpSpMk id="17" creationId="{E891A84B-87A1-7060-803C-FCAA9E409C96}"/>
          </ac:grpSpMkLst>
        </pc:grpChg>
        <pc:grpChg chg="add mod">
          <ac:chgData name="paul meaney" userId="8f3b41ac-413d-46e0-bc97-8181c95bcdc2" providerId="ADAL" clId="{109C1E68-9250-4DE7-AFA8-C7C69E4D6D69}" dt="2024-05-23T13:40:54.341" v="28065" actId="1076"/>
          <ac:grpSpMkLst>
            <pc:docMk/>
            <pc:sldMk cId="242650092" sldId="1539"/>
            <ac:grpSpMk id="20" creationId="{19CFAAC5-AFC8-57AA-180C-4C7430BADC50}"/>
          </ac:grpSpMkLst>
        </pc:grpChg>
        <pc:grpChg chg="add mod">
          <ac:chgData name="paul meaney" userId="8f3b41ac-413d-46e0-bc97-8181c95bcdc2" providerId="ADAL" clId="{109C1E68-9250-4DE7-AFA8-C7C69E4D6D69}" dt="2024-05-23T13:41:04.752" v="28068" actId="14100"/>
          <ac:grpSpMkLst>
            <pc:docMk/>
            <pc:sldMk cId="242650092" sldId="1539"/>
            <ac:grpSpMk id="23" creationId="{220A93EF-4B0B-9277-2B62-5F10574BBA9C}"/>
          </ac:grpSpMkLst>
        </pc:grpChg>
        <pc:grpChg chg="add mod">
          <ac:chgData name="paul meaney" userId="8f3b41ac-413d-46e0-bc97-8181c95bcdc2" providerId="ADAL" clId="{109C1E68-9250-4DE7-AFA8-C7C69E4D6D69}" dt="2024-05-23T13:42:31.605" v="28138" actId="1076"/>
          <ac:grpSpMkLst>
            <pc:docMk/>
            <pc:sldMk cId="242650092" sldId="1539"/>
            <ac:grpSpMk id="26" creationId="{5CBE6514-259F-EAF4-B73A-A337F78E6B05}"/>
          </ac:grpSpMkLst>
        </pc:grpChg>
        <pc:grpChg chg="add mod">
          <ac:chgData name="paul meaney" userId="8f3b41ac-413d-46e0-bc97-8181c95bcdc2" providerId="ADAL" clId="{109C1E68-9250-4DE7-AFA8-C7C69E4D6D69}" dt="2024-05-23T13:44:17.347" v="28255" actId="1076"/>
          <ac:grpSpMkLst>
            <pc:docMk/>
            <pc:sldMk cId="242650092" sldId="1539"/>
            <ac:grpSpMk id="29" creationId="{B41D4D87-E422-0DD8-BC25-F2F053B3C91D}"/>
          </ac:grpSpMkLst>
        </pc:grpChg>
        <pc:grpChg chg="add mod">
          <ac:chgData name="paul meaney" userId="8f3b41ac-413d-46e0-bc97-8181c95bcdc2" providerId="ADAL" clId="{109C1E68-9250-4DE7-AFA8-C7C69E4D6D69}" dt="2024-05-23T13:43:33.554" v="28230" actId="1076"/>
          <ac:grpSpMkLst>
            <pc:docMk/>
            <pc:sldMk cId="242650092" sldId="1539"/>
            <ac:grpSpMk id="32" creationId="{22B9B8A0-5880-85F9-2432-53E099954338}"/>
          </ac:grpSpMkLst>
        </pc:grpChg>
        <pc:picChg chg="mod">
          <ac:chgData name="paul meaney" userId="8f3b41ac-413d-46e0-bc97-8181c95bcdc2" providerId="ADAL" clId="{109C1E68-9250-4DE7-AFA8-C7C69E4D6D69}" dt="2024-05-23T13:43:11.727" v="28189"/>
          <ac:picMkLst>
            <pc:docMk/>
            <pc:sldMk cId="242650092" sldId="1539"/>
            <ac:picMk id="33" creationId="{39ADCE6E-482A-19D2-1A0F-243E62C3DE56}"/>
          </ac:picMkLst>
        </pc:picChg>
      </pc:sldChg>
      <pc:sldChg chg="addSp delSp modSp new del mod">
        <pc:chgData name="paul meaney" userId="8f3b41ac-413d-46e0-bc97-8181c95bcdc2" providerId="ADAL" clId="{109C1E68-9250-4DE7-AFA8-C7C69E4D6D69}" dt="2024-05-24T16:10:46.758" v="35930" actId="47"/>
        <pc:sldMkLst>
          <pc:docMk/>
          <pc:sldMk cId="3043190148" sldId="1539"/>
        </pc:sldMkLst>
        <pc:spChg chg="mod">
          <ac:chgData name="paul meaney" userId="8f3b41ac-413d-46e0-bc97-8181c95bcdc2" providerId="ADAL" clId="{109C1E68-9250-4DE7-AFA8-C7C69E4D6D69}" dt="2024-05-24T16:10:16.923" v="35916" actId="21"/>
          <ac:spMkLst>
            <pc:docMk/>
            <pc:sldMk cId="3043190148" sldId="1539"/>
            <ac:spMk id="2" creationId="{F841A6A6-E9F9-A2E4-C7D9-E95984D82DA3}"/>
          </ac:spMkLst>
        </pc:spChg>
        <pc:spChg chg="mod">
          <ac:chgData name="paul meaney" userId="8f3b41ac-413d-46e0-bc97-8181c95bcdc2" providerId="ADAL" clId="{109C1E68-9250-4DE7-AFA8-C7C69E4D6D69}" dt="2024-05-24T16:10:43.370" v="35928" actId="21"/>
          <ac:spMkLst>
            <pc:docMk/>
            <pc:sldMk cId="3043190148" sldId="1539"/>
            <ac:spMk id="3" creationId="{DC6B5C88-3BA3-7AED-033E-62FC9DFC1853}"/>
          </ac:spMkLst>
        </pc:spChg>
        <pc:graphicFrameChg chg="add del mod">
          <ac:chgData name="paul meaney" userId="8f3b41ac-413d-46e0-bc97-8181c95bcdc2" providerId="ADAL" clId="{109C1E68-9250-4DE7-AFA8-C7C69E4D6D69}" dt="2024-05-24T16:10:05.674" v="35914" actId="478"/>
          <ac:graphicFrameMkLst>
            <pc:docMk/>
            <pc:sldMk cId="3043190148" sldId="1539"/>
            <ac:graphicFrameMk id="5" creationId="{6CC3226C-2A25-EB98-5B2E-331ADC251D50}"/>
          </ac:graphicFrameMkLst>
        </pc:graphicFrameChg>
      </pc:sldChg>
      <pc:sldChg chg="modSp add mod">
        <pc:chgData name="paul meaney" userId="8f3b41ac-413d-46e0-bc97-8181c95bcdc2" providerId="ADAL" clId="{109C1E68-9250-4DE7-AFA8-C7C69E4D6D69}" dt="2024-05-24T15:32:12.705" v="35910"/>
        <pc:sldMkLst>
          <pc:docMk/>
          <pc:sldMk cId="1016721135" sldId="1540"/>
        </pc:sldMkLst>
        <pc:spChg chg="mod">
          <ac:chgData name="paul meaney" userId="8f3b41ac-413d-46e0-bc97-8181c95bcdc2" providerId="ADAL" clId="{109C1E68-9250-4DE7-AFA8-C7C69E4D6D69}" dt="2024-05-24T15:32:12.705" v="35910"/>
          <ac:spMkLst>
            <pc:docMk/>
            <pc:sldMk cId="1016721135" sldId="1540"/>
            <ac:spMk id="2" creationId="{00D5D769-C479-4A58-A787-9FA4A306DFEE}"/>
          </ac:spMkLst>
        </pc:spChg>
      </pc:sldChg>
      <pc:sldChg chg="modSp add mod setBg">
        <pc:chgData name="paul meaney" userId="8f3b41ac-413d-46e0-bc97-8181c95bcdc2" providerId="ADAL" clId="{109C1E68-9250-4DE7-AFA8-C7C69E4D6D69}" dt="2024-05-24T16:11:12.159" v="35936" actId="27957"/>
        <pc:sldMkLst>
          <pc:docMk/>
          <pc:sldMk cId="2273049033" sldId="1541"/>
        </pc:sldMkLst>
        <pc:spChg chg="mod">
          <ac:chgData name="paul meaney" userId="8f3b41ac-413d-46e0-bc97-8181c95bcdc2" providerId="ADAL" clId="{109C1E68-9250-4DE7-AFA8-C7C69E4D6D69}" dt="2024-05-24T16:10:19.073" v="35917"/>
          <ac:spMkLst>
            <pc:docMk/>
            <pc:sldMk cId="2273049033" sldId="1541"/>
            <ac:spMk id="2" creationId="{7AC77999-4C60-4E4A-AB0E-A1E31A593232}"/>
          </ac:spMkLst>
        </pc:spChg>
        <pc:graphicFrameChg chg="add mod">
          <ac:chgData name="paul meaney" userId="8f3b41ac-413d-46e0-bc97-8181c95bcdc2" providerId="ADAL" clId="{109C1E68-9250-4DE7-AFA8-C7C69E4D6D69}" dt="2024-05-24T16:11:12.159" v="35936" actId="27957"/>
          <ac:graphicFrameMkLst>
            <pc:docMk/>
            <pc:sldMk cId="2273049033" sldId="1541"/>
            <ac:graphicFrameMk id="6" creationId="{DD2A8978-20A3-47C9-9964-B54DC50946EC}"/>
          </ac:graphicFrameMkLst>
        </pc:graphicFrameChg>
      </pc:sldChg>
      <pc:sldChg chg="addSp delSp modSp new mod setBg">
        <pc:chgData name="paul meaney" userId="8f3b41ac-413d-46e0-bc97-8181c95bcdc2" providerId="ADAL" clId="{109C1E68-9250-4DE7-AFA8-C7C69E4D6D69}" dt="2024-05-30T07:34:40.367" v="36297" actId="20577"/>
        <pc:sldMkLst>
          <pc:docMk/>
          <pc:sldMk cId="2952878747" sldId="1542"/>
        </pc:sldMkLst>
        <pc:spChg chg="mod">
          <ac:chgData name="paul meaney" userId="8f3b41ac-413d-46e0-bc97-8181c95bcdc2" providerId="ADAL" clId="{109C1E68-9250-4DE7-AFA8-C7C69E4D6D69}" dt="2024-05-30T07:33:26.712" v="36181" actId="26606"/>
          <ac:spMkLst>
            <pc:docMk/>
            <pc:sldMk cId="2952878747" sldId="1542"/>
            <ac:spMk id="2" creationId="{CB1CA244-42F3-A58F-8FA0-585B50C2F29C}"/>
          </ac:spMkLst>
        </pc:spChg>
        <pc:spChg chg="del mod">
          <ac:chgData name="paul meaney" userId="8f3b41ac-413d-46e0-bc97-8181c95bcdc2" providerId="ADAL" clId="{109C1E68-9250-4DE7-AFA8-C7C69E4D6D69}" dt="2024-05-30T07:33:20.801" v="36179" actId="26606"/>
          <ac:spMkLst>
            <pc:docMk/>
            <pc:sldMk cId="2952878747" sldId="1542"/>
            <ac:spMk id="3" creationId="{6C6612A5-0BE2-F22E-5DCE-A41EA9753A1A}"/>
          </ac:spMkLst>
        </pc:spChg>
        <pc:spChg chg="mod">
          <ac:chgData name="paul meaney" userId="8f3b41ac-413d-46e0-bc97-8181c95bcdc2" providerId="ADAL" clId="{109C1E68-9250-4DE7-AFA8-C7C69E4D6D69}" dt="2024-05-30T07:33:26.712" v="36181" actId="26606"/>
          <ac:spMkLst>
            <pc:docMk/>
            <pc:sldMk cId="2952878747" sldId="1542"/>
            <ac:spMk id="4" creationId="{6EE2AEEB-4CC3-85D7-C59A-755125F9E602}"/>
          </ac:spMkLst>
        </pc:spChg>
        <pc:spChg chg="add del">
          <ac:chgData name="paul meaney" userId="8f3b41ac-413d-46e0-bc97-8181c95bcdc2" providerId="ADAL" clId="{109C1E68-9250-4DE7-AFA8-C7C69E4D6D69}" dt="2024-05-30T07:33:26.712" v="36181" actId="26606"/>
          <ac:spMkLst>
            <pc:docMk/>
            <pc:sldMk cId="2952878747" sldId="1542"/>
            <ac:spMk id="11" creationId="{FB5993E2-C02B-4335-ABA5-D8EC465551E3}"/>
          </ac:spMkLst>
        </pc:spChg>
        <pc:spChg chg="add del">
          <ac:chgData name="paul meaney" userId="8f3b41ac-413d-46e0-bc97-8181c95bcdc2" providerId="ADAL" clId="{109C1E68-9250-4DE7-AFA8-C7C69E4D6D69}" dt="2024-05-30T07:33:26.712" v="36181" actId="26606"/>
          <ac:spMkLst>
            <pc:docMk/>
            <pc:sldMk cId="2952878747" sldId="1542"/>
            <ac:spMk id="13" creationId="{C0B801A2-5622-4BE8-9AD2-C337A2CD0022}"/>
          </ac:spMkLst>
        </pc:spChg>
        <pc:spChg chg="add del">
          <ac:chgData name="paul meaney" userId="8f3b41ac-413d-46e0-bc97-8181c95bcdc2" providerId="ADAL" clId="{109C1E68-9250-4DE7-AFA8-C7C69E4D6D69}" dt="2024-05-30T07:33:26.712" v="36181" actId="26606"/>
          <ac:spMkLst>
            <pc:docMk/>
            <pc:sldMk cId="2952878747" sldId="1542"/>
            <ac:spMk id="15" creationId="{B7AF614F-5BC3-4086-99F5-B87C5847A071}"/>
          </ac:spMkLst>
        </pc:spChg>
        <pc:graphicFrameChg chg="add mod modGraphic">
          <ac:chgData name="paul meaney" userId="8f3b41ac-413d-46e0-bc97-8181c95bcdc2" providerId="ADAL" clId="{109C1E68-9250-4DE7-AFA8-C7C69E4D6D69}" dt="2024-05-30T07:34:40.367" v="36297" actId="20577"/>
          <ac:graphicFrameMkLst>
            <pc:docMk/>
            <pc:sldMk cId="2952878747" sldId="1542"/>
            <ac:graphicFrameMk id="6" creationId="{BC83C546-6B58-0B97-4638-4B39370C4CFD}"/>
          </ac:graphicFrameMkLst>
        </pc:graphicFrameChg>
      </pc:sldChg>
      <pc:sldChg chg="modSp add mod">
        <pc:chgData name="paul meaney" userId="8f3b41ac-413d-46e0-bc97-8181c95bcdc2" providerId="ADAL" clId="{109C1E68-9250-4DE7-AFA8-C7C69E4D6D69}" dt="2024-05-30T07:34:58.871" v="36301" actId="1076"/>
        <pc:sldMkLst>
          <pc:docMk/>
          <pc:sldMk cId="2256060057" sldId="1543"/>
        </pc:sldMkLst>
        <pc:spChg chg="mod">
          <ac:chgData name="paul meaney" userId="8f3b41ac-413d-46e0-bc97-8181c95bcdc2" providerId="ADAL" clId="{109C1E68-9250-4DE7-AFA8-C7C69E4D6D69}" dt="2024-05-30T07:33:46.062" v="36194" actId="20577"/>
          <ac:spMkLst>
            <pc:docMk/>
            <pc:sldMk cId="2256060057" sldId="1543"/>
            <ac:spMk id="2" creationId="{C6B07510-4F7B-8BFE-C3CE-0C866B0C4E62}"/>
          </ac:spMkLst>
        </pc:spChg>
        <pc:spChg chg="mod">
          <ac:chgData name="paul meaney" userId="8f3b41ac-413d-46e0-bc97-8181c95bcdc2" providerId="ADAL" clId="{109C1E68-9250-4DE7-AFA8-C7C69E4D6D69}" dt="2024-05-30T07:34:32.222" v="36276" actId="20577"/>
          <ac:spMkLst>
            <pc:docMk/>
            <pc:sldMk cId="2256060057" sldId="1543"/>
            <ac:spMk id="39" creationId="{3ABC7639-3915-F11A-71FF-B3786A7E64EB}"/>
          </ac:spMkLst>
        </pc:spChg>
        <pc:spChg chg="mod">
          <ac:chgData name="paul meaney" userId="8f3b41ac-413d-46e0-bc97-8181c95bcdc2" providerId="ADAL" clId="{109C1E68-9250-4DE7-AFA8-C7C69E4D6D69}" dt="2024-05-30T07:34:58.871" v="36301" actId="1076"/>
          <ac:spMkLst>
            <pc:docMk/>
            <pc:sldMk cId="2256060057" sldId="1543"/>
            <ac:spMk id="40" creationId="{5EC5594F-D0BE-9A80-3D5E-43135A262A37}"/>
          </ac:spMkLst>
        </pc:spChg>
        <pc:spChg chg="mod">
          <ac:chgData name="paul meaney" userId="8f3b41ac-413d-46e0-bc97-8181c95bcdc2" providerId="ADAL" clId="{109C1E68-9250-4DE7-AFA8-C7C69E4D6D69}" dt="2024-05-30T07:34:52.185" v="36299" actId="1076"/>
          <ac:spMkLst>
            <pc:docMk/>
            <pc:sldMk cId="2256060057" sldId="1543"/>
            <ac:spMk id="41" creationId="{BEFF624D-EF61-00AE-608E-E64C81FBEFA3}"/>
          </ac:spMkLst>
        </pc:spChg>
      </pc:sldChg>
      <pc:sldChg chg="modSp add mod ord">
        <pc:chgData name="paul meaney" userId="8f3b41ac-413d-46e0-bc97-8181c95bcdc2" providerId="ADAL" clId="{109C1E68-9250-4DE7-AFA8-C7C69E4D6D69}" dt="2024-05-31T08:51:15.601" v="38910" actId="20577"/>
        <pc:sldMkLst>
          <pc:docMk/>
          <pc:sldMk cId="2274815112" sldId="1544"/>
        </pc:sldMkLst>
        <pc:spChg chg="mod">
          <ac:chgData name="paul meaney" userId="8f3b41ac-413d-46e0-bc97-8181c95bcdc2" providerId="ADAL" clId="{109C1E68-9250-4DE7-AFA8-C7C69E4D6D69}" dt="2024-05-31T08:51:15.601" v="38910" actId="20577"/>
          <ac:spMkLst>
            <pc:docMk/>
            <pc:sldMk cId="2274815112" sldId="1544"/>
            <ac:spMk id="5" creationId="{CDB49D71-E3AB-464B-95A8-417A11D7B349}"/>
          </ac:spMkLst>
        </pc:spChg>
      </pc:sldChg>
      <pc:sldChg chg="addSp delSp modSp new mod setBg">
        <pc:chgData name="paul meaney" userId="8f3b41ac-413d-46e0-bc97-8181c95bcdc2" providerId="ADAL" clId="{109C1E68-9250-4DE7-AFA8-C7C69E4D6D69}" dt="2024-05-31T08:21:08.030" v="36662" actId="114"/>
        <pc:sldMkLst>
          <pc:docMk/>
          <pc:sldMk cId="3478904567" sldId="1545"/>
        </pc:sldMkLst>
        <pc:spChg chg="mod">
          <ac:chgData name="paul meaney" userId="8f3b41ac-413d-46e0-bc97-8181c95bcdc2" providerId="ADAL" clId="{109C1E68-9250-4DE7-AFA8-C7C69E4D6D69}" dt="2024-05-31T08:20:46.424" v="36658" actId="26606"/>
          <ac:spMkLst>
            <pc:docMk/>
            <pc:sldMk cId="3478904567" sldId="1545"/>
            <ac:spMk id="2" creationId="{AFC2C45D-8DC0-5394-D3C7-7C43C567F2C9}"/>
          </ac:spMkLst>
        </pc:spChg>
        <pc:spChg chg="del mod">
          <ac:chgData name="paul meaney" userId="8f3b41ac-413d-46e0-bc97-8181c95bcdc2" providerId="ADAL" clId="{109C1E68-9250-4DE7-AFA8-C7C69E4D6D69}" dt="2024-05-31T08:20:40.662" v="36656" actId="26606"/>
          <ac:spMkLst>
            <pc:docMk/>
            <pc:sldMk cId="3478904567" sldId="1545"/>
            <ac:spMk id="3" creationId="{92F67FA7-D18E-0526-B949-459AE130B21C}"/>
          </ac:spMkLst>
        </pc:spChg>
        <pc:spChg chg="mod">
          <ac:chgData name="paul meaney" userId="8f3b41ac-413d-46e0-bc97-8181c95bcdc2" providerId="ADAL" clId="{109C1E68-9250-4DE7-AFA8-C7C69E4D6D69}" dt="2024-05-31T08:20:46.424" v="36658" actId="26606"/>
          <ac:spMkLst>
            <pc:docMk/>
            <pc:sldMk cId="3478904567" sldId="1545"/>
            <ac:spMk id="4" creationId="{DEE08B48-D788-9BC7-D185-0D37773E71E1}"/>
          </ac:spMkLst>
        </pc:spChg>
        <pc:spChg chg="add del">
          <ac:chgData name="paul meaney" userId="8f3b41ac-413d-46e0-bc97-8181c95bcdc2" providerId="ADAL" clId="{109C1E68-9250-4DE7-AFA8-C7C69E4D6D69}" dt="2024-05-31T08:20:46.424" v="36658" actId="26606"/>
          <ac:spMkLst>
            <pc:docMk/>
            <pc:sldMk cId="3478904567" sldId="1545"/>
            <ac:spMk id="11" creationId="{FB5993E2-C02B-4335-ABA5-D8EC465551E3}"/>
          </ac:spMkLst>
        </pc:spChg>
        <pc:spChg chg="add del">
          <ac:chgData name="paul meaney" userId="8f3b41ac-413d-46e0-bc97-8181c95bcdc2" providerId="ADAL" clId="{109C1E68-9250-4DE7-AFA8-C7C69E4D6D69}" dt="2024-05-31T08:20:46.424" v="36658" actId="26606"/>
          <ac:spMkLst>
            <pc:docMk/>
            <pc:sldMk cId="3478904567" sldId="1545"/>
            <ac:spMk id="13" creationId="{C0B801A2-5622-4BE8-9AD2-C337A2CD0022}"/>
          </ac:spMkLst>
        </pc:spChg>
        <pc:spChg chg="add del">
          <ac:chgData name="paul meaney" userId="8f3b41ac-413d-46e0-bc97-8181c95bcdc2" providerId="ADAL" clId="{109C1E68-9250-4DE7-AFA8-C7C69E4D6D69}" dt="2024-05-31T08:20:46.424" v="36658" actId="26606"/>
          <ac:spMkLst>
            <pc:docMk/>
            <pc:sldMk cId="3478904567" sldId="1545"/>
            <ac:spMk id="15" creationId="{B7AF614F-5BC3-4086-99F5-B87C5847A071}"/>
          </ac:spMkLst>
        </pc:spChg>
        <pc:graphicFrameChg chg="add mod modGraphic">
          <ac:chgData name="paul meaney" userId="8f3b41ac-413d-46e0-bc97-8181c95bcdc2" providerId="ADAL" clId="{109C1E68-9250-4DE7-AFA8-C7C69E4D6D69}" dt="2024-05-31T08:21:08.030" v="36662" actId="114"/>
          <ac:graphicFrameMkLst>
            <pc:docMk/>
            <pc:sldMk cId="3478904567" sldId="1545"/>
            <ac:graphicFrameMk id="6" creationId="{2E3953A6-BC8B-87CB-9B2B-BCD861706B1D}"/>
          </ac:graphicFrameMkLst>
        </pc:graphicFrameChg>
      </pc:sldChg>
      <pc:sldChg chg="new del">
        <pc:chgData name="paul meaney" userId="8f3b41ac-413d-46e0-bc97-8181c95bcdc2" providerId="ADAL" clId="{109C1E68-9250-4DE7-AFA8-C7C69E4D6D69}" dt="2024-05-31T08:21:35.623" v="36664" actId="47"/>
        <pc:sldMkLst>
          <pc:docMk/>
          <pc:sldMk cId="77315751" sldId="1546"/>
        </pc:sldMkLst>
      </pc:sldChg>
      <pc:sldChg chg="add del">
        <pc:chgData name="paul meaney" userId="8f3b41ac-413d-46e0-bc97-8181c95bcdc2" providerId="ADAL" clId="{109C1E68-9250-4DE7-AFA8-C7C69E4D6D69}" dt="2024-05-31T08:23:57.277" v="36666" actId="2696"/>
        <pc:sldMkLst>
          <pc:docMk/>
          <pc:sldMk cId="53240806" sldId="1655"/>
        </pc:sldMkLst>
      </pc:sldChg>
      <pc:sldChg chg="add setBg">
        <pc:chgData name="paul meaney" userId="8f3b41ac-413d-46e0-bc97-8181c95bcdc2" providerId="ADAL" clId="{109C1E68-9250-4DE7-AFA8-C7C69E4D6D69}" dt="2024-05-31T08:21:37.678" v="36665"/>
        <pc:sldMkLst>
          <pc:docMk/>
          <pc:sldMk cId="2134238899" sldId="1656"/>
        </pc:sldMkLst>
      </pc:sldChg>
      <pc:sldChg chg="add">
        <pc:chgData name="paul meaney" userId="8f3b41ac-413d-46e0-bc97-8181c95bcdc2" providerId="ADAL" clId="{109C1E68-9250-4DE7-AFA8-C7C69E4D6D69}" dt="2024-05-31T08:21:37.678" v="36665"/>
        <pc:sldMkLst>
          <pc:docMk/>
          <pc:sldMk cId="2306330646" sldId="1657"/>
        </pc:sldMkLst>
      </pc:sldChg>
      <pc:sldChg chg="addSp delSp modSp new mod setBg">
        <pc:chgData name="paul meaney" userId="8f3b41ac-413d-46e0-bc97-8181c95bcdc2" providerId="ADAL" clId="{109C1E68-9250-4DE7-AFA8-C7C69E4D6D69}" dt="2024-05-31T08:27:48.972" v="37157" actId="114"/>
        <pc:sldMkLst>
          <pc:docMk/>
          <pc:sldMk cId="2514706418" sldId="1658"/>
        </pc:sldMkLst>
        <pc:spChg chg="mod">
          <ac:chgData name="paul meaney" userId="8f3b41ac-413d-46e0-bc97-8181c95bcdc2" providerId="ADAL" clId="{109C1E68-9250-4DE7-AFA8-C7C69E4D6D69}" dt="2024-05-31T08:27:25.125" v="37145" actId="26606"/>
          <ac:spMkLst>
            <pc:docMk/>
            <pc:sldMk cId="2514706418" sldId="1658"/>
            <ac:spMk id="2" creationId="{0914E700-CDC4-E183-78F1-F7250BF46C41}"/>
          </ac:spMkLst>
        </pc:spChg>
        <pc:spChg chg="del mod">
          <ac:chgData name="paul meaney" userId="8f3b41ac-413d-46e0-bc97-8181c95bcdc2" providerId="ADAL" clId="{109C1E68-9250-4DE7-AFA8-C7C69E4D6D69}" dt="2024-05-31T08:27:11.689" v="37142" actId="26606"/>
          <ac:spMkLst>
            <pc:docMk/>
            <pc:sldMk cId="2514706418" sldId="1658"/>
            <ac:spMk id="3" creationId="{C14344C5-E4AF-11BC-CAFD-B700AF76A6F7}"/>
          </ac:spMkLst>
        </pc:spChg>
        <pc:spChg chg="mod">
          <ac:chgData name="paul meaney" userId="8f3b41ac-413d-46e0-bc97-8181c95bcdc2" providerId="ADAL" clId="{109C1E68-9250-4DE7-AFA8-C7C69E4D6D69}" dt="2024-05-31T08:27:25.125" v="37145" actId="26606"/>
          <ac:spMkLst>
            <pc:docMk/>
            <pc:sldMk cId="2514706418" sldId="1658"/>
            <ac:spMk id="4" creationId="{CD52EE79-7CBF-C697-E440-34CEC7A14EA1}"/>
          </ac:spMkLst>
        </pc:spChg>
        <pc:spChg chg="add del">
          <ac:chgData name="paul meaney" userId="8f3b41ac-413d-46e0-bc97-8181c95bcdc2" providerId="ADAL" clId="{109C1E68-9250-4DE7-AFA8-C7C69E4D6D69}" dt="2024-05-31T08:27:22.420" v="37144" actId="26606"/>
          <ac:spMkLst>
            <pc:docMk/>
            <pc:sldMk cId="2514706418" sldId="1658"/>
            <ac:spMk id="11" creationId="{FB5993E2-C02B-4335-ABA5-D8EC465551E3}"/>
          </ac:spMkLst>
        </pc:spChg>
        <pc:spChg chg="add del">
          <ac:chgData name="paul meaney" userId="8f3b41ac-413d-46e0-bc97-8181c95bcdc2" providerId="ADAL" clId="{109C1E68-9250-4DE7-AFA8-C7C69E4D6D69}" dt="2024-05-31T08:27:22.420" v="37144" actId="26606"/>
          <ac:spMkLst>
            <pc:docMk/>
            <pc:sldMk cId="2514706418" sldId="1658"/>
            <ac:spMk id="13" creationId="{C0B801A2-5622-4BE8-9AD2-C337A2CD0022}"/>
          </ac:spMkLst>
        </pc:spChg>
        <pc:spChg chg="add del">
          <ac:chgData name="paul meaney" userId="8f3b41ac-413d-46e0-bc97-8181c95bcdc2" providerId="ADAL" clId="{109C1E68-9250-4DE7-AFA8-C7C69E4D6D69}" dt="2024-05-31T08:27:22.420" v="37144" actId="26606"/>
          <ac:spMkLst>
            <pc:docMk/>
            <pc:sldMk cId="2514706418" sldId="1658"/>
            <ac:spMk id="15" creationId="{B7AF614F-5BC3-4086-99F5-B87C5847A071}"/>
          </ac:spMkLst>
        </pc:spChg>
        <pc:spChg chg="add del">
          <ac:chgData name="paul meaney" userId="8f3b41ac-413d-46e0-bc97-8181c95bcdc2" providerId="ADAL" clId="{109C1E68-9250-4DE7-AFA8-C7C69E4D6D69}" dt="2024-05-31T08:27:25.125" v="37145" actId="26606"/>
          <ac:spMkLst>
            <pc:docMk/>
            <pc:sldMk cId="2514706418" sldId="1658"/>
            <ac:spMk id="20" creationId="{FB5993E2-C02B-4335-ABA5-D8EC465551E3}"/>
          </ac:spMkLst>
        </pc:spChg>
        <pc:spChg chg="add del">
          <ac:chgData name="paul meaney" userId="8f3b41ac-413d-46e0-bc97-8181c95bcdc2" providerId="ADAL" clId="{109C1E68-9250-4DE7-AFA8-C7C69E4D6D69}" dt="2024-05-31T08:27:25.125" v="37145" actId="26606"/>
          <ac:spMkLst>
            <pc:docMk/>
            <pc:sldMk cId="2514706418" sldId="1658"/>
            <ac:spMk id="22" creationId="{C0B801A2-5622-4BE8-9AD2-C337A2CD0022}"/>
          </ac:spMkLst>
        </pc:spChg>
        <pc:spChg chg="add del">
          <ac:chgData name="paul meaney" userId="8f3b41ac-413d-46e0-bc97-8181c95bcdc2" providerId="ADAL" clId="{109C1E68-9250-4DE7-AFA8-C7C69E4D6D69}" dt="2024-05-31T08:27:25.125" v="37145" actId="26606"/>
          <ac:spMkLst>
            <pc:docMk/>
            <pc:sldMk cId="2514706418" sldId="1658"/>
            <ac:spMk id="24" creationId="{B7AF614F-5BC3-4086-99F5-B87C5847A071}"/>
          </ac:spMkLst>
        </pc:spChg>
        <pc:graphicFrameChg chg="add mod modGraphic">
          <ac:chgData name="paul meaney" userId="8f3b41ac-413d-46e0-bc97-8181c95bcdc2" providerId="ADAL" clId="{109C1E68-9250-4DE7-AFA8-C7C69E4D6D69}" dt="2024-05-31T08:27:48.972" v="37157" actId="114"/>
          <ac:graphicFrameMkLst>
            <pc:docMk/>
            <pc:sldMk cId="2514706418" sldId="1658"/>
            <ac:graphicFrameMk id="6" creationId="{5B022BDD-CECD-47E0-CBED-FA4C54362F1F}"/>
          </ac:graphicFrameMkLst>
        </pc:graphicFrameChg>
      </pc:sldChg>
      <pc:sldChg chg="add del">
        <pc:chgData name="paul meaney" userId="8f3b41ac-413d-46e0-bc97-8181c95bcdc2" providerId="ADAL" clId="{109C1E68-9250-4DE7-AFA8-C7C69E4D6D69}" dt="2024-05-31T08:23:57.277" v="36666" actId="2696"/>
        <pc:sldMkLst>
          <pc:docMk/>
          <pc:sldMk cId="3457071768" sldId="1658"/>
        </pc:sldMkLst>
      </pc:sldChg>
      <pc:sldChg chg="addSp delSp modSp add mod">
        <pc:chgData name="paul meaney" userId="8f3b41ac-413d-46e0-bc97-8181c95bcdc2" providerId="ADAL" clId="{109C1E68-9250-4DE7-AFA8-C7C69E4D6D69}" dt="2024-05-31T08:39:32.853" v="38001" actId="20577"/>
        <pc:sldMkLst>
          <pc:docMk/>
          <pc:sldMk cId="1040863258" sldId="1659"/>
        </pc:sldMkLst>
        <pc:spChg chg="mod">
          <ac:chgData name="paul meaney" userId="8f3b41ac-413d-46e0-bc97-8181c95bcdc2" providerId="ADAL" clId="{109C1E68-9250-4DE7-AFA8-C7C69E4D6D69}" dt="2024-05-31T08:27:56.955" v="37162" actId="20577"/>
          <ac:spMkLst>
            <pc:docMk/>
            <pc:sldMk cId="1040863258" sldId="1659"/>
            <ac:spMk id="2" creationId="{AABE9D70-2B29-4019-0DFD-9AEFD4E87CBA}"/>
          </ac:spMkLst>
        </pc:spChg>
        <pc:spChg chg="add mod">
          <ac:chgData name="paul meaney" userId="8f3b41ac-413d-46e0-bc97-8181c95bcdc2" providerId="ADAL" clId="{109C1E68-9250-4DE7-AFA8-C7C69E4D6D69}" dt="2024-05-31T08:30:27.073" v="37280" actId="1076"/>
          <ac:spMkLst>
            <pc:docMk/>
            <pc:sldMk cId="1040863258" sldId="1659"/>
            <ac:spMk id="3" creationId="{79A4EC0D-7DEF-71D7-AAD4-79225EC92C91}"/>
          </ac:spMkLst>
        </pc:spChg>
        <pc:spChg chg="mod">
          <ac:chgData name="paul meaney" userId="8f3b41ac-413d-46e0-bc97-8181c95bcdc2" providerId="ADAL" clId="{109C1E68-9250-4DE7-AFA8-C7C69E4D6D69}" dt="2024-05-31T08:39:32.853" v="38001" actId="20577"/>
          <ac:spMkLst>
            <pc:docMk/>
            <pc:sldMk cId="1040863258" sldId="1659"/>
            <ac:spMk id="5" creationId="{1D7C9869-60C9-8CBE-FF7A-B21CA24BA4B2}"/>
          </ac:spMkLst>
        </pc:spChg>
        <pc:spChg chg="mod">
          <ac:chgData name="paul meaney" userId="8f3b41ac-413d-46e0-bc97-8181c95bcdc2" providerId="ADAL" clId="{109C1E68-9250-4DE7-AFA8-C7C69E4D6D69}" dt="2024-05-31T08:29:49.649" v="37271" actId="1076"/>
          <ac:spMkLst>
            <pc:docMk/>
            <pc:sldMk cId="1040863258" sldId="1659"/>
            <ac:spMk id="8" creationId="{A98FF093-8CC1-C252-0261-9F7321AD364F}"/>
          </ac:spMkLst>
        </pc:spChg>
        <pc:spChg chg="add del mod">
          <ac:chgData name="paul meaney" userId="8f3b41ac-413d-46e0-bc97-8181c95bcdc2" providerId="ADAL" clId="{109C1E68-9250-4DE7-AFA8-C7C69E4D6D69}" dt="2024-05-31T08:29:49.649" v="37271" actId="1076"/>
          <ac:spMkLst>
            <pc:docMk/>
            <pc:sldMk cId="1040863258" sldId="1659"/>
            <ac:spMk id="9" creationId="{C34C2637-C03F-DDC9-3CFE-4CE1AEF8A5A0}"/>
          </ac:spMkLst>
        </pc:spChg>
        <pc:spChg chg="del">
          <ac:chgData name="paul meaney" userId="8f3b41ac-413d-46e0-bc97-8181c95bcdc2" providerId="ADAL" clId="{109C1E68-9250-4DE7-AFA8-C7C69E4D6D69}" dt="2024-05-31T08:29:41.739" v="37270" actId="478"/>
          <ac:spMkLst>
            <pc:docMk/>
            <pc:sldMk cId="1040863258" sldId="1659"/>
            <ac:spMk id="10" creationId="{69B72627-F031-BF27-80BE-F01A9E6019D8}"/>
          </ac:spMkLst>
        </pc:spChg>
        <pc:spChg chg="add del mod">
          <ac:chgData name="paul meaney" userId="8f3b41ac-413d-46e0-bc97-8181c95bcdc2" providerId="ADAL" clId="{109C1E68-9250-4DE7-AFA8-C7C69E4D6D69}" dt="2024-05-31T08:29:49.649" v="37271" actId="1076"/>
          <ac:spMkLst>
            <pc:docMk/>
            <pc:sldMk cId="1040863258" sldId="1659"/>
            <ac:spMk id="11" creationId="{C31677F7-E536-6581-035B-FAFACD5B5A7D}"/>
          </ac:spMkLst>
        </pc:spChg>
        <pc:spChg chg="del">
          <ac:chgData name="paul meaney" userId="8f3b41ac-413d-46e0-bc97-8181c95bcdc2" providerId="ADAL" clId="{109C1E68-9250-4DE7-AFA8-C7C69E4D6D69}" dt="2024-05-31T08:29:40.587" v="37269" actId="478"/>
          <ac:spMkLst>
            <pc:docMk/>
            <pc:sldMk cId="1040863258" sldId="1659"/>
            <ac:spMk id="12" creationId="{4418A688-0A62-3B35-50D5-E1763A8A436D}"/>
          </ac:spMkLst>
        </pc:spChg>
        <pc:spChg chg="mod">
          <ac:chgData name="paul meaney" userId="8f3b41ac-413d-46e0-bc97-8181c95bcdc2" providerId="ADAL" clId="{109C1E68-9250-4DE7-AFA8-C7C69E4D6D69}" dt="2024-05-31T08:30:15.203" v="37278" actId="20577"/>
          <ac:spMkLst>
            <pc:docMk/>
            <pc:sldMk cId="1040863258" sldId="1659"/>
            <ac:spMk id="13" creationId="{4996D7EF-C403-E444-4549-659DDD50AE8D}"/>
          </ac:spMkLst>
        </pc:spChg>
        <pc:spChg chg="mod">
          <ac:chgData name="paul meaney" userId="8f3b41ac-413d-46e0-bc97-8181c95bcdc2" providerId="ADAL" clId="{109C1E68-9250-4DE7-AFA8-C7C69E4D6D69}" dt="2024-05-31T08:30:21.359" v="37279" actId="1076"/>
          <ac:spMkLst>
            <pc:docMk/>
            <pc:sldMk cId="1040863258" sldId="1659"/>
            <ac:spMk id="14" creationId="{FD40596A-6492-C07A-EE9A-A7CEBF28D717}"/>
          </ac:spMkLst>
        </pc:spChg>
        <pc:spChg chg="mod">
          <ac:chgData name="paul meaney" userId="8f3b41ac-413d-46e0-bc97-8181c95bcdc2" providerId="ADAL" clId="{109C1E68-9250-4DE7-AFA8-C7C69E4D6D69}" dt="2024-05-31T08:30:21.359" v="37279" actId="1076"/>
          <ac:spMkLst>
            <pc:docMk/>
            <pc:sldMk cId="1040863258" sldId="1659"/>
            <ac:spMk id="15" creationId="{17DA13F9-EAA3-4CCF-FE4D-2CA9A7AB4015}"/>
          </ac:spMkLst>
        </pc:spChg>
        <pc:spChg chg="del">
          <ac:chgData name="paul meaney" userId="8f3b41ac-413d-46e0-bc97-8181c95bcdc2" providerId="ADAL" clId="{109C1E68-9250-4DE7-AFA8-C7C69E4D6D69}" dt="2024-05-31T08:29:15.459" v="37248" actId="478"/>
          <ac:spMkLst>
            <pc:docMk/>
            <pc:sldMk cId="1040863258" sldId="1659"/>
            <ac:spMk id="16" creationId="{364DCEDC-5507-121A-6B74-F7C14AA6C3B2}"/>
          </ac:spMkLst>
        </pc:spChg>
        <pc:spChg chg="mod">
          <ac:chgData name="paul meaney" userId="8f3b41ac-413d-46e0-bc97-8181c95bcdc2" providerId="ADAL" clId="{109C1E68-9250-4DE7-AFA8-C7C69E4D6D69}" dt="2024-05-31T08:30:21.359" v="37279" actId="1076"/>
          <ac:spMkLst>
            <pc:docMk/>
            <pc:sldMk cId="1040863258" sldId="1659"/>
            <ac:spMk id="17" creationId="{DBF827D4-AF52-F2EF-C160-C5544BF9B04A}"/>
          </ac:spMkLst>
        </pc:spChg>
        <pc:spChg chg="del">
          <ac:chgData name="paul meaney" userId="8f3b41ac-413d-46e0-bc97-8181c95bcdc2" providerId="ADAL" clId="{109C1E68-9250-4DE7-AFA8-C7C69E4D6D69}" dt="2024-05-31T08:29:17.779" v="37249" actId="478"/>
          <ac:spMkLst>
            <pc:docMk/>
            <pc:sldMk cId="1040863258" sldId="1659"/>
            <ac:spMk id="18" creationId="{72485C43-AC02-E6B3-5B23-C6C2AC3669FA}"/>
          </ac:spMkLst>
        </pc:spChg>
        <pc:spChg chg="mod">
          <ac:chgData name="paul meaney" userId="8f3b41ac-413d-46e0-bc97-8181c95bcdc2" providerId="ADAL" clId="{109C1E68-9250-4DE7-AFA8-C7C69E4D6D69}" dt="2024-05-31T08:30:27.073" v="37280" actId="1076"/>
          <ac:spMkLst>
            <pc:docMk/>
            <pc:sldMk cId="1040863258" sldId="1659"/>
            <ac:spMk id="19" creationId="{89E41900-8D1B-CFBE-3C63-96F0D7A2DA7E}"/>
          </ac:spMkLst>
        </pc:spChg>
        <pc:spChg chg="del mod">
          <ac:chgData name="paul meaney" userId="8f3b41ac-413d-46e0-bc97-8181c95bcdc2" providerId="ADAL" clId="{109C1E68-9250-4DE7-AFA8-C7C69E4D6D69}" dt="2024-05-31T08:30:29.995" v="37281" actId="478"/>
          <ac:spMkLst>
            <pc:docMk/>
            <pc:sldMk cId="1040863258" sldId="1659"/>
            <ac:spMk id="20" creationId="{06135943-A68C-3985-7AF2-429B5CBFA58F}"/>
          </ac:spMkLst>
        </pc:spChg>
        <pc:spChg chg="del">
          <ac:chgData name="paul meaney" userId="8f3b41ac-413d-46e0-bc97-8181c95bcdc2" providerId="ADAL" clId="{109C1E68-9250-4DE7-AFA8-C7C69E4D6D69}" dt="2024-05-31T08:29:59.699" v="37273" actId="478"/>
          <ac:spMkLst>
            <pc:docMk/>
            <pc:sldMk cId="1040863258" sldId="1659"/>
            <ac:spMk id="21" creationId="{8972171D-A901-533A-C780-30A505F50F55}"/>
          </ac:spMkLst>
        </pc:spChg>
        <pc:spChg chg="del mod">
          <ac:chgData name="paul meaney" userId="8f3b41ac-413d-46e0-bc97-8181c95bcdc2" providerId="ADAL" clId="{109C1E68-9250-4DE7-AFA8-C7C69E4D6D69}" dt="2024-05-31T08:30:29.995" v="37281" actId="478"/>
          <ac:spMkLst>
            <pc:docMk/>
            <pc:sldMk cId="1040863258" sldId="1659"/>
            <ac:spMk id="22" creationId="{7E0274D2-DB79-4692-85B0-7B97528B5D8B}"/>
          </ac:spMkLst>
        </pc:spChg>
        <pc:spChg chg="del">
          <ac:chgData name="paul meaney" userId="8f3b41ac-413d-46e0-bc97-8181c95bcdc2" providerId="ADAL" clId="{109C1E68-9250-4DE7-AFA8-C7C69E4D6D69}" dt="2024-05-31T08:29:59.699" v="37273" actId="478"/>
          <ac:spMkLst>
            <pc:docMk/>
            <pc:sldMk cId="1040863258" sldId="1659"/>
            <ac:spMk id="23" creationId="{EE67A265-E9CA-8E6B-6A43-7712B7E566A4}"/>
          </ac:spMkLst>
        </pc:spChg>
        <pc:spChg chg="mod">
          <ac:chgData name="paul meaney" userId="8f3b41ac-413d-46e0-bc97-8181c95bcdc2" providerId="ADAL" clId="{109C1E68-9250-4DE7-AFA8-C7C69E4D6D69}" dt="2024-05-31T08:30:35.787" v="37284" actId="20577"/>
          <ac:spMkLst>
            <pc:docMk/>
            <pc:sldMk cId="1040863258" sldId="1659"/>
            <ac:spMk id="24" creationId="{6EBAEB3A-3F26-9A01-2E46-EFC1A270C2B8}"/>
          </ac:spMkLst>
        </pc:spChg>
        <pc:spChg chg="mod">
          <ac:chgData name="paul meaney" userId="8f3b41ac-413d-46e0-bc97-8181c95bcdc2" providerId="ADAL" clId="{109C1E68-9250-4DE7-AFA8-C7C69E4D6D69}" dt="2024-05-31T08:30:33.944" v="37282" actId="1076"/>
          <ac:spMkLst>
            <pc:docMk/>
            <pc:sldMk cId="1040863258" sldId="1659"/>
            <ac:spMk id="25" creationId="{878F4025-5CCA-0870-1E8D-5290485B9D22}"/>
          </ac:spMkLst>
        </pc:spChg>
        <pc:spChg chg="mod">
          <ac:chgData name="paul meaney" userId="8f3b41ac-413d-46e0-bc97-8181c95bcdc2" providerId="ADAL" clId="{109C1E68-9250-4DE7-AFA8-C7C69E4D6D69}" dt="2024-05-31T08:30:40.603" v="37295" actId="20577"/>
          <ac:spMkLst>
            <pc:docMk/>
            <pc:sldMk cId="1040863258" sldId="1659"/>
            <ac:spMk id="30" creationId="{50D52CE6-CFCB-12C9-12F7-0FE151DC2DA3}"/>
          </ac:spMkLst>
        </pc:spChg>
        <pc:spChg chg="mod">
          <ac:chgData name="paul meaney" userId="8f3b41ac-413d-46e0-bc97-8181c95bcdc2" providerId="ADAL" clId="{109C1E68-9250-4DE7-AFA8-C7C69E4D6D69}" dt="2024-05-31T08:29:53.210" v="37272" actId="1076"/>
          <ac:spMkLst>
            <pc:docMk/>
            <pc:sldMk cId="1040863258" sldId="1659"/>
            <ac:spMk id="32" creationId="{38B8142B-8BCA-5998-8523-8ACA3D893261}"/>
          </ac:spMkLst>
        </pc:spChg>
        <pc:spChg chg="mod">
          <ac:chgData name="paul meaney" userId="8f3b41ac-413d-46e0-bc97-8181c95bcdc2" providerId="ADAL" clId="{109C1E68-9250-4DE7-AFA8-C7C69E4D6D69}" dt="2024-05-31T08:29:53.210" v="37272" actId="1076"/>
          <ac:spMkLst>
            <pc:docMk/>
            <pc:sldMk cId="1040863258" sldId="1659"/>
            <ac:spMk id="33" creationId="{BEA07A8E-94A6-CD96-843D-1E23E92EAD00}"/>
          </ac:spMkLst>
        </pc:spChg>
      </pc:sldChg>
      <pc:sldChg chg="addSp delSp modSp new mod setBg">
        <pc:chgData name="paul meaney" userId="8f3b41ac-413d-46e0-bc97-8181c95bcdc2" providerId="ADAL" clId="{109C1E68-9250-4DE7-AFA8-C7C69E4D6D69}" dt="2024-05-31T08:35:03.171" v="37838" actId="114"/>
        <pc:sldMkLst>
          <pc:docMk/>
          <pc:sldMk cId="1287933024" sldId="1660"/>
        </pc:sldMkLst>
        <pc:spChg chg="mod">
          <ac:chgData name="paul meaney" userId="8f3b41ac-413d-46e0-bc97-8181c95bcdc2" providerId="ADAL" clId="{109C1E68-9250-4DE7-AFA8-C7C69E4D6D69}" dt="2024-05-31T08:34:57.281" v="37834" actId="26606"/>
          <ac:spMkLst>
            <pc:docMk/>
            <pc:sldMk cId="1287933024" sldId="1660"/>
            <ac:spMk id="2" creationId="{B3EBEF84-4CEF-80D2-0047-06F178014E07}"/>
          </ac:spMkLst>
        </pc:spChg>
        <pc:spChg chg="del mod">
          <ac:chgData name="paul meaney" userId="8f3b41ac-413d-46e0-bc97-8181c95bcdc2" providerId="ADAL" clId="{109C1E68-9250-4DE7-AFA8-C7C69E4D6D69}" dt="2024-05-31T08:34:44.464" v="37828" actId="26606"/>
          <ac:spMkLst>
            <pc:docMk/>
            <pc:sldMk cId="1287933024" sldId="1660"/>
            <ac:spMk id="3" creationId="{1CB29847-2AD6-67FF-A1E5-F25158FDD4D7}"/>
          </ac:spMkLst>
        </pc:spChg>
        <pc:spChg chg="mod">
          <ac:chgData name="paul meaney" userId="8f3b41ac-413d-46e0-bc97-8181c95bcdc2" providerId="ADAL" clId="{109C1E68-9250-4DE7-AFA8-C7C69E4D6D69}" dt="2024-05-31T08:34:57.281" v="37834" actId="26606"/>
          <ac:spMkLst>
            <pc:docMk/>
            <pc:sldMk cId="1287933024" sldId="1660"/>
            <ac:spMk id="4" creationId="{0EA0620E-5CD3-3A31-F7BF-1A580A8AFCF6}"/>
          </ac:spMkLst>
        </pc:spChg>
        <pc:spChg chg="add del">
          <ac:chgData name="paul meaney" userId="8f3b41ac-413d-46e0-bc97-8181c95bcdc2" providerId="ADAL" clId="{109C1E68-9250-4DE7-AFA8-C7C69E4D6D69}" dt="2024-05-31T08:34:51.354" v="37832" actId="26606"/>
          <ac:spMkLst>
            <pc:docMk/>
            <pc:sldMk cId="1287933024" sldId="1660"/>
            <ac:spMk id="11" creationId="{FB5993E2-C02B-4335-ABA5-D8EC465551E3}"/>
          </ac:spMkLst>
        </pc:spChg>
        <pc:spChg chg="add del">
          <ac:chgData name="paul meaney" userId="8f3b41ac-413d-46e0-bc97-8181c95bcdc2" providerId="ADAL" clId="{109C1E68-9250-4DE7-AFA8-C7C69E4D6D69}" dt="2024-05-31T08:34:51.354" v="37832" actId="26606"/>
          <ac:spMkLst>
            <pc:docMk/>
            <pc:sldMk cId="1287933024" sldId="1660"/>
            <ac:spMk id="13" creationId="{C0B801A2-5622-4BE8-9AD2-C337A2CD0022}"/>
          </ac:spMkLst>
        </pc:spChg>
        <pc:spChg chg="add del">
          <ac:chgData name="paul meaney" userId="8f3b41ac-413d-46e0-bc97-8181c95bcdc2" providerId="ADAL" clId="{109C1E68-9250-4DE7-AFA8-C7C69E4D6D69}" dt="2024-05-31T08:34:51.354" v="37832" actId="26606"/>
          <ac:spMkLst>
            <pc:docMk/>
            <pc:sldMk cId="1287933024" sldId="1660"/>
            <ac:spMk id="15" creationId="{B7AF614F-5BC3-4086-99F5-B87C5847A071}"/>
          </ac:spMkLst>
        </pc:spChg>
        <pc:spChg chg="add del">
          <ac:chgData name="paul meaney" userId="8f3b41ac-413d-46e0-bc97-8181c95bcdc2" providerId="ADAL" clId="{109C1E68-9250-4DE7-AFA8-C7C69E4D6D69}" dt="2024-05-31T08:34:54.551" v="37833" actId="26606"/>
          <ac:spMkLst>
            <pc:docMk/>
            <pc:sldMk cId="1287933024" sldId="1660"/>
            <ac:spMk id="20" creationId="{A6B16355-27FB-445B-B646-02AB73637459}"/>
          </ac:spMkLst>
        </pc:spChg>
        <pc:spChg chg="add del">
          <ac:chgData name="paul meaney" userId="8f3b41ac-413d-46e0-bc97-8181c95bcdc2" providerId="ADAL" clId="{109C1E68-9250-4DE7-AFA8-C7C69E4D6D69}" dt="2024-05-31T08:34:54.551" v="37833" actId="26606"/>
          <ac:spMkLst>
            <pc:docMk/>
            <pc:sldMk cId="1287933024" sldId="1660"/>
            <ac:spMk id="24" creationId="{6B3BF2E5-C3AB-441F-A430-491119C56D26}"/>
          </ac:spMkLst>
        </pc:spChg>
        <pc:spChg chg="add del">
          <ac:chgData name="paul meaney" userId="8f3b41ac-413d-46e0-bc97-8181c95bcdc2" providerId="ADAL" clId="{109C1E68-9250-4DE7-AFA8-C7C69E4D6D69}" dt="2024-05-31T08:34:54.551" v="37833" actId="26606"/>
          <ac:spMkLst>
            <pc:docMk/>
            <pc:sldMk cId="1287933024" sldId="1660"/>
            <ac:spMk id="26" creationId="{DD07C90B-B81A-473B-8919-CA924E61FFCF}"/>
          </ac:spMkLst>
        </pc:spChg>
        <pc:spChg chg="add del">
          <ac:chgData name="paul meaney" userId="8f3b41ac-413d-46e0-bc97-8181c95bcdc2" providerId="ADAL" clId="{109C1E68-9250-4DE7-AFA8-C7C69E4D6D69}" dt="2024-05-31T08:34:57.281" v="37834" actId="26606"/>
          <ac:spMkLst>
            <pc:docMk/>
            <pc:sldMk cId="1287933024" sldId="1660"/>
            <ac:spMk id="31" creationId="{FB5993E2-C02B-4335-ABA5-D8EC465551E3}"/>
          </ac:spMkLst>
        </pc:spChg>
        <pc:spChg chg="add del">
          <ac:chgData name="paul meaney" userId="8f3b41ac-413d-46e0-bc97-8181c95bcdc2" providerId="ADAL" clId="{109C1E68-9250-4DE7-AFA8-C7C69E4D6D69}" dt="2024-05-31T08:34:57.281" v="37834" actId="26606"/>
          <ac:spMkLst>
            <pc:docMk/>
            <pc:sldMk cId="1287933024" sldId="1660"/>
            <ac:spMk id="33" creationId="{C0B801A2-5622-4BE8-9AD2-C337A2CD0022}"/>
          </ac:spMkLst>
        </pc:spChg>
        <pc:spChg chg="add del">
          <ac:chgData name="paul meaney" userId="8f3b41ac-413d-46e0-bc97-8181c95bcdc2" providerId="ADAL" clId="{109C1E68-9250-4DE7-AFA8-C7C69E4D6D69}" dt="2024-05-31T08:34:57.281" v="37834" actId="26606"/>
          <ac:spMkLst>
            <pc:docMk/>
            <pc:sldMk cId="1287933024" sldId="1660"/>
            <ac:spMk id="35" creationId="{B7AF614F-5BC3-4086-99F5-B87C5847A071}"/>
          </ac:spMkLst>
        </pc:spChg>
        <pc:graphicFrameChg chg="add mod modGraphic">
          <ac:chgData name="paul meaney" userId="8f3b41ac-413d-46e0-bc97-8181c95bcdc2" providerId="ADAL" clId="{109C1E68-9250-4DE7-AFA8-C7C69E4D6D69}" dt="2024-05-31T08:35:03.171" v="37838" actId="114"/>
          <ac:graphicFrameMkLst>
            <pc:docMk/>
            <pc:sldMk cId="1287933024" sldId="1660"/>
            <ac:graphicFrameMk id="6" creationId="{05C31D2D-A930-DC70-06FA-2D1A86678FBB}"/>
          </ac:graphicFrameMkLst>
        </pc:graphicFrameChg>
        <pc:cxnChg chg="add del">
          <ac:chgData name="paul meaney" userId="8f3b41ac-413d-46e0-bc97-8181c95bcdc2" providerId="ADAL" clId="{109C1E68-9250-4DE7-AFA8-C7C69E4D6D69}" dt="2024-05-31T08:34:54.551" v="37833" actId="26606"/>
          <ac:cxnSpMkLst>
            <pc:docMk/>
            <pc:sldMk cId="1287933024" sldId="1660"/>
            <ac:cxnSpMk id="22" creationId="{06DA680F-F6AC-453E-A8BF-C5BDED2851DE}"/>
          </ac:cxnSpMkLst>
        </pc:cxnChg>
      </pc:sldChg>
      <pc:sldChg chg="addSp delSp modSp add mod setBg">
        <pc:chgData name="paul meaney" userId="8f3b41ac-413d-46e0-bc97-8181c95bcdc2" providerId="ADAL" clId="{109C1E68-9250-4DE7-AFA8-C7C69E4D6D69}" dt="2024-05-31T08:35:58.250" v="37858" actId="114"/>
        <pc:sldMkLst>
          <pc:docMk/>
          <pc:sldMk cId="1506807361" sldId="1661"/>
        </pc:sldMkLst>
        <pc:spChg chg="mod">
          <ac:chgData name="paul meaney" userId="8f3b41ac-413d-46e0-bc97-8181c95bcdc2" providerId="ADAL" clId="{109C1E68-9250-4DE7-AFA8-C7C69E4D6D69}" dt="2024-05-31T08:35:46.519" v="37854" actId="26606"/>
          <ac:spMkLst>
            <pc:docMk/>
            <pc:sldMk cId="1506807361" sldId="1661"/>
            <ac:spMk id="2" creationId="{B3EBEF84-4CEF-80D2-0047-06F178014E07}"/>
          </ac:spMkLst>
        </pc:spChg>
        <pc:spChg chg="del mod">
          <ac:chgData name="paul meaney" userId="8f3b41ac-413d-46e0-bc97-8181c95bcdc2" providerId="ADAL" clId="{109C1E68-9250-4DE7-AFA8-C7C69E4D6D69}" dt="2024-05-31T08:35:37.519" v="37851" actId="26606"/>
          <ac:spMkLst>
            <pc:docMk/>
            <pc:sldMk cId="1506807361" sldId="1661"/>
            <ac:spMk id="3" creationId="{1CB29847-2AD6-67FF-A1E5-F25158FDD4D7}"/>
          </ac:spMkLst>
        </pc:spChg>
        <pc:spChg chg="mod">
          <ac:chgData name="paul meaney" userId="8f3b41ac-413d-46e0-bc97-8181c95bcdc2" providerId="ADAL" clId="{109C1E68-9250-4DE7-AFA8-C7C69E4D6D69}" dt="2024-05-31T08:35:46.519" v="37854" actId="26606"/>
          <ac:spMkLst>
            <pc:docMk/>
            <pc:sldMk cId="1506807361" sldId="1661"/>
            <ac:spMk id="4" creationId="{0EA0620E-5CD3-3A31-F7BF-1A580A8AFCF6}"/>
          </ac:spMkLst>
        </pc:spChg>
        <pc:spChg chg="add del">
          <ac:chgData name="paul meaney" userId="8f3b41ac-413d-46e0-bc97-8181c95bcdc2" providerId="ADAL" clId="{109C1E68-9250-4DE7-AFA8-C7C69E4D6D69}" dt="2024-05-31T08:35:43.086" v="37853" actId="26606"/>
          <ac:spMkLst>
            <pc:docMk/>
            <pc:sldMk cId="1506807361" sldId="1661"/>
            <ac:spMk id="11" creationId="{FB5993E2-C02B-4335-ABA5-D8EC465551E3}"/>
          </ac:spMkLst>
        </pc:spChg>
        <pc:spChg chg="add del">
          <ac:chgData name="paul meaney" userId="8f3b41ac-413d-46e0-bc97-8181c95bcdc2" providerId="ADAL" clId="{109C1E68-9250-4DE7-AFA8-C7C69E4D6D69}" dt="2024-05-31T08:35:43.086" v="37853" actId="26606"/>
          <ac:spMkLst>
            <pc:docMk/>
            <pc:sldMk cId="1506807361" sldId="1661"/>
            <ac:spMk id="13" creationId="{C0B801A2-5622-4BE8-9AD2-C337A2CD0022}"/>
          </ac:spMkLst>
        </pc:spChg>
        <pc:spChg chg="add del">
          <ac:chgData name="paul meaney" userId="8f3b41ac-413d-46e0-bc97-8181c95bcdc2" providerId="ADAL" clId="{109C1E68-9250-4DE7-AFA8-C7C69E4D6D69}" dt="2024-05-31T08:35:43.086" v="37853" actId="26606"/>
          <ac:spMkLst>
            <pc:docMk/>
            <pc:sldMk cId="1506807361" sldId="1661"/>
            <ac:spMk id="15" creationId="{B7AF614F-5BC3-4086-99F5-B87C5847A071}"/>
          </ac:spMkLst>
        </pc:spChg>
        <pc:spChg chg="add del">
          <ac:chgData name="paul meaney" userId="8f3b41ac-413d-46e0-bc97-8181c95bcdc2" providerId="ADAL" clId="{109C1E68-9250-4DE7-AFA8-C7C69E4D6D69}" dt="2024-05-31T08:35:46.519" v="37854" actId="26606"/>
          <ac:spMkLst>
            <pc:docMk/>
            <pc:sldMk cId="1506807361" sldId="1661"/>
            <ac:spMk id="20" creationId="{FB5993E2-C02B-4335-ABA5-D8EC465551E3}"/>
          </ac:spMkLst>
        </pc:spChg>
        <pc:spChg chg="add del">
          <ac:chgData name="paul meaney" userId="8f3b41ac-413d-46e0-bc97-8181c95bcdc2" providerId="ADAL" clId="{109C1E68-9250-4DE7-AFA8-C7C69E4D6D69}" dt="2024-05-31T08:35:46.519" v="37854" actId="26606"/>
          <ac:spMkLst>
            <pc:docMk/>
            <pc:sldMk cId="1506807361" sldId="1661"/>
            <ac:spMk id="22" creationId="{C0B801A2-5622-4BE8-9AD2-C337A2CD0022}"/>
          </ac:spMkLst>
        </pc:spChg>
        <pc:spChg chg="add del">
          <ac:chgData name="paul meaney" userId="8f3b41ac-413d-46e0-bc97-8181c95bcdc2" providerId="ADAL" clId="{109C1E68-9250-4DE7-AFA8-C7C69E4D6D69}" dt="2024-05-31T08:35:46.519" v="37854" actId="26606"/>
          <ac:spMkLst>
            <pc:docMk/>
            <pc:sldMk cId="1506807361" sldId="1661"/>
            <ac:spMk id="24" creationId="{B7AF614F-5BC3-4086-99F5-B87C5847A071}"/>
          </ac:spMkLst>
        </pc:spChg>
        <pc:graphicFrameChg chg="add mod modGraphic">
          <ac:chgData name="paul meaney" userId="8f3b41ac-413d-46e0-bc97-8181c95bcdc2" providerId="ADAL" clId="{109C1E68-9250-4DE7-AFA8-C7C69E4D6D69}" dt="2024-05-31T08:35:58.250" v="37858" actId="114"/>
          <ac:graphicFrameMkLst>
            <pc:docMk/>
            <pc:sldMk cId="1506807361" sldId="1661"/>
            <ac:graphicFrameMk id="6" creationId="{6F034D53-9814-45EA-4D05-6C02C38CA81C}"/>
          </ac:graphicFrameMkLst>
        </pc:graphicFrameChg>
      </pc:sldChg>
      <pc:sldChg chg="addSp delSp modSp add mod">
        <pc:chgData name="paul meaney" userId="8f3b41ac-413d-46e0-bc97-8181c95bcdc2" providerId="ADAL" clId="{109C1E68-9250-4DE7-AFA8-C7C69E4D6D69}" dt="2024-05-31T08:39:17.574" v="37996" actId="20577"/>
        <pc:sldMkLst>
          <pc:docMk/>
          <pc:sldMk cId="3852403214" sldId="1662"/>
        </pc:sldMkLst>
        <pc:spChg chg="mod">
          <ac:chgData name="paul meaney" userId="8f3b41ac-413d-46e0-bc97-8181c95bcdc2" providerId="ADAL" clId="{109C1E68-9250-4DE7-AFA8-C7C69E4D6D69}" dt="2024-05-31T08:37:18.626" v="37879" actId="20577"/>
          <ac:spMkLst>
            <pc:docMk/>
            <pc:sldMk cId="3852403214" sldId="1662"/>
            <ac:spMk id="2" creationId="{AABE9D70-2B29-4019-0DFD-9AEFD4E87CBA}"/>
          </ac:spMkLst>
        </pc:spChg>
        <pc:spChg chg="add mod">
          <ac:chgData name="paul meaney" userId="8f3b41ac-413d-46e0-bc97-8181c95bcdc2" providerId="ADAL" clId="{109C1E68-9250-4DE7-AFA8-C7C69E4D6D69}" dt="2024-05-31T08:37:45.738" v="37902" actId="13822"/>
          <ac:spMkLst>
            <pc:docMk/>
            <pc:sldMk cId="3852403214" sldId="1662"/>
            <ac:spMk id="3" creationId="{34A7F11B-99F6-C533-76CD-56B0CE3FFD30}"/>
          </ac:spMkLst>
        </pc:spChg>
        <pc:spChg chg="mod">
          <ac:chgData name="paul meaney" userId="8f3b41ac-413d-46e0-bc97-8181c95bcdc2" providerId="ADAL" clId="{109C1E68-9250-4DE7-AFA8-C7C69E4D6D69}" dt="2024-05-31T08:37:27.420" v="37898" actId="20577"/>
          <ac:spMkLst>
            <pc:docMk/>
            <pc:sldMk cId="3852403214" sldId="1662"/>
            <ac:spMk id="5" creationId="{1D7C9869-60C9-8CBE-FF7A-B21CA24BA4B2}"/>
          </ac:spMkLst>
        </pc:spChg>
        <pc:spChg chg="add mod">
          <ac:chgData name="paul meaney" userId="8f3b41ac-413d-46e0-bc97-8181c95bcdc2" providerId="ADAL" clId="{109C1E68-9250-4DE7-AFA8-C7C69E4D6D69}" dt="2024-05-31T08:38:06.759" v="37920" actId="1076"/>
          <ac:spMkLst>
            <pc:docMk/>
            <pc:sldMk cId="3852403214" sldId="1662"/>
            <ac:spMk id="6" creationId="{1107A0A6-EF69-3936-CE35-6BB2438E6E57}"/>
          </ac:spMkLst>
        </pc:spChg>
        <pc:spChg chg="mod">
          <ac:chgData name="paul meaney" userId="8f3b41ac-413d-46e0-bc97-8181c95bcdc2" providerId="ADAL" clId="{109C1E68-9250-4DE7-AFA8-C7C69E4D6D69}" dt="2024-05-31T08:39:13.822" v="37989" actId="20577"/>
          <ac:spMkLst>
            <pc:docMk/>
            <pc:sldMk cId="3852403214" sldId="1662"/>
            <ac:spMk id="8" creationId="{A98FF093-8CC1-C252-0261-9F7321AD364F}"/>
          </ac:spMkLst>
        </pc:spChg>
        <pc:spChg chg="mod">
          <ac:chgData name="paul meaney" userId="8f3b41ac-413d-46e0-bc97-8181c95bcdc2" providerId="ADAL" clId="{109C1E68-9250-4DE7-AFA8-C7C69E4D6D69}" dt="2024-05-31T08:37:51.532" v="37914" actId="20577"/>
          <ac:spMkLst>
            <pc:docMk/>
            <pc:sldMk cId="3852403214" sldId="1662"/>
            <ac:spMk id="9" creationId="{C34C2637-C03F-DDC9-3CFE-4CE1AEF8A5A0}"/>
          </ac:spMkLst>
        </pc:spChg>
        <pc:spChg chg="del">
          <ac:chgData name="paul meaney" userId="8f3b41ac-413d-46e0-bc97-8181c95bcdc2" providerId="ADAL" clId="{109C1E68-9250-4DE7-AFA8-C7C69E4D6D69}" dt="2024-05-31T08:37:30.539" v="37899" actId="478"/>
          <ac:spMkLst>
            <pc:docMk/>
            <pc:sldMk cId="3852403214" sldId="1662"/>
            <ac:spMk id="11" creationId="{C31677F7-E536-6581-035B-FAFACD5B5A7D}"/>
          </ac:spMkLst>
        </pc:spChg>
        <pc:spChg chg="mod">
          <ac:chgData name="paul meaney" userId="8f3b41ac-413d-46e0-bc97-8181c95bcdc2" providerId="ADAL" clId="{109C1E68-9250-4DE7-AFA8-C7C69E4D6D69}" dt="2024-05-31T08:38:52.626" v="37963" actId="20577"/>
          <ac:spMkLst>
            <pc:docMk/>
            <pc:sldMk cId="3852403214" sldId="1662"/>
            <ac:spMk id="13" creationId="{4996D7EF-C403-E444-4549-659DDD50AE8D}"/>
          </ac:spMkLst>
        </pc:spChg>
        <pc:spChg chg="mod">
          <ac:chgData name="paul meaney" userId="8f3b41ac-413d-46e0-bc97-8181c95bcdc2" providerId="ADAL" clId="{109C1E68-9250-4DE7-AFA8-C7C69E4D6D69}" dt="2024-05-31T08:39:17.574" v="37996" actId="20577"/>
          <ac:spMkLst>
            <pc:docMk/>
            <pc:sldMk cId="3852403214" sldId="1662"/>
            <ac:spMk id="14" creationId="{FD40596A-6492-C07A-EE9A-A7CEBF28D717}"/>
          </ac:spMkLst>
        </pc:spChg>
        <pc:spChg chg="mod">
          <ac:chgData name="paul meaney" userId="8f3b41ac-413d-46e0-bc97-8181c95bcdc2" providerId="ADAL" clId="{109C1E68-9250-4DE7-AFA8-C7C69E4D6D69}" dt="2024-05-31T08:38:22.583" v="37935" actId="14100"/>
          <ac:spMkLst>
            <pc:docMk/>
            <pc:sldMk cId="3852403214" sldId="1662"/>
            <ac:spMk id="15" creationId="{17DA13F9-EAA3-4CCF-FE4D-2CA9A7AB4015}"/>
          </ac:spMkLst>
        </pc:spChg>
        <pc:spChg chg="mod">
          <ac:chgData name="paul meaney" userId="8f3b41ac-413d-46e0-bc97-8181c95bcdc2" providerId="ADAL" clId="{109C1E68-9250-4DE7-AFA8-C7C69E4D6D69}" dt="2024-05-31T08:38:31.793" v="37939" actId="14100"/>
          <ac:spMkLst>
            <pc:docMk/>
            <pc:sldMk cId="3852403214" sldId="1662"/>
            <ac:spMk id="16" creationId="{364DCEDC-5507-121A-6B74-F7C14AA6C3B2}"/>
          </ac:spMkLst>
        </pc:spChg>
        <pc:spChg chg="del">
          <ac:chgData name="paul meaney" userId="8f3b41ac-413d-46e0-bc97-8181c95bcdc2" providerId="ADAL" clId="{109C1E68-9250-4DE7-AFA8-C7C69E4D6D69}" dt="2024-05-31T08:37:56.099" v="37915" actId="478"/>
          <ac:spMkLst>
            <pc:docMk/>
            <pc:sldMk cId="3852403214" sldId="1662"/>
            <ac:spMk id="17" creationId="{DBF827D4-AF52-F2EF-C160-C5544BF9B04A}"/>
          </ac:spMkLst>
        </pc:spChg>
        <pc:spChg chg="del">
          <ac:chgData name="paul meaney" userId="8f3b41ac-413d-46e0-bc97-8181c95bcdc2" providerId="ADAL" clId="{109C1E68-9250-4DE7-AFA8-C7C69E4D6D69}" dt="2024-05-31T08:38:03.770" v="37919" actId="478"/>
          <ac:spMkLst>
            <pc:docMk/>
            <pc:sldMk cId="3852403214" sldId="1662"/>
            <ac:spMk id="18" creationId="{72485C43-AC02-E6B3-5B23-C6C2AC3669FA}"/>
          </ac:spMkLst>
        </pc:spChg>
        <pc:spChg chg="del">
          <ac:chgData name="paul meaney" userId="8f3b41ac-413d-46e0-bc97-8181c95bcdc2" providerId="ADAL" clId="{109C1E68-9250-4DE7-AFA8-C7C69E4D6D69}" dt="2024-05-31T08:38:37.995" v="37941" actId="478"/>
          <ac:spMkLst>
            <pc:docMk/>
            <pc:sldMk cId="3852403214" sldId="1662"/>
            <ac:spMk id="19" creationId="{89E41900-8D1B-CFBE-3C63-96F0D7A2DA7E}"/>
          </ac:spMkLst>
        </pc:spChg>
        <pc:spChg chg="del">
          <ac:chgData name="paul meaney" userId="8f3b41ac-413d-46e0-bc97-8181c95bcdc2" providerId="ADAL" clId="{109C1E68-9250-4DE7-AFA8-C7C69E4D6D69}" dt="2024-05-31T08:38:37.995" v="37941" actId="478"/>
          <ac:spMkLst>
            <pc:docMk/>
            <pc:sldMk cId="3852403214" sldId="1662"/>
            <ac:spMk id="20" creationId="{06135943-A68C-3985-7AF2-429B5CBFA58F}"/>
          </ac:spMkLst>
        </pc:spChg>
        <pc:spChg chg="del">
          <ac:chgData name="paul meaney" userId="8f3b41ac-413d-46e0-bc97-8181c95bcdc2" providerId="ADAL" clId="{109C1E68-9250-4DE7-AFA8-C7C69E4D6D69}" dt="2024-05-31T08:38:37.995" v="37941" actId="478"/>
          <ac:spMkLst>
            <pc:docMk/>
            <pc:sldMk cId="3852403214" sldId="1662"/>
            <ac:spMk id="21" creationId="{8972171D-A901-533A-C780-30A505F50F55}"/>
          </ac:spMkLst>
        </pc:spChg>
        <pc:spChg chg="del">
          <ac:chgData name="paul meaney" userId="8f3b41ac-413d-46e0-bc97-8181c95bcdc2" providerId="ADAL" clId="{109C1E68-9250-4DE7-AFA8-C7C69E4D6D69}" dt="2024-05-31T08:38:37.995" v="37941" actId="478"/>
          <ac:spMkLst>
            <pc:docMk/>
            <pc:sldMk cId="3852403214" sldId="1662"/>
            <ac:spMk id="22" creationId="{7E0274D2-DB79-4692-85B0-7B97528B5D8B}"/>
          </ac:spMkLst>
        </pc:spChg>
        <pc:spChg chg="del">
          <ac:chgData name="paul meaney" userId="8f3b41ac-413d-46e0-bc97-8181c95bcdc2" providerId="ADAL" clId="{109C1E68-9250-4DE7-AFA8-C7C69E4D6D69}" dt="2024-05-31T08:38:37.995" v="37941" actId="478"/>
          <ac:spMkLst>
            <pc:docMk/>
            <pc:sldMk cId="3852403214" sldId="1662"/>
            <ac:spMk id="23" creationId="{EE67A265-E9CA-8E6B-6A43-7712B7E566A4}"/>
          </ac:spMkLst>
        </pc:spChg>
        <pc:spChg chg="mod">
          <ac:chgData name="paul meaney" userId="8f3b41ac-413d-46e0-bc97-8181c95bcdc2" providerId="ADAL" clId="{109C1E68-9250-4DE7-AFA8-C7C69E4D6D69}" dt="2024-05-31T08:38:44.883" v="37944" actId="20577"/>
          <ac:spMkLst>
            <pc:docMk/>
            <pc:sldMk cId="3852403214" sldId="1662"/>
            <ac:spMk id="24" creationId="{6EBAEB3A-3F26-9A01-2E46-EFC1A270C2B8}"/>
          </ac:spMkLst>
        </pc:spChg>
        <pc:spChg chg="mod">
          <ac:chgData name="paul meaney" userId="8f3b41ac-413d-46e0-bc97-8181c95bcdc2" providerId="ADAL" clId="{109C1E68-9250-4DE7-AFA8-C7C69E4D6D69}" dt="2024-05-31T08:38:43.153" v="37942" actId="1076"/>
          <ac:spMkLst>
            <pc:docMk/>
            <pc:sldMk cId="3852403214" sldId="1662"/>
            <ac:spMk id="25" creationId="{878F4025-5CCA-0870-1E8D-5290485B9D22}"/>
          </ac:spMkLst>
        </pc:spChg>
        <pc:spChg chg="add mod">
          <ac:chgData name="paul meaney" userId="8f3b41ac-413d-46e0-bc97-8181c95bcdc2" providerId="ADAL" clId="{109C1E68-9250-4DE7-AFA8-C7C69E4D6D69}" dt="2024-05-31T08:38:24.330" v="37936" actId="1076"/>
          <ac:spMkLst>
            <pc:docMk/>
            <pc:sldMk cId="3852403214" sldId="1662"/>
            <ac:spMk id="26" creationId="{F61153DB-D096-AF57-670B-B637950D3085}"/>
          </ac:spMkLst>
        </pc:spChg>
        <pc:spChg chg="mod">
          <ac:chgData name="paul meaney" userId="8f3b41ac-413d-46e0-bc97-8181c95bcdc2" providerId="ADAL" clId="{109C1E68-9250-4DE7-AFA8-C7C69E4D6D69}" dt="2024-05-31T08:39:03.703" v="37983" actId="14100"/>
          <ac:spMkLst>
            <pc:docMk/>
            <pc:sldMk cId="3852403214" sldId="1662"/>
            <ac:spMk id="30" creationId="{50D52CE6-CFCB-12C9-12F7-0FE151DC2DA3}"/>
          </ac:spMkLst>
        </pc:spChg>
      </pc:sldChg>
      <pc:sldChg chg="modSp new del mod">
        <pc:chgData name="paul meaney" userId="8f3b41ac-413d-46e0-bc97-8181c95bcdc2" providerId="ADAL" clId="{109C1E68-9250-4DE7-AFA8-C7C69E4D6D69}" dt="2024-05-31T11:30:20.053" v="40112" actId="47"/>
        <pc:sldMkLst>
          <pc:docMk/>
          <pc:sldMk cId="1532877294" sldId="1663"/>
        </pc:sldMkLst>
        <pc:spChg chg="mod">
          <ac:chgData name="paul meaney" userId="8f3b41ac-413d-46e0-bc97-8181c95bcdc2" providerId="ADAL" clId="{109C1E68-9250-4DE7-AFA8-C7C69E4D6D69}" dt="2024-05-31T11:29:44.434" v="40098" actId="21"/>
          <ac:spMkLst>
            <pc:docMk/>
            <pc:sldMk cId="1532877294" sldId="1663"/>
            <ac:spMk id="2" creationId="{0A685E36-C35F-FFE7-A064-85A3C5EC2163}"/>
          </ac:spMkLst>
        </pc:spChg>
        <pc:spChg chg="mod">
          <ac:chgData name="paul meaney" userId="8f3b41ac-413d-46e0-bc97-8181c95bcdc2" providerId="ADAL" clId="{109C1E68-9250-4DE7-AFA8-C7C69E4D6D69}" dt="2024-05-31T11:30:17.129" v="40110" actId="21"/>
          <ac:spMkLst>
            <pc:docMk/>
            <pc:sldMk cId="1532877294" sldId="1663"/>
            <ac:spMk id="3" creationId="{A571956D-25E8-A5BA-81EB-380AD2A1E28D}"/>
          </ac:spMkLst>
        </pc:spChg>
      </pc:sldChg>
      <pc:sldChg chg="addSp delSp modSp new mod">
        <pc:chgData name="paul meaney" userId="8f3b41ac-413d-46e0-bc97-8181c95bcdc2" providerId="ADAL" clId="{109C1E68-9250-4DE7-AFA8-C7C69E4D6D69}" dt="2024-05-31T08:46:14.860" v="38574" actId="1582"/>
        <pc:sldMkLst>
          <pc:docMk/>
          <pc:sldMk cId="1777014544" sldId="1664"/>
        </pc:sldMkLst>
        <pc:spChg chg="mod">
          <ac:chgData name="paul meaney" userId="8f3b41ac-413d-46e0-bc97-8181c95bcdc2" providerId="ADAL" clId="{109C1E68-9250-4DE7-AFA8-C7C69E4D6D69}" dt="2024-05-31T08:42:59.315" v="38459" actId="20577"/>
          <ac:spMkLst>
            <pc:docMk/>
            <pc:sldMk cId="1777014544" sldId="1664"/>
            <ac:spMk id="2" creationId="{8F2A6292-6A4C-FC00-8A2C-EA61F27485B3}"/>
          </ac:spMkLst>
        </pc:spChg>
        <pc:spChg chg="del">
          <ac:chgData name="paul meaney" userId="8f3b41ac-413d-46e0-bc97-8181c95bcdc2" providerId="ADAL" clId="{109C1E68-9250-4DE7-AFA8-C7C69E4D6D69}" dt="2024-05-31T08:43:16.948" v="38460" actId="22"/>
          <ac:spMkLst>
            <pc:docMk/>
            <pc:sldMk cId="1777014544" sldId="1664"/>
            <ac:spMk id="3" creationId="{77495CC4-740F-FF7B-71B0-F8837588297D}"/>
          </ac:spMkLst>
        </pc:spChg>
        <pc:picChg chg="add mod ord">
          <ac:chgData name="paul meaney" userId="8f3b41ac-413d-46e0-bc97-8181c95bcdc2" providerId="ADAL" clId="{109C1E68-9250-4DE7-AFA8-C7C69E4D6D69}" dt="2024-05-31T08:46:14.860" v="38574" actId="1582"/>
          <ac:picMkLst>
            <pc:docMk/>
            <pc:sldMk cId="1777014544" sldId="1664"/>
            <ac:picMk id="6" creationId="{A0C035AE-B19C-6F22-5C2B-39900F8AB3EB}"/>
          </ac:picMkLst>
        </pc:picChg>
      </pc:sldChg>
      <pc:sldChg chg="addSp delSp modSp new mod">
        <pc:chgData name="paul meaney" userId="8f3b41ac-413d-46e0-bc97-8181c95bcdc2" providerId="ADAL" clId="{109C1E68-9250-4DE7-AFA8-C7C69E4D6D69}" dt="2024-05-31T08:49:41.003" v="38829" actId="14100"/>
        <pc:sldMkLst>
          <pc:docMk/>
          <pc:sldMk cId="684388002" sldId="1665"/>
        </pc:sldMkLst>
        <pc:spChg chg="mod">
          <ac:chgData name="paul meaney" userId="8f3b41ac-413d-46e0-bc97-8181c95bcdc2" providerId="ADAL" clId="{109C1E68-9250-4DE7-AFA8-C7C69E4D6D69}" dt="2024-05-31T08:44:45.676" v="38526" actId="20577"/>
          <ac:spMkLst>
            <pc:docMk/>
            <pc:sldMk cId="684388002" sldId="1665"/>
            <ac:spMk id="2" creationId="{D7AFEFB4-A8D6-BD58-4093-9CE09A3507B7}"/>
          </ac:spMkLst>
        </pc:spChg>
        <pc:spChg chg="del">
          <ac:chgData name="paul meaney" userId="8f3b41ac-413d-46e0-bc97-8181c95bcdc2" providerId="ADAL" clId="{109C1E68-9250-4DE7-AFA8-C7C69E4D6D69}" dt="2024-05-31T08:43:56.929" v="38491" actId="22"/>
          <ac:spMkLst>
            <pc:docMk/>
            <pc:sldMk cId="684388002" sldId="1665"/>
            <ac:spMk id="3" creationId="{C290F3C5-C733-6568-6B3D-DC9995168899}"/>
          </ac:spMkLst>
        </pc:spChg>
        <pc:spChg chg="mod">
          <ac:chgData name="paul meaney" userId="8f3b41ac-413d-46e0-bc97-8181c95bcdc2" providerId="ADAL" clId="{109C1E68-9250-4DE7-AFA8-C7C69E4D6D69}" dt="2024-05-31T08:46:42.195" v="38578"/>
          <ac:spMkLst>
            <pc:docMk/>
            <pc:sldMk cId="684388002" sldId="1665"/>
            <ac:spMk id="9" creationId="{466B9B2A-EAC8-F065-6831-D3268050E82F}"/>
          </ac:spMkLst>
        </pc:spChg>
        <pc:spChg chg="add mod">
          <ac:chgData name="paul meaney" userId="8f3b41ac-413d-46e0-bc97-8181c95bcdc2" providerId="ADAL" clId="{109C1E68-9250-4DE7-AFA8-C7C69E4D6D69}" dt="2024-05-31T08:47:11.580" v="38657" actId="20577"/>
          <ac:spMkLst>
            <pc:docMk/>
            <pc:sldMk cId="684388002" sldId="1665"/>
            <ac:spMk id="10" creationId="{65E2A86D-DF8A-3721-7186-3F5DFA8FA59B}"/>
          </ac:spMkLst>
        </pc:spChg>
        <pc:spChg chg="add mod">
          <ac:chgData name="paul meaney" userId="8f3b41ac-413d-46e0-bc97-8181c95bcdc2" providerId="ADAL" clId="{109C1E68-9250-4DE7-AFA8-C7C69E4D6D69}" dt="2024-05-31T08:48:48.868" v="38731" actId="1582"/>
          <ac:spMkLst>
            <pc:docMk/>
            <pc:sldMk cId="684388002" sldId="1665"/>
            <ac:spMk id="11" creationId="{A3BB0ED6-F126-3990-47DC-F8A3740893C7}"/>
          </ac:spMkLst>
        </pc:spChg>
        <pc:spChg chg="mod">
          <ac:chgData name="paul meaney" userId="8f3b41ac-413d-46e0-bc97-8181c95bcdc2" providerId="ADAL" clId="{109C1E68-9250-4DE7-AFA8-C7C69E4D6D69}" dt="2024-05-31T08:49:41.003" v="38829" actId="14100"/>
          <ac:spMkLst>
            <pc:docMk/>
            <pc:sldMk cId="684388002" sldId="1665"/>
            <ac:spMk id="13" creationId="{FB1F4B45-AAC9-FFCF-2C96-C4AEF835386C}"/>
          </ac:spMkLst>
        </pc:spChg>
        <pc:spChg chg="mod ord">
          <ac:chgData name="paul meaney" userId="8f3b41ac-413d-46e0-bc97-8181c95bcdc2" providerId="ADAL" clId="{109C1E68-9250-4DE7-AFA8-C7C69E4D6D69}" dt="2024-05-31T08:49:04.322" v="38736" actId="14100"/>
          <ac:spMkLst>
            <pc:docMk/>
            <pc:sldMk cId="684388002" sldId="1665"/>
            <ac:spMk id="14" creationId="{75083FC4-05C6-F457-9F58-3615366AC619}"/>
          </ac:spMkLst>
        </pc:spChg>
        <pc:grpChg chg="add mod">
          <ac:chgData name="paul meaney" userId="8f3b41ac-413d-46e0-bc97-8181c95bcdc2" providerId="ADAL" clId="{109C1E68-9250-4DE7-AFA8-C7C69E4D6D69}" dt="2024-05-31T08:46:48.059" v="38581" actId="1076"/>
          <ac:grpSpMkLst>
            <pc:docMk/>
            <pc:sldMk cId="684388002" sldId="1665"/>
            <ac:grpSpMk id="7" creationId="{85CEDEE2-14E7-AC90-1E87-4B475889B9AF}"/>
          </ac:grpSpMkLst>
        </pc:grpChg>
        <pc:grpChg chg="add mod">
          <ac:chgData name="paul meaney" userId="8f3b41ac-413d-46e0-bc97-8181c95bcdc2" providerId="ADAL" clId="{109C1E68-9250-4DE7-AFA8-C7C69E4D6D69}" dt="2024-05-31T08:49:08.065" v="38737" actId="1076"/>
          <ac:grpSpMkLst>
            <pc:docMk/>
            <pc:sldMk cId="684388002" sldId="1665"/>
            <ac:grpSpMk id="12" creationId="{7E0425A0-27C4-DC58-45AE-FF0BE92D1942}"/>
          </ac:grpSpMkLst>
        </pc:grpChg>
        <pc:picChg chg="add mod ord modCrop">
          <ac:chgData name="paul meaney" userId="8f3b41ac-413d-46e0-bc97-8181c95bcdc2" providerId="ADAL" clId="{109C1E68-9250-4DE7-AFA8-C7C69E4D6D69}" dt="2024-05-31T08:46:24.876" v="38576" actId="1582"/>
          <ac:picMkLst>
            <pc:docMk/>
            <pc:sldMk cId="684388002" sldId="1665"/>
            <ac:picMk id="6" creationId="{31AF3C4A-D0A6-6A48-9D99-3D9CBC7A2291}"/>
          </ac:picMkLst>
        </pc:picChg>
        <pc:picChg chg="mod">
          <ac:chgData name="paul meaney" userId="8f3b41ac-413d-46e0-bc97-8181c95bcdc2" providerId="ADAL" clId="{109C1E68-9250-4DE7-AFA8-C7C69E4D6D69}" dt="2024-05-31T08:46:42.195" v="38578"/>
          <ac:picMkLst>
            <pc:docMk/>
            <pc:sldMk cId="684388002" sldId="1665"/>
            <ac:picMk id="8" creationId="{7064A648-6C01-8958-375A-99615333E6BD}"/>
          </ac:picMkLst>
        </pc:picChg>
      </pc:sldChg>
      <pc:sldChg chg="addSp modSp add mod">
        <pc:chgData name="paul meaney" userId="8f3b41ac-413d-46e0-bc97-8181c95bcdc2" providerId="ADAL" clId="{109C1E68-9250-4DE7-AFA8-C7C69E4D6D69}" dt="2024-05-31T08:50:15.234" v="38904" actId="20577"/>
        <pc:sldMkLst>
          <pc:docMk/>
          <pc:sldMk cId="2011993903" sldId="1666"/>
        </pc:sldMkLst>
        <pc:spChg chg="mod">
          <ac:chgData name="paul meaney" userId="8f3b41ac-413d-46e0-bc97-8181c95bcdc2" providerId="ADAL" clId="{109C1E68-9250-4DE7-AFA8-C7C69E4D6D69}" dt="2024-05-31T08:45:00.843" v="38556" actId="20577"/>
          <ac:spMkLst>
            <pc:docMk/>
            <pc:sldMk cId="2011993903" sldId="1666"/>
            <ac:spMk id="2" creationId="{D7AFEFB4-A8D6-BD58-4093-9CE09A3507B7}"/>
          </ac:spMkLst>
        </pc:spChg>
        <pc:spChg chg="mod">
          <ac:chgData name="paul meaney" userId="8f3b41ac-413d-46e0-bc97-8181c95bcdc2" providerId="ADAL" clId="{109C1E68-9250-4DE7-AFA8-C7C69E4D6D69}" dt="2024-05-31T08:47:36.216" v="38658"/>
          <ac:spMkLst>
            <pc:docMk/>
            <pc:sldMk cId="2011993903" sldId="1666"/>
            <ac:spMk id="7" creationId="{270CED7E-2BB7-2C05-A0A0-4901B8F24598}"/>
          </ac:spMkLst>
        </pc:spChg>
        <pc:spChg chg="add mod">
          <ac:chgData name="paul meaney" userId="8f3b41ac-413d-46e0-bc97-8181c95bcdc2" providerId="ADAL" clId="{109C1E68-9250-4DE7-AFA8-C7C69E4D6D69}" dt="2024-05-31T08:47:54.899" v="38726" actId="20577"/>
          <ac:spMkLst>
            <pc:docMk/>
            <pc:sldMk cId="2011993903" sldId="1666"/>
            <ac:spMk id="8" creationId="{B58C467A-3914-0626-257B-5C1B392BB14F}"/>
          </ac:spMkLst>
        </pc:spChg>
        <pc:spChg chg="add mod">
          <ac:chgData name="paul meaney" userId="8f3b41ac-413d-46e0-bc97-8181c95bcdc2" providerId="ADAL" clId="{109C1E68-9250-4DE7-AFA8-C7C69E4D6D69}" dt="2024-05-31T08:49:59.880" v="38831" actId="1076"/>
          <ac:spMkLst>
            <pc:docMk/>
            <pc:sldMk cId="2011993903" sldId="1666"/>
            <ac:spMk id="9" creationId="{B9D91DE7-2E9B-FD0C-0D77-06379D637FD1}"/>
          </ac:spMkLst>
        </pc:spChg>
        <pc:spChg chg="mod">
          <ac:chgData name="paul meaney" userId="8f3b41ac-413d-46e0-bc97-8181c95bcdc2" providerId="ADAL" clId="{109C1E68-9250-4DE7-AFA8-C7C69E4D6D69}" dt="2024-05-31T08:49:54.256" v="38830"/>
          <ac:spMkLst>
            <pc:docMk/>
            <pc:sldMk cId="2011993903" sldId="1666"/>
            <ac:spMk id="11" creationId="{DA5176CF-2945-2760-4AAD-0C23FEA8C857}"/>
          </ac:spMkLst>
        </pc:spChg>
        <pc:spChg chg="mod">
          <ac:chgData name="paul meaney" userId="8f3b41ac-413d-46e0-bc97-8181c95bcdc2" providerId="ADAL" clId="{109C1E68-9250-4DE7-AFA8-C7C69E4D6D69}" dt="2024-05-31T08:50:15.234" v="38904" actId="20577"/>
          <ac:spMkLst>
            <pc:docMk/>
            <pc:sldMk cId="2011993903" sldId="1666"/>
            <ac:spMk id="12" creationId="{F2E955A7-3658-0401-E84A-2F8E0A00A04C}"/>
          </ac:spMkLst>
        </pc:spChg>
        <pc:grpChg chg="add mod">
          <ac:chgData name="paul meaney" userId="8f3b41ac-413d-46e0-bc97-8181c95bcdc2" providerId="ADAL" clId="{109C1E68-9250-4DE7-AFA8-C7C69E4D6D69}" dt="2024-05-31T08:47:36.216" v="38658"/>
          <ac:grpSpMkLst>
            <pc:docMk/>
            <pc:sldMk cId="2011993903" sldId="1666"/>
            <ac:grpSpMk id="3" creationId="{4E874F47-A587-A802-7E92-B996E79EB035}"/>
          </ac:grpSpMkLst>
        </pc:grpChg>
        <pc:grpChg chg="add mod">
          <ac:chgData name="paul meaney" userId="8f3b41ac-413d-46e0-bc97-8181c95bcdc2" providerId="ADAL" clId="{109C1E68-9250-4DE7-AFA8-C7C69E4D6D69}" dt="2024-05-31T08:49:59.880" v="38831" actId="1076"/>
          <ac:grpSpMkLst>
            <pc:docMk/>
            <pc:sldMk cId="2011993903" sldId="1666"/>
            <ac:grpSpMk id="10" creationId="{E9CB418B-53A7-4E9A-E113-E8D95034DB04}"/>
          </ac:grpSpMkLst>
        </pc:grpChg>
        <pc:picChg chg="mod">
          <ac:chgData name="paul meaney" userId="8f3b41ac-413d-46e0-bc97-8181c95bcdc2" providerId="ADAL" clId="{109C1E68-9250-4DE7-AFA8-C7C69E4D6D69}" dt="2024-05-31T08:47:36.216" v="38658"/>
          <ac:picMkLst>
            <pc:docMk/>
            <pc:sldMk cId="2011993903" sldId="1666"/>
            <ac:picMk id="5" creationId="{01B8CECE-63E2-153B-62D9-5933D043DD2D}"/>
          </ac:picMkLst>
        </pc:picChg>
        <pc:picChg chg="mod">
          <ac:chgData name="paul meaney" userId="8f3b41ac-413d-46e0-bc97-8181c95bcdc2" providerId="ADAL" clId="{109C1E68-9250-4DE7-AFA8-C7C69E4D6D69}" dt="2024-05-31T08:46:31.766" v="38577" actId="1582"/>
          <ac:picMkLst>
            <pc:docMk/>
            <pc:sldMk cId="2011993903" sldId="1666"/>
            <ac:picMk id="6" creationId="{31AF3C4A-D0A6-6A48-9D99-3D9CBC7A2291}"/>
          </ac:picMkLst>
        </pc:picChg>
      </pc:sldChg>
      <pc:sldChg chg="modSp new del mod">
        <pc:chgData name="paul meaney" userId="8f3b41ac-413d-46e0-bc97-8181c95bcdc2" providerId="ADAL" clId="{109C1E68-9250-4DE7-AFA8-C7C69E4D6D69}" dt="2024-05-31T11:31:55.183" v="40147" actId="47"/>
        <pc:sldMkLst>
          <pc:docMk/>
          <pc:sldMk cId="630091935" sldId="1667"/>
        </pc:sldMkLst>
        <pc:spChg chg="mod">
          <ac:chgData name="paul meaney" userId="8f3b41ac-413d-46e0-bc97-8181c95bcdc2" providerId="ADAL" clId="{109C1E68-9250-4DE7-AFA8-C7C69E4D6D69}" dt="2024-05-31T11:30:53.463" v="40130" actId="21"/>
          <ac:spMkLst>
            <pc:docMk/>
            <pc:sldMk cId="630091935" sldId="1667"/>
            <ac:spMk id="2" creationId="{BE523C62-2D0E-A9B5-AF5F-2EDCE9CF091F}"/>
          </ac:spMkLst>
        </pc:spChg>
        <pc:spChg chg="mod">
          <ac:chgData name="paul meaney" userId="8f3b41ac-413d-46e0-bc97-8181c95bcdc2" providerId="ADAL" clId="{109C1E68-9250-4DE7-AFA8-C7C69E4D6D69}" dt="2024-05-31T11:31:51.743" v="40145" actId="21"/>
          <ac:spMkLst>
            <pc:docMk/>
            <pc:sldMk cId="630091935" sldId="1667"/>
            <ac:spMk id="3" creationId="{FE772D6C-5BAE-1E2B-DE75-B53144E225C1}"/>
          </ac:spMkLst>
        </pc:spChg>
      </pc:sldChg>
      <pc:sldChg chg="addSp delSp modSp add mod">
        <pc:chgData name="paul meaney" userId="8f3b41ac-413d-46e0-bc97-8181c95bcdc2" providerId="ADAL" clId="{109C1E68-9250-4DE7-AFA8-C7C69E4D6D69}" dt="2024-05-31T10:39:33.706" v="39745" actId="1076"/>
        <pc:sldMkLst>
          <pc:docMk/>
          <pc:sldMk cId="2903039538" sldId="1668"/>
        </pc:sldMkLst>
        <pc:spChg chg="mod">
          <ac:chgData name="paul meaney" userId="8f3b41ac-413d-46e0-bc97-8181c95bcdc2" providerId="ADAL" clId="{109C1E68-9250-4DE7-AFA8-C7C69E4D6D69}" dt="2024-05-31T10:34:21.764" v="39569" actId="20577"/>
          <ac:spMkLst>
            <pc:docMk/>
            <pc:sldMk cId="2903039538" sldId="1668"/>
            <ac:spMk id="2" creationId="{AABE9D70-2B29-4019-0DFD-9AEFD4E87CBA}"/>
          </ac:spMkLst>
        </pc:spChg>
        <pc:spChg chg="mod">
          <ac:chgData name="paul meaney" userId="8f3b41ac-413d-46e0-bc97-8181c95bcdc2" providerId="ADAL" clId="{109C1E68-9250-4DE7-AFA8-C7C69E4D6D69}" dt="2024-05-31T10:39:33.706" v="39745" actId="1076"/>
          <ac:spMkLst>
            <pc:docMk/>
            <pc:sldMk cId="2903039538" sldId="1668"/>
            <ac:spMk id="3" creationId="{34A7F11B-99F6-C533-76CD-56B0CE3FFD30}"/>
          </ac:spMkLst>
        </pc:spChg>
        <pc:spChg chg="mod">
          <ac:chgData name="paul meaney" userId="8f3b41ac-413d-46e0-bc97-8181c95bcdc2" providerId="ADAL" clId="{109C1E68-9250-4DE7-AFA8-C7C69E4D6D69}" dt="2024-05-31T10:39:33.706" v="39745" actId="1076"/>
          <ac:spMkLst>
            <pc:docMk/>
            <pc:sldMk cId="2903039538" sldId="1668"/>
            <ac:spMk id="5" creationId="{1D7C9869-60C9-8CBE-FF7A-B21CA24BA4B2}"/>
          </ac:spMkLst>
        </pc:spChg>
        <pc:spChg chg="del">
          <ac:chgData name="paul meaney" userId="8f3b41ac-413d-46e0-bc97-8181c95bcdc2" providerId="ADAL" clId="{109C1E68-9250-4DE7-AFA8-C7C69E4D6D69}" dt="2024-05-31T10:34:27.069" v="39571" actId="478"/>
          <ac:spMkLst>
            <pc:docMk/>
            <pc:sldMk cId="2903039538" sldId="1668"/>
            <ac:spMk id="6" creationId="{1107A0A6-EF69-3936-CE35-6BB2438E6E57}"/>
          </ac:spMkLst>
        </pc:spChg>
        <pc:spChg chg="mod">
          <ac:chgData name="paul meaney" userId="8f3b41ac-413d-46e0-bc97-8181c95bcdc2" providerId="ADAL" clId="{109C1E68-9250-4DE7-AFA8-C7C69E4D6D69}" dt="2024-05-31T10:39:33.706" v="39745" actId="1076"/>
          <ac:spMkLst>
            <pc:docMk/>
            <pc:sldMk cId="2903039538" sldId="1668"/>
            <ac:spMk id="8" creationId="{A98FF093-8CC1-C252-0261-9F7321AD364F}"/>
          </ac:spMkLst>
        </pc:spChg>
        <pc:spChg chg="mod">
          <ac:chgData name="paul meaney" userId="8f3b41ac-413d-46e0-bc97-8181c95bcdc2" providerId="ADAL" clId="{109C1E68-9250-4DE7-AFA8-C7C69E4D6D69}" dt="2024-05-31T10:39:33.706" v="39745" actId="1076"/>
          <ac:spMkLst>
            <pc:docMk/>
            <pc:sldMk cId="2903039538" sldId="1668"/>
            <ac:spMk id="9" creationId="{C34C2637-C03F-DDC9-3CFE-4CE1AEF8A5A0}"/>
          </ac:spMkLst>
        </pc:spChg>
        <pc:spChg chg="mod">
          <ac:chgData name="paul meaney" userId="8f3b41ac-413d-46e0-bc97-8181c95bcdc2" providerId="ADAL" clId="{109C1E68-9250-4DE7-AFA8-C7C69E4D6D69}" dt="2024-05-31T10:39:33.706" v="39745" actId="1076"/>
          <ac:spMkLst>
            <pc:docMk/>
            <pc:sldMk cId="2903039538" sldId="1668"/>
            <ac:spMk id="10" creationId="{69B72627-F031-BF27-80BE-F01A9E6019D8}"/>
          </ac:spMkLst>
        </pc:spChg>
        <pc:spChg chg="add mod">
          <ac:chgData name="paul meaney" userId="8f3b41ac-413d-46e0-bc97-8181c95bcdc2" providerId="ADAL" clId="{109C1E68-9250-4DE7-AFA8-C7C69E4D6D69}" dt="2024-05-31T10:39:33.706" v="39745" actId="1076"/>
          <ac:spMkLst>
            <pc:docMk/>
            <pc:sldMk cId="2903039538" sldId="1668"/>
            <ac:spMk id="11" creationId="{74A15E6E-E30B-61B2-78D7-43574CA918B4}"/>
          </ac:spMkLst>
        </pc:spChg>
        <pc:spChg chg="del mod">
          <ac:chgData name="paul meaney" userId="8f3b41ac-413d-46e0-bc97-8181c95bcdc2" providerId="ADAL" clId="{109C1E68-9250-4DE7-AFA8-C7C69E4D6D69}" dt="2024-05-31T10:35:59.308" v="39698" actId="478"/>
          <ac:spMkLst>
            <pc:docMk/>
            <pc:sldMk cId="2903039538" sldId="1668"/>
            <ac:spMk id="12" creationId="{4418A688-0A62-3B35-50D5-E1763A8A436D}"/>
          </ac:spMkLst>
        </pc:spChg>
        <pc:spChg chg="del">
          <ac:chgData name="paul meaney" userId="8f3b41ac-413d-46e0-bc97-8181c95bcdc2" providerId="ADAL" clId="{109C1E68-9250-4DE7-AFA8-C7C69E4D6D69}" dt="2024-05-31T10:34:27.069" v="39571" actId="478"/>
          <ac:spMkLst>
            <pc:docMk/>
            <pc:sldMk cId="2903039538" sldId="1668"/>
            <ac:spMk id="13" creationId="{4996D7EF-C403-E444-4549-659DDD50AE8D}"/>
          </ac:spMkLst>
        </pc:spChg>
        <pc:spChg chg="del">
          <ac:chgData name="paul meaney" userId="8f3b41ac-413d-46e0-bc97-8181c95bcdc2" providerId="ADAL" clId="{109C1E68-9250-4DE7-AFA8-C7C69E4D6D69}" dt="2024-05-31T10:34:27.069" v="39571" actId="478"/>
          <ac:spMkLst>
            <pc:docMk/>
            <pc:sldMk cId="2903039538" sldId="1668"/>
            <ac:spMk id="14" creationId="{FD40596A-6492-C07A-EE9A-A7CEBF28D717}"/>
          </ac:spMkLst>
        </pc:spChg>
        <pc:spChg chg="del">
          <ac:chgData name="paul meaney" userId="8f3b41ac-413d-46e0-bc97-8181c95bcdc2" providerId="ADAL" clId="{109C1E68-9250-4DE7-AFA8-C7C69E4D6D69}" dt="2024-05-31T10:34:27.069" v="39571" actId="478"/>
          <ac:spMkLst>
            <pc:docMk/>
            <pc:sldMk cId="2903039538" sldId="1668"/>
            <ac:spMk id="15" creationId="{17DA13F9-EAA3-4CCF-FE4D-2CA9A7AB4015}"/>
          </ac:spMkLst>
        </pc:spChg>
        <pc:spChg chg="del">
          <ac:chgData name="paul meaney" userId="8f3b41ac-413d-46e0-bc97-8181c95bcdc2" providerId="ADAL" clId="{109C1E68-9250-4DE7-AFA8-C7C69E4D6D69}" dt="2024-05-31T10:34:27.069" v="39571" actId="478"/>
          <ac:spMkLst>
            <pc:docMk/>
            <pc:sldMk cId="2903039538" sldId="1668"/>
            <ac:spMk id="16" creationId="{364DCEDC-5507-121A-6B74-F7C14AA6C3B2}"/>
          </ac:spMkLst>
        </pc:spChg>
        <pc:spChg chg="del">
          <ac:chgData name="paul meaney" userId="8f3b41ac-413d-46e0-bc97-8181c95bcdc2" providerId="ADAL" clId="{109C1E68-9250-4DE7-AFA8-C7C69E4D6D69}" dt="2024-05-31T10:34:27.069" v="39571" actId="478"/>
          <ac:spMkLst>
            <pc:docMk/>
            <pc:sldMk cId="2903039538" sldId="1668"/>
            <ac:spMk id="24" creationId="{6EBAEB3A-3F26-9A01-2E46-EFC1A270C2B8}"/>
          </ac:spMkLst>
        </pc:spChg>
        <pc:spChg chg="del">
          <ac:chgData name="paul meaney" userId="8f3b41ac-413d-46e0-bc97-8181c95bcdc2" providerId="ADAL" clId="{109C1E68-9250-4DE7-AFA8-C7C69E4D6D69}" dt="2024-05-31T10:34:27.069" v="39571" actId="478"/>
          <ac:spMkLst>
            <pc:docMk/>
            <pc:sldMk cId="2903039538" sldId="1668"/>
            <ac:spMk id="25" creationId="{878F4025-5CCA-0870-1E8D-5290485B9D22}"/>
          </ac:spMkLst>
        </pc:spChg>
        <pc:spChg chg="del">
          <ac:chgData name="paul meaney" userId="8f3b41ac-413d-46e0-bc97-8181c95bcdc2" providerId="ADAL" clId="{109C1E68-9250-4DE7-AFA8-C7C69E4D6D69}" dt="2024-05-31T10:34:27.069" v="39571" actId="478"/>
          <ac:spMkLst>
            <pc:docMk/>
            <pc:sldMk cId="2903039538" sldId="1668"/>
            <ac:spMk id="26" creationId="{F61153DB-D096-AF57-670B-B637950D3085}"/>
          </ac:spMkLst>
        </pc:spChg>
        <pc:spChg chg="mod">
          <ac:chgData name="paul meaney" userId="8f3b41ac-413d-46e0-bc97-8181c95bcdc2" providerId="ADAL" clId="{109C1E68-9250-4DE7-AFA8-C7C69E4D6D69}" dt="2024-05-31T10:36:26.204" v="39726" actId="20577"/>
          <ac:spMkLst>
            <pc:docMk/>
            <pc:sldMk cId="2903039538" sldId="1668"/>
            <ac:spMk id="30" creationId="{50D52CE6-CFCB-12C9-12F7-0FE151DC2DA3}"/>
          </ac:spMkLst>
        </pc:spChg>
        <pc:spChg chg="mod">
          <ac:chgData name="paul meaney" userId="8f3b41ac-413d-46e0-bc97-8181c95bcdc2" providerId="ADAL" clId="{109C1E68-9250-4DE7-AFA8-C7C69E4D6D69}" dt="2024-05-31T10:39:33.706" v="39745" actId="1076"/>
          <ac:spMkLst>
            <pc:docMk/>
            <pc:sldMk cId="2903039538" sldId="1668"/>
            <ac:spMk id="32" creationId="{38B8142B-8BCA-5998-8523-8ACA3D893261}"/>
          </ac:spMkLst>
        </pc:spChg>
        <pc:spChg chg="mod">
          <ac:chgData name="paul meaney" userId="8f3b41ac-413d-46e0-bc97-8181c95bcdc2" providerId="ADAL" clId="{109C1E68-9250-4DE7-AFA8-C7C69E4D6D69}" dt="2024-05-31T10:39:33.706" v="39745" actId="1076"/>
          <ac:spMkLst>
            <pc:docMk/>
            <pc:sldMk cId="2903039538" sldId="1668"/>
            <ac:spMk id="33" creationId="{BEA07A8E-94A6-CD96-843D-1E23E92EAD00}"/>
          </ac:spMkLst>
        </pc:spChg>
        <pc:cxnChg chg="del">
          <ac:chgData name="paul meaney" userId="8f3b41ac-413d-46e0-bc97-8181c95bcdc2" providerId="ADAL" clId="{109C1E68-9250-4DE7-AFA8-C7C69E4D6D69}" dt="2024-05-31T10:34:25.342" v="39570" actId="478"/>
          <ac:cxnSpMkLst>
            <pc:docMk/>
            <pc:sldMk cId="2903039538" sldId="1668"/>
            <ac:cxnSpMk id="7" creationId="{803886F5-BA17-3463-827A-001ECF589FA2}"/>
          </ac:cxnSpMkLst>
        </pc:cxnChg>
      </pc:sldChg>
      <pc:sldChg chg="addSp delSp modSp add mod">
        <pc:chgData name="paul meaney" userId="8f3b41ac-413d-46e0-bc97-8181c95bcdc2" providerId="ADAL" clId="{109C1E68-9250-4DE7-AFA8-C7C69E4D6D69}" dt="2024-05-31T11:27:21.863" v="40015" actId="14100"/>
        <pc:sldMkLst>
          <pc:docMk/>
          <pc:sldMk cId="1759889741" sldId="1669"/>
        </pc:sldMkLst>
        <pc:spChg chg="mod">
          <ac:chgData name="paul meaney" userId="8f3b41ac-413d-46e0-bc97-8181c95bcdc2" providerId="ADAL" clId="{109C1E68-9250-4DE7-AFA8-C7C69E4D6D69}" dt="2024-05-31T11:17:27.642" v="39769" actId="20577"/>
          <ac:spMkLst>
            <pc:docMk/>
            <pc:sldMk cId="1759889741" sldId="1669"/>
            <ac:spMk id="2" creationId="{8F2A6292-6A4C-FC00-8A2C-EA61F27485B3}"/>
          </ac:spMkLst>
        </pc:spChg>
        <pc:spChg chg="add del mod">
          <ac:chgData name="paul meaney" userId="8f3b41ac-413d-46e0-bc97-8181c95bcdc2" providerId="ADAL" clId="{109C1E68-9250-4DE7-AFA8-C7C69E4D6D69}" dt="2024-05-31T10:39:21.860" v="39744" actId="22"/>
          <ac:spMkLst>
            <pc:docMk/>
            <pc:sldMk cId="1759889741" sldId="1669"/>
            <ac:spMk id="5" creationId="{064B5B0E-9ECD-DDD1-6F29-FF1F9EF2AA55}"/>
          </ac:spMkLst>
        </pc:spChg>
        <pc:spChg chg="mod">
          <ac:chgData name="paul meaney" userId="8f3b41ac-413d-46e0-bc97-8181c95bcdc2" providerId="ADAL" clId="{109C1E68-9250-4DE7-AFA8-C7C69E4D6D69}" dt="2024-05-31T11:26:09.503" v="39878"/>
          <ac:spMkLst>
            <pc:docMk/>
            <pc:sldMk cId="1759889741" sldId="1669"/>
            <ac:spMk id="6" creationId="{B9136A99-7BBC-CEF4-7120-6F701B836297}"/>
          </ac:spMkLst>
        </pc:spChg>
        <pc:spChg chg="add mod">
          <ac:chgData name="paul meaney" userId="8f3b41ac-413d-46e0-bc97-8181c95bcdc2" providerId="ADAL" clId="{109C1E68-9250-4DE7-AFA8-C7C69E4D6D69}" dt="2024-05-31T11:26:19.416" v="39925" actId="20577"/>
          <ac:spMkLst>
            <pc:docMk/>
            <pc:sldMk cId="1759889741" sldId="1669"/>
            <ac:spMk id="7" creationId="{97137C72-516E-228F-406D-159ADDF9CB08}"/>
          </ac:spMkLst>
        </pc:spChg>
        <pc:spChg chg="add mod">
          <ac:chgData name="paul meaney" userId="8f3b41ac-413d-46e0-bc97-8181c95bcdc2" providerId="ADAL" clId="{109C1E68-9250-4DE7-AFA8-C7C69E4D6D69}" dt="2024-05-31T11:27:09.935" v="39985" actId="14100"/>
          <ac:spMkLst>
            <pc:docMk/>
            <pc:sldMk cId="1759889741" sldId="1669"/>
            <ac:spMk id="9" creationId="{F0346CEE-CD23-64F3-30A5-CC07F6649B1B}"/>
          </ac:spMkLst>
        </pc:spChg>
        <pc:spChg chg="mod">
          <ac:chgData name="paul meaney" userId="8f3b41ac-413d-46e0-bc97-8181c95bcdc2" providerId="ADAL" clId="{109C1E68-9250-4DE7-AFA8-C7C69E4D6D69}" dt="2024-05-31T11:26:59.903" v="39983"/>
          <ac:spMkLst>
            <pc:docMk/>
            <pc:sldMk cId="1759889741" sldId="1669"/>
            <ac:spMk id="11" creationId="{26943A85-B77D-E685-460B-1C8AA8DC054B}"/>
          </ac:spMkLst>
        </pc:spChg>
        <pc:spChg chg="mod">
          <ac:chgData name="paul meaney" userId="8f3b41ac-413d-46e0-bc97-8181c95bcdc2" providerId="ADAL" clId="{109C1E68-9250-4DE7-AFA8-C7C69E4D6D69}" dt="2024-05-31T11:27:21.863" v="40015" actId="14100"/>
          <ac:spMkLst>
            <pc:docMk/>
            <pc:sldMk cId="1759889741" sldId="1669"/>
            <ac:spMk id="12" creationId="{EAA10385-E41C-A87E-D4EC-233DAE123AC7}"/>
          </ac:spMkLst>
        </pc:spChg>
        <pc:grpChg chg="add mod">
          <ac:chgData name="paul meaney" userId="8f3b41ac-413d-46e0-bc97-8181c95bcdc2" providerId="ADAL" clId="{109C1E68-9250-4DE7-AFA8-C7C69E4D6D69}" dt="2024-05-31T11:26:09.503" v="39878"/>
          <ac:grpSpMkLst>
            <pc:docMk/>
            <pc:sldMk cId="1759889741" sldId="1669"/>
            <ac:grpSpMk id="3" creationId="{21F51A56-A834-DA9D-8B59-0CCEC81AAC31}"/>
          </ac:grpSpMkLst>
        </pc:grpChg>
        <pc:grpChg chg="add mod">
          <ac:chgData name="paul meaney" userId="8f3b41ac-413d-46e0-bc97-8181c95bcdc2" providerId="ADAL" clId="{109C1E68-9250-4DE7-AFA8-C7C69E4D6D69}" dt="2024-05-31T11:27:03.714" v="39984" actId="1076"/>
          <ac:grpSpMkLst>
            <pc:docMk/>
            <pc:sldMk cId="1759889741" sldId="1669"/>
            <ac:grpSpMk id="10" creationId="{BB508AED-DAAF-2E09-B086-9B2EBDFB043E}"/>
          </ac:grpSpMkLst>
        </pc:grpChg>
        <pc:picChg chg="mod">
          <ac:chgData name="paul meaney" userId="8f3b41ac-413d-46e0-bc97-8181c95bcdc2" providerId="ADAL" clId="{109C1E68-9250-4DE7-AFA8-C7C69E4D6D69}" dt="2024-05-31T11:26:09.503" v="39878"/>
          <ac:picMkLst>
            <pc:docMk/>
            <pc:sldMk cId="1759889741" sldId="1669"/>
            <ac:picMk id="5" creationId="{F015B932-3EB4-17E3-795B-F4FB5C4972E4}"/>
          </ac:picMkLst>
        </pc:picChg>
        <pc:picChg chg="del">
          <ac:chgData name="paul meaney" userId="8f3b41ac-413d-46e0-bc97-8181c95bcdc2" providerId="ADAL" clId="{109C1E68-9250-4DE7-AFA8-C7C69E4D6D69}" dt="2024-05-31T10:39:19.897" v="39743" actId="478"/>
          <ac:picMkLst>
            <pc:docMk/>
            <pc:sldMk cId="1759889741" sldId="1669"/>
            <ac:picMk id="6" creationId="{A0C035AE-B19C-6F22-5C2B-39900F8AB3EB}"/>
          </ac:picMkLst>
        </pc:picChg>
        <pc:picChg chg="add mod ord modCrop">
          <ac:chgData name="paul meaney" userId="8f3b41ac-413d-46e0-bc97-8181c95bcdc2" providerId="ADAL" clId="{109C1E68-9250-4DE7-AFA8-C7C69E4D6D69}" dt="2024-05-31T11:22:58.191" v="39865" actId="14100"/>
          <ac:picMkLst>
            <pc:docMk/>
            <pc:sldMk cId="1759889741" sldId="1669"/>
            <ac:picMk id="8" creationId="{A339732E-5522-3692-ABD2-C9A76C8B2BCE}"/>
          </ac:picMkLst>
        </pc:picChg>
      </pc:sldChg>
      <pc:sldChg chg="addSp delSp modSp add mod">
        <pc:chgData name="paul meaney" userId="8f3b41ac-413d-46e0-bc97-8181c95bcdc2" providerId="ADAL" clId="{109C1E68-9250-4DE7-AFA8-C7C69E4D6D69}" dt="2024-05-31T11:28:53.839" v="40096" actId="1076"/>
        <pc:sldMkLst>
          <pc:docMk/>
          <pc:sldMk cId="2927025551" sldId="1670"/>
        </pc:sldMkLst>
        <pc:spChg chg="mod">
          <ac:chgData name="paul meaney" userId="8f3b41ac-413d-46e0-bc97-8181c95bcdc2" providerId="ADAL" clId="{109C1E68-9250-4DE7-AFA8-C7C69E4D6D69}" dt="2024-05-31T11:18:10.858" v="39855" actId="20577"/>
          <ac:spMkLst>
            <pc:docMk/>
            <pc:sldMk cId="2927025551" sldId="1670"/>
            <ac:spMk id="2" creationId="{8F2A6292-6A4C-FC00-8A2C-EA61F27485B3}"/>
          </ac:spMkLst>
        </pc:spChg>
        <pc:spChg chg="add del mod">
          <ac:chgData name="paul meaney" userId="8f3b41ac-413d-46e0-bc97-8181c95bcdc2" providerId="ADAL" clId="{109C1E68-9250-4DE7-AFA8-C7C69E4D6D69}" dt="2024-05-31T11:23:17.709" v="39872"/>
          <ac:spMkLst>
            <pc:docMk/>
            <pc:sldMk cId="2927025551" sldId="1670"/>
            <ac:spMk id="5" creationId="{821FB800-D7B4-CC65-6413-FDE5E82D41BA}"/>
          </ac:spMkLst>
        </pc:spChg>
        <pc:spChg chg="mod">
          <ac:chgData name="paul meaney" userId="8f3b41ac-413d-46e0-bc97-8181c95bcdc2" providerId="ADAL" clId="{109C1E68-9250-4DE7-AFA8-C7C69E4D6D69}" dt="2024-05-31T11:26:39.111" v="39957"/>
          <ac:spMkLst>
            <pc:docMk/>
            <pc:sldMk cId="2927025551" sldId="1670"/>
            <ac:spMk id="10" creationId="{16D82C2E-B7E6-1781-7729-10537E1A5121}"/>
          </ac:spMkLst>
        </pc:spChg>
        <pc:spChg chg="add mod">
          <ac:chgData name="paul meaney" userId="8f3b41ac-413d-46e0-bc97-8181c95bcdc2" providerId="ADAL" clId="{109C1E68-9250-4DE7-AFA8-C7C69E4D6D69}" dt="2024-05-31T11:26:44.104" v="39982" actId="20577"/>
          <ac:spMkLst>
            <pc:docMk/>
            <pc:sldMk cId="2927025551" sldId="1670"/>
            <ac:spMk id="11" creationId="{EF94DBFF-C73C-0AB7-73B7-4992793EEC3B}"/>
          </ac:spMkLst>
        </pc:spChg>
        <pc:spChg chg="add mod">
          <ac:chgData name="paul meaney" userId="8f3b41ac-413d-46e0-bc97-8181c95bcdc2" providerId="ADAL" clId="{109C1E68-9250-4DE7-AFA8-C7C69E4D6D69}" dt="2024-05-31T11:28:13.798" v="40049"/>
          <ac:spMkLst>
            <pc:docMk/>
            <pc:sldMk cId="2927025551" sldId="1670"/>
            <ac:spMk id="12" creationId="{C5B3BF3F-1605-DFFB-98EA-0C7AC9752A1F}"/>
          </ac:spMkLst>
        </pc:spChg>
        <pc:spChg chg="mod">
          <ac:chgData name="paul meaney" userId="8f3b41ac-413d-46e0-bc97-8181c95bcdc2" providerId="ADAL" clId="{109C1E68-9250-4DE7-AFA8-C7C69E4D6D69}" dt="2024-05-31T11:28:13.798" v="40049"/>
          <ac:spMkLst>
            <pc:docMk/>
            <pc:sldMk cId="2927025551" sldId="1670"/>
            <ac:spMk id="14" creationId="{BCC2D9C1-E259-0B88-D753-1E06BA4019A5}"/>
          </ac:spMkLst>
        </pc:spChg>
        <pc:spChg chg="mod">
          <ac:chgData name="paul meaney" userId="8f3b41ac-413d-46e0-bc97-8181c95bcdc2" providerId="ADAL" clId="{109C1E68-9250-4DE7-AFA8-C7C69E4D6D69}" dt="2024-05-31T11:28:13.798" v="40049"/>
          <ac:spMkLst>
            <pc:docMk/>
            <pc:sldMk cId="2927025551" sldId="1670"/>
            <ac:spMk id="15" creationId="{49039481-7D4D-AA65-4817-74C12DD760DA}"/>
          </ac:spMkLst>
        </pc:spChg>
        <pc:spChg chg="add del mod">
          <ac:chgData name="paul meaney" userId="8f3b41ac-413d-46e0-bc97-8181c95bcdc2" providerId="ADAL" clId="{109C1E68-9250-4DE7-AFA8-C7C69E4D6D69}" dt="2024-05-31T11:28:15.779" v="40052" actId="21"/>
          <ac:spMkLst>
            <pc:docMk/>
            <pc:sldMk cId="2927025551" sldId="1670"/>
            <ac:spMk id="17" creationId="{0029BBE5-3254-CDD9-7BD7-AC5D44E649EF}"/>
          </ac:spMkLst>
        </pc:spChg>
        <pc:spChg chg="add mod">
          <ac:chgData name="paul meaney" userId="8f3b41ac-413d-46e0-bc97-8181c95bcdc2" providerId="ADAL" clId="{109C1E68-9250-4DE7-AFA8-C7C69E4D6D69}" dt="2024-05-31T11:28:38.756" v="40062" actId="14100"/>
          <ac:spMkLst>
            <pc:docMk/>
            <pc:sldMk cId="2927025551" sldId="1670"/>
            <ac:spMk id="20" creationId="{E71EB6C8-1E85-E32D-456B-172046A5BAC3}"/>
          </ac:spMkLst>
        </pc:spChg>
        <pc:spChg chg="mod">
          <ac:chgData name="paul meaney" userId="8f3b41ac-413d-46e0-bc97-8181c95bcdc2" providerId="ADAL" clId="{109C1E68-9250-4DE7-AFA8-C7C69E4D6D69}" dt="2024-05-31T11:28:25.838" v="40058"/>
          <ac:spMkLst>
            <pc:docMk/>
            <pc:sldMk cId="2927025551" sldId="1670"/>
            <ac:spMk id="22" creationId="{18C9D975-2D65-D286-57A0-A936084A3012}"/>
          </ac:spMkLst>
        </pc:spChg>
        <pc:spChg chg="mod">
          <ac:chgData name="paul meaney" userId="8f3b41ac-413d-46e0-bc97-8181c95bcdc2" providerId="ADAL" clId="{109C1E68-9250-4DE7-AFA8-C7C69E4D6D69}" dt="2024-05-31T11:28:49.521" v="40095" actId="20577"/>
          <ac:spMkLst>
            <pc:docMk/>
            <pc:sldMk cId="2927025551" sldId="1670"/>
            <ac:spMk id="23" creationId="{FA451C3D-1856-7CD0-AC10-8D4AFB1A504B}"/>
          </ac:spMkLst>
        </pc:spChg>
        <pc:grpChg chg="add mod">
          <ac:chgData name="paul meaney" userId="8f3b41ac-413d-46e0-bc97-8181c95bcdc2" providerId="ADAL" clId="{109C1E68-9250-4DE7-AFA8-C7C69E4D6D69}" dt="2024-05-31T11:26:39.111" v="39957"/>
          <ac:grpSpMkLst>
            <pc:docMk/>
            <pc:sldMk cId="2927025551" sldId="1670"/>
            <ac:grpSpMk id="7" creationId="{AE096F96-D81D-528F-8CDA-2A7935500135}"/>
          </ac:grpSpMkLst>
        </pc:grpChg>
        <pc:grpChg chg="add mod">
          <ac:chgData name="paul meaney" userId="8f3b41ac-413d-46e0-bc97-8181c95bcdc2" providerId="ADAL" clId="{109C1E68-9250-4DE7-AFA8-C7C69E4D6D69}" dt="2024-05-31T11:28:13.798" v="40049"/>
          <ac:grpSpMkLst>
            <pc:docMk/>
            <pc:sldMk cId="2927025551" sldId="1670"/>
            <ac:grpSpMk id="13" creationId="{4526A5F4-4501-2988-8063-408964BC6CFC}"/>
          </ac:grpSpMkLst>
        </pc:grpChg>
        <pc:grpChg chg="add mod">
          <ac:chgData name="paul meaney" userId="8f3b41ac-413d-46e0-bc97-8181c95bcdc2" providerId="ADAL" clId="{109C1E68-9250-4DE7-AFA8-C7C69E4D6D69}" dt="2024-05-31T11:28:53.839" v="40096" actId="1076"/>
          <ac:grpSpMkLst>
            <pc:docMk/>
            <pc:sldMk cId="2927025551" sldId="1670"/>
            <ac:grpSpMk id="21" creationId="{282FAF74-C37E-0F2E-2D43-E8A671C52A16}"/>
          </ac:grpSpMkLst>
        </pc:grpChg>
        <pc:picChg chg="add del mod">
          <ac:chgData name="paul meaney" userId="8f3b41ac-413d-46e0-bc97-8181c95bcdc2" providerId="ADAL" clId="{109C1E68-9250-4DE7-AFA8-C7C69E4D6D69}" dt="2024-05-31T11:28:16.259" v="40053" actId="1076"/>
          <ac:picMkLst>
            <pc:docMk/>
            <pc:sldMk cId="2927025551" sldId="1670"/>
            <ac:picMk id="6" creationId="{EF6A14B1-3CD7-384A-F9A7-29DDCD48B804}"/>
          </ac:picMkLst>
        </pc:picChg>
        <pc:picChg chg="del">
          <ac:chgData name="paul meaney" userId="8f3b41ac-413d-46e0-bc97-8181c95bcdc2" providerId="ADAL" clId="{109C1E68-9250-4DE7-AFA8-C7C69E4D6D69}" dt="2024-05-31T11:23:15.891" v="39871" actId="478"/>
          <ac:picMkLst>
            <pc:docMk/>
            <pc:sldMk cId="2927025551" sldId="1670"/>
            <ac:picMk id="8" creationId="{A339732E-5522-3692-ABD2-C9A76C8B2BCE}"/>
          </ac:picMkLst>
        </pc:picChg>
        <pc:picChg chg="mod">
          <ac:chgData name="paul meaney" userId="8f3b41ac-413d-46e0-bc97-8181c95bcdc2" providerId="ADAL" clId="{109C1E68-9250-4DE7-AFA8-C7C69E4D6D69}" dt="2024-05-31T11:26:39.111" v="39957"/>
          <ac:picMkLst>
            <pc:docMk/>
            <pc:sldMk cId="2927025551" sldId="1670"/>
            <ac:picMk id="9" creationId="{DF7EEFFE-48A4-5907-7458-405395F6CA61}"/>
          </ac:picMkLst>
        </pc:picChg>
        <pc:picChg chg="add mod">
          <ac:chgData name="paul meaney" userId="8f3b41ac-413d-46e0-bc97-8181c95bcdc2" providerId="ADAL" clId="{109C1E68-9250-4DE7-AFA8-C7C69E4D6D69}" dt="2024-05-31T11:28:20.054" v="40057"/>
          <ac:picMkLst>
            <pc:docMk/>
            <pc:sldMk cId="2927025551" sldId="1670"/>
            <ac:picMk id="18" creationId="{EF6A14B1-3CD7-384A-F9A7-29DDCD48B804}"/>
          </ac:picMkLst>
        </pc:picChg>
        <pc:picChg chg="add mod">
          <ac:chgData name="paul meaney" userId="8f3b41ac-413d-46e0-bc97-8181c95bcdc2" providerId="ADAL" clId="{109C1E68-9250-4DE7-AFA8-C7C69E4D6D69}" dt="2024-05-31T11:28:19.566" v="40056"/>
          <ac:picMkLst>
            <pc:docMk/>
            <pc:sldMk cId="2927025551" sldId="1670"/>
            <ac:picMk id="19" creationId="{5E9990C7-738B-B54D-678E-DE0DD223C132}"/>
          </ac:picMkLst>
        </pc:picChg>
      </pc:sldChg>
      <pc:sldChg chg="addSp delSp modSp add mod">
        <pc:chgData name="paul meaney" userId="8f3b41ac-413d-46e0-bc97-8181c95bcdc2" providerId="ADAL" clId="{109C1E68-9250-4DE7-AFA8-C7C69E4D6D69}" dt="2024-05-31T11:28:11.121" v="40048" actId="20577"/>
        <pc:sldMkLst>
          <pc:docMk/>
          <pc:sldMk cId="687059783" sldId="1671"/>
        </pc:sldMkLst>
        <pc:spChg chg="mod">
          <ac:chgData name="paul meaney" userId="8f3b41ac-413d-46e0-bc97-8181c95bcdc2" providerId="ADAL" clId="{109C1E68-9250-4DE7-AFA8-C7C69E4D6D69}" dt="2024-05-31T11:17:46.594" v="39810" actId="20577"/>
          <ac:spMkLst>
            <pc:docMk/>
            <pc:sldMk cId="687059783" sldId="1671"/>
            <ac:spMk id="2" creationId="{8F2A6292-6A4C-FC00-8A2C-EA61F27485B3}"/>
          </ac:spMkLst>
        </pc:spChg>
        <pc:spChg chg="add del mod">
          <ac:chgData name="paul meaney" userId="8f3b41ac-413d-46e0-bc97-8181c95bcdc2" providerId="ADAL" clId="{109C1E68-9250-4DE7-AFA8-C7C69E4D6D69}" dt="2024-05-31T11:23:05.455" v="39867"/>
          <ac:spMkLst>
            <pc:docMk/>
            <pc:sldMk cId="687059783" sldId="1671"/>
            <ac:spMk id="5" creationId="{FA94CD4C-DB41-A88A-823C-065FFC15D05F}"/>
          </ac:spMkLst>
        </pc:spChg>
        <pc:spChg chg="mod">
          <ac:chgData name="paul meaney" userId="8f3b41ac-413d-46e0-bc97-8181c95bcdc2" providerId="ADAL" clId="{109C1E68-9250-4DE7-AFA8-C7C69E4D6D69}" dt="2024-05-31T11:26:24.594" v="39926"/>
          <ac:spMkLst>
            <pc:docMk/>
            <pc:sldMk cId="687059783" sldId="1671"/>
            <ac:spMk id="10" creationId="{F4C05DA7-EFBB-AC15-762C-B9BBC244DD80}"/>
          </ac:spMkLst>
        </pc:spChg>
        <pc:spChg chg="add mod">
          <ac:chgData name="paul meaney" userId="8f3b41ac-413d-46e0-bc97-8181c95bcdc2" providerId="ADAL" clId="{109C1E68-9250-4DE7-AFA8-C7C69E4D6D69}" dt="2024-05-31T11:26:36.872" v="39956" actId="20577"/>
          <ac:spMkLst>
            <pc:docMk/>
            <pc:sldMk cId="687059783" sldId="1671"/>
            <ac:spMk id="11" creationId="{18685B20-9CE2-6B70-F0AF-6F6BCACB6DA3}"/>
          </ac:spMkLst>
        </pc:spChg>
        <pc:spChg chg="add mod">
          <ac:chgData name="paul meaney" userId="8f3b41ac-413d-46e0-bc97-8181c95bcdc2" providerId="ADAL" clId="{109C1E68-9250-4DE7-AFA8-C7C69E4D6D69}" dt="2024-05-31T11:28:01.278" v="40017" actId="1076"/>
          <ac:spMkLst>
            <pc:docMk/>
            <pc:sldMk cId="687059783" sldId="1671"/>
            <ac:spMk id="12" creationId="{C72EA2AE-0D2A-72BB-E9D6-00CEE627FF9D}"/>
          </ac:spMkLst>
        </pc:spChg>
        <pc:spChg chg="mod">
          <ac:chgData name="paul meaney" userId="8f3b41ac-413d-46e0-bc97-8181c95bcdc2" providerId="ADAL" clId="{109C1E68-9250-4DE7-AFA8-C7C69E4D6D69}" dt="2024-05-31T11:27:57.773" v="40016"/>
          <ac:spMkLst>
            <pc:docMk/>
            <pc:sldMk cId="687059783" sldId="1671"/>
            <ac:spMk id="14" creationId="{62522D39-6C0D-50B0-30C0-F076C49470A2}"/>
          </ac:spMkLst>
        </pc:spChg>
        <pc:spChg chg="mod">
          <ac:chgData name="paul meaney" userId="8f3b41ac-413d-46e0-bc97-8181c95bcdc2" providerId="ADAL" clId="{109C1E68-9250-4DE7-AFA8-C7C69E4D6D69}" dt="2024-05-31T11:28:11.121" v="40048" actId="20577"/>
          <ac:spMkLst>
            <pc:docMk/>
            <pc:sldMk cId="687059783" sldId="1671"/>
            <ac:spMk id="15" creationId="{310BC112-E81F-DBAD-FC6B-552CFA8210E9}"/>
          </ac:spMkLst>
        </pc:spChg>
        <pc:grpChg chg="add mod">
          <ac:chgData name="paul meaney" userId="8f3b41ac-413d-46e0-bc97-8181c95bcdc2" providerId="ADAL" clId="{109C1E68-9250-4DE7-AFA8-C7C69E4D6D69}" dt="2024-05-31T11:26:24.594" v="39926"/>
          <ac:grpSpMkLst>
            <pc:docMk/>
            <pc:sldMk cId="687059783" sldId="1671"/>
            <ac:grpSpMk id="7" creationId="{4790030F-892E-DF76-0317-75C25393E834}"/>
          </ac:grpSpMkLst>
        </pc:grpChg>
        <pc:grpChg chg="add mod">
          <ac:chgData name="paul meaney" userId="8f3b41ac-413d-46e0-bc97-8181c95bcdc2" providerId="ADAL" clId="{109C1E68-9250-4DE7-AFA8-C7C69E4D6D69}" dt="2024-05-31T11:28:06.053" v="40018" actId="1076"/>
          <ac:grpSpMkLst>
            <pc:docMk/>
            <pc:sldMk cId="687059783" sldId="1671"/>
            <ac:grpSpMk id="13" creationId="{F002429D-9457-80A7-5E4B-8B0FF22BC106}"/>
          </ac:grpSpMkLst>
        </pc:grpChg>
        <pc:picChg chg="add mod">
          <ac:chgData name="paul meaney" userId="8f3b41ac-413d-46e0-bc97-8181c95bcdc2" providerId="ADAL" clId="{109C1E68-9250-4DE7-AFA8-C7C69E4D6D69}" dt="2024-05-31T11:23:12.567" v="39870" actId="1076"/>
          <ac:picMkLst>
            <pc:docMk/>
            <pc:sldMk cId="687059783" sldId="1671"/>
            <ac:picMk id="6" creationId="{3A320FCC-352A-88BB-1543-E90FCC9F3D99}"/>
          </ac:picMkLst>
        </pc:picChg>
        <pc:picChg chg="del">
          <ac:chgData name="paul meaney" userId="8f3b41ac-413d-46e0-bc97-8181c95bcdc2" providerId="ADAL" clId="{109C1E68-9250-4DE7-AFA8-C7C69E4D6D69}" dt="2024-05-31T11:23:03.701" v="39866" actId="478"/>
          <ac:picMkLst>
            <pc:docMk/>
            <pc:sldMk cId="687059783" sldId="1671"/>
            <ac:picMk id="8" creationId="{A339732E-5522-3692-ABD2-C9A76C8B2BCE}"/>
          </ac:picMkLst>
        </pc:picChg>
        <pc:picChg chg="mod">
          <ac:chgData name="paul meaney" userId="8f3b41ac-413d-46e0-bc97-8181c95bcdc2" providerId="ADAL" clId="{109C1E68-9250-4DE7-AFA8-C7C69E4D6D69}" dt="2024-05-31T11:26:24.594" v="39926"/>
          <ac:picMkLst>
            <pc:docMk/>
            <pc:sldMk cId="687059783" sldId="1671"/>
            <ac:picMk id="9" creationId="{68B67885-FB23-7B36-23E2-BD75A5F8BC42}"/>
          </ac:picMkLst>
        </pc:picChg>
      </pc:sldChg>
      <pc:sldChg chg="modSp add mod ord">
        <pc:chgData name="paul meaney" userId="8f3b41ac-413d-46e0-bc97-8181c95bcdc2" providerId="ADAL" clId="{109C1E68-9250-4DE7-AFA8-C7C69E4D6D69}" dt="2024-05-31T11:25:55.174" v="39877" actId="1582"/>
        <pc:sldMkLst>
          <pc:docMk/>
          <pc:sldMk cId="2125828274" sldId="1672"/>
        </pc:sldMkLst>
        <pc:picChg chg="mod">
          <ac:chgData name="paul meaney" userId="8f3b41ac-413d-46e0-bc97-8181c95bcdc2" providerId="ADAL" clId="{109C1E68-9250-4DE7-AFA8-C7C69E4D6D69}" dt="2024-05-31T11:25:55.174" v="39877" actId="1582"/>
          <ac:picMkLst>
            <pc:docMk/>
            <pc:sldMk cId="2125828274" sldId="1672"/>
            <ac:picMk id="8" creationId="{A339732E-5522-3692-ABD2-C9A76C8B2BCE}"/>
          </ac:picMkLst>
        </pc:picChg>
      </pc:sldChg>
      <pc:sldChg chg="modSp add mod setBg">
        <pc:chgData name="paul meaney" userId="8f3b41ac-413d-46e0-bc97-8181c95bcdc2" providerId="ADAL" clId="{109C1E68-9250-4DE7-AFA8-C7C69E4D6D69}" dt="2024-05-31T11:30:41.715" v="40128" actId="114"/>
        <pc:sldMkLst>
          <pc:docMk/>
          <pc:sldMk cId="1053802047" sldId="1673"/>
        </pc:sldMkLst>
        <pc:spChg chg="mod">
          <ac:chgData name="paul meaney" userId="8f3b41ac-413d-46e0-bc97-8181c95bcdc2" providerId="ADAL" clId="{109C1E68-9250-4DE7-AFA8-C7C69E4D6D69}" dt="2024-05-31T11:29:46.808" v="40099"/>
          <ac:spMkLst>
            <pc:docMk/>
            <pc:sldMk cId="1053802047" sldId="1673"/>
            <ac:spMk id="2" creationId="{7AC77999-4C60-4E4A-AB0E-A1E31A593232}"/>
          </ac:spMkLst>
        </pc:spChg>
        <pc:graphicFrameChg chg="mod">
          <ac:chgData name="paul meaney" userId="8f3b41ac-413d-46e0-bc97-8181c95bcdc2" providerId="ADAL" clId="{109C1E68-9250-4DE7-AFA8-C7C69E4D6D69}" dt="2024-05-31T11:30:41.715" v="40128" actId="114"/>
          <ac:graphicFrameMkLst>
            <pc:docMk/>
            <pc:sldMk cId="1053802047" sldId="1673"/>
            <ac:graphicFrameMk id="6" creationId="{DD2A8978-20A3-47C9-9964-B54DC50946EC}"/>
          </ac:graphicFrameMkLst>
        </pc:graphicFrameChg>
      </pc:sldChg>
    </pc:docChg>
  </pc:docChgLst>
  <pc:docChgLst>
    <pc:chgData name="paul meaney" userId="8f3b41ac-413d-46e0-bc97-8181c95bcdc2" providerId="ADAL" clId="{724DF2C5-F462-475E-9F15-5A8DA5189FC4}"/>
    <pc:docChg chg="undo redo custSel addSld delSld modSld sldOrd addSection modSection">
      <pc:chgData name="paul meaney" userId="8f3b41ac-413d-46e0-bc97-8181c95bcdc2" providerId="ADAL" clId="{724DF2C5-F462-475E-9F15-5A8DA5189FC4}" dt="2023-10-19T09:21:55.397" v="18780" actId="14100"/>
      <pc:docMkLst>
        <pc:docMk/>
      </pc:docMkLst>
      <pc:sldChg chg="modSp">
        <pc:chgData name="paul meaney" userId="8f3b41ac-413d-46e0-bc97-8181c95bcdc2" providerId="ADAL" clId="{724DF2C5-F462-475E-9F15-5A8DA5189FC4}" dt="2023-10-13T09:35:19.028" v="17309" actId="20577"/>
        <pc:sldMkLst>
          <pc:docMk/>
          <pc:sldMk cId="1160443717" sldId="474"/>
        </pc:sldMkLst>
        <pc:graphicFrameChg chg="mod">
          <ac:chgData name="paul meaney" userId="8f3b41ac-413d-46e0-bc97-8181c95bcdc2" providerId="ADAL" clId="{724DF2C5-F462-475E-9F15-5A8DA5189FC4}" dt="2023-10-13T09:35:19.028" v="17309" actId="20577"/>
          <ac:graphicFrameMkLst>
            <pc:docMk/>
            <pc:sldMk cId="1160443717" sldId="474"/>
            <ac:graphicFrameMk id="6" creationId="{1C5729E5-894C-4537-B922-691C968510DB}"/>
          </ac:graphicFrameMkLst>
        </pc:graphicFrameChg>
      </pc:sldChg>
      <pc:sldChg chg="modSp add mod setBg">
        <pc:chgData name="paul meaney" userId="8f3b41ac-413d-46e0-bc97-8181c95bcdc2" providerId="ADAL" clId="{724DF2C5-F462-475E-9F15-5A8DA5189FC4}" dt="2023-10-10T14:07:45.957" v="3270" actId="114"/>
        <pc:sldMkLst>
          <pc:docMk/>
          <pc:sldMk cId="472739179" sldId="523"/>
        </pc:sldMkLst>
        <pc:spChg chg="mod">
          <ac:chgData name="paul meaney" userId="8f3b41ac-413d-46e0-bc97-8181c95bcdc2" providerId="ADAL" clId="{724DF2C5-F462-475E-9F15-5A8DA5189FC4}" dt="2023-10-10T14:07:17.284" v="3263"/>
          <ac:spMkLst>
            <pc:docMk/>
            <pc:sldMk cId="472739179" sldId="523"/>
            <ac:spMk id="2" creationId="{83FFC781-5D18-4B1C-AC94-EFD027B50181}"/>
          </ac:spMkLst>
        </pc:spChg>
        <pc:graphicFrameChg chg="add mod">
          <ac:chgData name="paul meaney" userId="8f3b41ac-413d-46e0-bc97-8181c95bcdc2" providerId="ADAL" clId="{724DF2C5-F462-475E-9F15-5A8DA5189FC4}" dt="2023-10-10T14:07:45.957" v="3270" actId="114"/>
          <ac:graphicFrameMkLst>
            <pc:docMk/>
            <pc:sldMk cId="472739179" sldId="523"/>
            <ac:graphicFrameMk id="6" creationId="{8A4EF4A3-94D5-4C03-96B6-7FD910D34804}"/>
          </ac:graphicFrameMkLst>
        </pc:graphicFrameChg>
      </pc:sldChg>
      <pc:sldChg chg="modSp add mod setBg">
        <pc:chgData name="paul meaney" userId="8f3b41ac-413d-46e0-bc97-8181c95bcdc2" providerId="ADAL" clId="{724DF2C5-F462-475E-9F15-5A8DA5189FC4}" dt="2023-10-13T15:56:41.710" v="18673" actId="27957"/>
        <pc:sldMkLst>
          <pc:docMk/>
          <pc:sldMk cId="1037848145" sldId="525"/>
        </pc:sldMkLst>
        <pc:spChg chg="mod">
          <ac:chgData name="paul meaney" userId="8f3b41ac-413d-46e0-bc97-8181c95bcdc2" providerId="ADAL" clId="{724DF2C5-F462-475E-9F15-5A8DA5189FC4}" dt="2023-10-13T15:55:33.013" v="18648"/>
          <ac:spMkLst>
            <pc:docMk/>
            <pc:sldMk cId="1037848145" sldId="525"/>
            <ac:spMk id="2" creationId="{7AC77999-4C60-4E4A-AB0E-A1E31A593232}"/>
          </ac:spMkLst>
        </pc:spChg>
        <pc:graphicFrameChg chg="add mod">
          <ac:chgData name="paul meaney" userId="8f3b41ac-413d-46e0-bc97-8181c95bcdc2" providerId="ADAL" clId="{724DF2C5-F462-475E-9F15-5A8DA5189FC4}" dt="2023-10-13T15:56:41.710" v="18673" actId="27957"/>
          <ac:graphicFrameMkLst>
            <pc:docMk/>
            <pc:sldMk cId="1037848145" sldId="525"/>
            <ac:graphicFrameMk id="6" creationId="{DD2A8978-20A3-47C9-9964-B54DC50946EC}"/>
          </ac:graphicFrameMkLst>
        </pc:graphicFrameChg>
      </pc:sldChg>
      <pc:sldChg chg="modSp add mod setBg">
        <pc:chgData name="paul meaney" userId="8f3b41ac-413d-46e0-bc97-8181c95bcdc2" providerId="ADAL" clId="{724DF2C5-F462-475E-9F15-5A8DA5189FC4}" dt="2023-10-13T15:55:18.782" v="18645" actId="27957"/>
        <pc:sldMkLst>
          <pc:docMk/>
          <pc:sldMk cId="3730983709" sldId="526"/>
        </pc:sldMkLst>
        <pc:spChg chg="mod">
          <ac:chgData name="paul meaney" userId="8f3b41ac-413d-46e0-bc97-8181c95bcdc2" providerId="ADAL" clId="{724DF2C5-F462-475E-9F15-5A8DA5189FC4}" dt="2023-10-13T15:54:39.140" v="18633"/>
          <ac:spMkLst>
            <pc:docMk/>
            <pc:sldMk cId="3730983709" sldId="526"/>
            <ac:spMk id="2" creationId="{1D6169CF-BF32-4322-8356-5178A95F45F4}"/>
          </ac:spMkLst>
        </pc:spChg>
        <pc:graphicFrameChg chg="add mod">
          <ac:chgData name="paul meaney" userId="8f3b41ac-413d-46e0-bc97-8181c95bcdc2" providerId="ADAL" clId="{724DF2C5-F462-475E-9F15-5A8DA5189FC4}" dt="2023-10-13T15:55:18.782" v="18645" actId="27957"/>
          <ac:graphicFrameMkLst>
            <pc:docMk/>
            <pc:sldMk cId="3730983709" sldId="526"/>
            <ac:graphicFrameMk id="6" creationId="{D3B6D695-EFBF-4138-9568-EB102A03C401}"/>
          </ac:graphicFrameMkLst>
        </pc:graphicFrameChg>
      </pc:sldChg>
      <pc:sldChg chg="modSp mod">
        <pc:chgData name="paul meaney" userId="8f3b41ac-413d-46e0-bc97-8181c95bcdc2" providerId="ADAL" clId="{724DF2C5-F462-475E-9F15-5A8DA5189FC4}" dt="2023-10-13T16:06:14.113" v="18729" actId="27636"/>
        <pc:sldMkLst>
          <pc:docMk/>
          <pc:sldMk cId="1380044357" sldId="549"/>
        </pc:sldMkLst>
        <pc:spChg chg="mod">
          <ac:chgData name="paul meaney" userId="8f3b41ac-413d-46e0-bc97-8181c95bcdc2" providerId="ADAL" clId="{724DF2C5-F462-475E-9F15-5A8DA5189FC4}" dt="2023-10-13T16:06:14.113" v="18729" actId="27636"/>
          <ac:spMkLst>
            <pc:docMk/>
            <pc:sldMk cId="1380044357" sldId="549"/>
            <ac:spMk id="3" creationId="{F381A580-5C3D-45D9-9B65-B4E854207856}"/>
          </ac:spMkLst>
        </pc:spChg>
      </pc:sldChg>
      <pc:sldChg chg="modSp mod">
        <pc:chgData name="paul meaney" userId="8f3b41ac-413d-46e0-bc97-8181c95bcdc2" providerId="ADAL" clId="{724DF2C5-F462-475E-9F15-5A8DA5189FC4}" dt="2023-10-13T15:52:07.570" v="18618" actId="27636"/>
        <pc:sldMkLst>
          <pc:docMk/>
          <pc:sldMk cId="3737862164" sldId="577"/>
        </pc:sldMkLst>
        <pc:spChg chg="mod">
          <ac:chgData name="paul meaney" userId="8f3b41ac-413d-46e0-bc97-8181c95bcdc2" providerId="ADAL" clId="{724DF2C5-F462-475E-9F15-5A8DA5189FC4}" dt="2023-10-13T15:52:07.570" v="18618" actId="27636"/>
          <ac:spMkLst>
            <pc:docMk/>
            <pc:sldMk cId="3737862164" sldId="577"/>
            <ac:spMk id="4" creationId="{89C1A96C-7068-494D-B809-122F577D1CBC}"/>
          </ac:spMkLst>
        </pc:spChg>
      </pc:sldChg>
      <pc:sldChg chg="modSp mod">
        <pc:chgData name="paul meaney" userId="8f3b41ac-413d-46e0-bc97-8181c95bcdc2" providerId="ADAL" clId="{724DF2C5-F462-475E-9F15-5A8DA5189FC4}" dt="2023-10-13T15:52:07.581" v="18619" actId="27636"/>
        <pc:sldMkLst>
          <pc:docMk/>
          <pc:sldMk cId="2840469309" sldId="579"/>
        </pc:sldMkLst>
        <pc:spChg chg="mod">
          <ac:chgData name="paul meaney" userId="8f3b41ac-413d-46e0-bc97-8181c95bcdc2" providerId="ADAL" clId="{724DF2C5-F462-475E-9F15-5A8DA5189FC4}" dt="2023-10-13T15:52:07.581" v="18619" actId="27636"/>
          <ac:spMkLst>
            <pc:docMk/>
            <pc:sldMk cId="2840469309" sldId="579"/>
            <ac:spMk id="4" creationId="{89C1A96C-7068-494D-B809-122F577D1CBC}"/>
          </ac:spMkLst>
        </pc:spChg>
      </pc:sldChg>
      <pc:sldChg chg="del">
        <pc:chgData name="paul meaney" userId="8f3b41ac-413d-46e0-bc97-8181c95bcdc2" providerId="ADAL" clId="{724DF2C5-F462-475E-9F15-5A8DA5189FC4}" dt="2023-10-10T10:15:25.995" v="1" actId="47"/>
        <pc:sldMkLst>
          <pc:docMk/>
          <pc:sldMk cId="2727248341" sldId="692"/>
        </pc:sldMkLst>
      </pc:sldChg>
      <pc:sldChg chg="modSp add mod">
        <pc:chgData name="paul meaney" userId="8f3b41ac-413d-46e0-bc97-8181c95bcdc2" providerId="ADAL" clId="{724DF2C5-F462-475E-9F15-5A8DA5189FC4}" dt="2023-10-10T15:15:12.449" v="6435" actId="20577"/>
        <pc:sldMkLst>
          <pc:docMk/>
          <pc:sldMk cId="4038332648" sldId="706"/>
        </pc:sldMkLst>
        <pc:spChg chg="mod">
          <ac:chgData name="paul meaney" userId="8f3b41ac-413d-46e0-bc97-8181c95bcdc2" providerId="ADAL" clId="{724DF2C5-F462-475E-9F15-5A8DA5189FC4}" dt="2023-10-10T15:14:58.958" v="6428" actId="1076"/>
          <ac:spMkLst>
            <pc:docMk/>
            <pc:sldMk cId="4038332648" sldId="706"/>
            <ac:spMk id="14" creationId="{901FA361-C4AB-95D8-7159-A21930613067}"/>
          </ac:spMkLst>
        </pc:spChg>
        <pc:spChg chg="mod">
          <ac:chgData name="paul meaney" userId="8f3b41ac-413d-46e0-bc97-8181c95bcdc2" providerId="ADAL" clId="{724DF2C5-F462-475E-9F15-5A8DA5189FC4}" dt="2023-10-10T15:15:12.449" v="6435" actId="20577"/>
          <ac:spMkLst>
            <pc:docMk/>
            <pc:sldMk cId="4038332648" sldId="706"/>
            <ac:spMk id="29" creationId="{83C5AA25-1ED1-C4F4-9E1F-268D8DEDB95E}"/>
          </ac:spMkLst>
        </pc:spChg>
      </pc:sldChg>
      <pc:sldChg chg="modSp add mod">
        <pc:chgData name="paul meaney" userId="8f3b41ac-413d-46e0-bc97-8181c95bcdc2" providerId="ADAL" clId="{724DF2C5-F462-475E-9F15-5A8DA5189FC4}" dt="2023-10-10T15:15:34.093" v="6436" actId="1582"/>
        <pc:sldMkLst>
          <pc:docMk/>
          <pc:sldMk cId="744829278" sldId="707"/>
        </pc:sldMkLst>
        <pc:spChg chg="mod">
          <ac:chgData name="paul meaney" userId="8f3b41ac-413d-46e0-bc97-8181c95bcdc2" providerId="ADAL" clId="{724DF2C5-F462-475E-9F15-5A8DA5189FC4}" dt="2023-10-10T15:15:34.093" v="6436" actId="1582"/>
          <ac:spMkLst>
            <pc:docMk/>
            <pc:sldMk cId="744829278" sldId="707"/>
            <ac:spMk id="11" creationId="{714BD53F-CAAB-EB86-30D4-270D9F801801}"/>
          </ac:spMkLst>
        </pc:spChg>
      </pc:sldChg>
      <pc:sldChg chg="add">
        <pc:chgData name="paul meaney" userId="8f3b41ac-413d-46e0-bc97-8181c95bcdc2" providerId="ADAL" clId="{724DF2C5-F462-475E-9F15-5A8DA5189FC4}" dt="2023-10-10T15:04:21.604" v="5537"/>
        <pc:sldMkLst>
          <pc:docMk/>
          <pc:sldMk cId="3242279144" sldId="709"/>
        </pc:sldMkLst>
      </pc:sldChg>
      <pc:sldChg chg="modSp add mod setBg">
        <pc:chgData name="paul meaney" userId="8f3b41ac-413d-46e0-bc97-8181c95bcdc2" providerId="ADAL" clId="{724DF2C5-F462-475E-9F15-5A8DA5189FC4}" dt="2023-10-13T15:52:07.529" v="18616" actId="27636"/>
        <pc:sldMkLst>
          <pc:docMk/>
          <pc:sldMk cId="3853110904" sldId="713"/>
        </pc:sldMkLst>
        <pc:spChg chg="mod">
          <ac:chgData name="paul meaney" userId="8f3b41ac-413d-46e0-bc97-8181c95bcdc2" providerId="ADAL" clId="{724DF2C5-F462-475E-9F15-5A8DA5189FC4}" dt="2023-10-13T15:52:07.529" v="18616" actId="27636"/>
          <ac:spMkLst>
            <pc:docMk/>
            <pc:sldMk cId="3853110904" sldId="713"/>
            <ac:spMk id="4" creationId="{F91F0A39-8B69-F146-08E6-EC3F730BC813}"/>
          </ac:spMkLst>
        </pc:spChg>
        <pc:graphicFrameChg chg="mod">
          <ac:chgData name="paul meaney" userId="8f3b41ac-413d-46e0-bc97-8181c95bcdc2" providerId="ADAL" clId="{724DF2C5-F462-475E-9F15-5A8DA5189FC4}" dt="2023-10-10T15:07:49.728" v="5986" actId="20577"/>
          <ac:graphicFrameMkLst>
            <pc:docMk/>
            <pc:sldMk cId="3853110904" sldId="713"/>
            <ac:graphicFrameMk id="6" creationId="{1CE6083D-6E1B-FD11-95D0-61F1E0177D99}"/>
          </ac:graphicFrameMkLst>
        </pc:graphicFrameChg>
      </pc:sldChg>
      <pc:sldChg chg="modSp">
        <pc:chgData name="paul meaney" userId="8f3b41ac-413d-46e0-bc97-8181c95bcdc2" providerId="ADAL" clId="{724DF2C5-F462-475E-9F15-5A8DA5189FC4}" dt="2023-10-13T09:47:52.756" v="17599" actId="20577"/>
        <pc:sldMkLst>
          <pc:docMk/>
          <pc:sldMk cId="2363869022" sldId="810"/>
        </pc:sldMkLst>
        <pc:graphicFrameChg chg="mod">
          <ac:chgData name="paul meaney" userId="8f3b41ac-413d-46e0-bc97-8181c95bcdc2" providerId="ADAL" clId="{724DF2C5-F462-475E-9F15-5A8DA5189FC4}" dt="2023-10-13T09:47:52.756" v="17599" actId="20577"/>
          <ac:graphicFrameMkLst>
            <pc:docMk/>
            <pc:sldMk cId="2363869022" sldId="810"/>
            <ac:graphicFrameMk id="6" creationId="{843CE128-8F4F-4123-9685-55EE049FF8F5}"/>
          </ac:graphicFrameMkLst>
        </pc:graphicFrameChg>
      </pc:sldChg>
      <pc:sldChg chg="modSp add mod">
        <pc:chgData name="paul meaney" userId="8f3b41ac-413d-46e0-bc97-8181c95bcdc2" providerId="ADAL" clId="{724DF2C5-F462-475E-9F15-5A8DA5189FC4}" dt="2023-10-13T15:51:09.404" v="18576" actId="20577"/>
        <pc:sldMkLst>
          <pc:docMk/>
          <pc:sldMk cId="1784474909" sldId="851"/>
        </pc:sldMkLst>
        <pc:spChg chg="mod">
          <ac:chgData name="paul meaney" userId="8f3b41ac-413d-46e0-bc97-8181c95bcdc2" providerId="ADAL" clId="{724DF2C5-F462-475E-9F15-5A8DA5189FC4}" dt="2023-10-13T09:50:39.936" v="17660" actId="20577"/>
          <ac:spMkLst>
            <pc:docMk/>
            <pc:sldMk cId="1784474909" sldId="851"/>
            <ac:spMk id="2" creationId="{00D5D769-C479-4A58-A787-9FA4A306DFEE}"/>
          </ac:spMkLst>
        </pc:spChg>
        <pc:graphicFrameChg chg="mod">
          <ac:chgData name="paul meaney" userId="8f3b41ac-413d-46e0-bc97-8181c95bcdc2" providerId="ADAL" clId="{724DF2C5-F462-475E-9F15-5A8DA5189FC4}" dt="2023-10-13T15:51:09.404" v="18576" actId="20577"/>
          <ac:graphicFrameMkLst>
            <pc:docMk/>
            <pc:sldMk cId="1784474909" sldId="851"/>
            <ac:graphicFrameMk id="6" creationId="{96C8789F-E6D2-43EC-A731-6A040E3B0E46}"/>
          </ac:graphicFrameMkLst>
        </pc:graphicFrameChg>
      </pc:sldChg>
      <pc:sldChg chg="modSp del mod">
        <pc:chgData name="paul meaney" userId="8f3b41ac-413d-46e0-bc97-8181c95bcdc2" providerId="ADAL" clId="{724DF2C5-F462-475E-9F15-5A8DA5189FC4}" dt="2023-10-13T09:50:29.475" v="17657" actId="2696"/>
        <pc:sldMkLst>
          <pc:docMk/>
          <pc:sldMk cId="3633669602" sldId="851"/>
        </pc:sldMkLst>
        <pc:spChg chg="mod">
          <ac:chgData name="paul meaney" userId="8f3b41ac-413d-46e0-bc97-8181c95bcdc2" providerId="ADAL" clId="{724DF2C5-F462-475E-9F15-5A8DA5189FC4}" dt="2023-10-10T15:21:45.317" v="6599" actId="5793"/>
          <ac:spMkLst>
            <pc:docMk/>
            <pc:sldMk cId="3633669602" sldId="851"/>
            <ac:spMk id="2" creationId="{00D5D769-C479-4A58-A787-9FA4A306DFEE}"/>
          </ac:spMkLst>
        </pc:spChg>
        <pc:graphicFrameChg chg="mod">
          <ac:chgData name="paul meaney" userId="8f3b41ac-413d-46e0-bc97-8181c95bcdc2" providerId="ADAL" clId="{724DF2C5-F462-475E-9F15-5A8DA5189FC4}" dt="2023-10-10T15:21:29.219" v="6582"/>
          <ac:graphicFrameMkLst>
            <pc:docMk/>
            <pc:sldMk cId="3633669602" sldId="851"/>
            <ac:graphicFrameMk id="6" creationId="{96C8789F-E6D2-43EC-A731-6A040E3B0E46}"/>
          </ac:graphicFrameMkLst>
        </pc:graphicFrameChg>
      </pc:sldChg>
      <pc:sldChg chg="modSp">
        <pc:chgData name="paul meaney" userId="8f3b41ac-413d-46e0-bc97-8181c95bcdc2" providerId="ADAL" clId="{724DF2C5-F462-475E-9F15-5A8DA5189FC4}" dt="2023-10-13T09:44:17.047" v="17467" actId="114"/>
        <pc:sldMkLst>
          <pc:docMk/>
          <pc:sldMk cId="314936892" sldId="857"/>
        </pc:sldMkLst>
        <pc:graphicFrameChg chg="mod">
          <ac:chgData name="paul meaney" userId="8f3b41ac-413d-46e0-bc97-8181c95bcdc2" providerId="ADAL" clId="{724DF2C5-F462-475E-9F15-5A8DA5189FC4}" dt="2023-10-13T09:44:17.047" v="17467" actId="114"/>
          <ac:graphicFrameMkLst>
            <pc:docMk/>
            <pc:sldMk cId="314936892" sldId="857"/>
            <ac:graphicFrameMk id="6" creationId="{45ADED80-C59C-462C-804F-8A9063040370}"/>
          </ac:graphicFrameMkLst>
        </pc:graphicFrameChg>
      </pc:sldChg>
      <pc:sldChg chg="addSp delSp modSp mod">
        <pc:chgData name="paul meaney" userId="8f3b41ac-413d-46e0-bc97-8181c95bcdc2" providerId="ADAL" clId="{724DF2C5-F462-475E-9F15-5A8DA5189FC4}" dt="2023-10-19T09:20:18.685" v="18761" actId="1076"/>
        <pc:sldMkLst>
          <pc:docMk/>
          <pc:sldMk cId="3229377665" sldId="860"/>
        </pc:sldMkLst>
        <pc:spChg chg="mod">
          <ac:chgData name="paul meaney" userId="8f3b41ac-413d-46e0-bc97-8181c95bcdc2" providerId="ADAL" clId="{724DF2C5-F462-475E-9F15-5A8DA5189FC4}" dt="2023-10-10T10:16:35.197" v="12" actId="313"/>
          <ac:spMkLst>
            <pc:docMk/>
            <pc:sldMk cId="3229377665" sldId="860"/>
            <ac:spMk id="2" creationId="{506043B6-C880-4946-A13A-25527F8317E8}"/>
          </ac:spMkLst>
        </pc:spChg>
        <pc:spChg chg="mod">
          <ac:chgData name="paul meaney" userId="8f3b41ac-413d-46e0-bc97-8181c95bcdc2" providerId="ADAL" clId="{724DF2C5-F462-475E-9F15-5A8DA5189FC4}" dt="2023-10-10T10:16:10.937" v="7" actId="1076"/>
          <ac:spMkLst>
            <pc:docMk/>
            <pc:sldMk cId="3229377665" sldId="860"/>
            <ac:spMk id="3" creationId="{D28AF071-08BF-4316-BDC1-24CB9EA63F29}"/>
          </ac:spMkLst>
        </pc:spChg>
        <pc:spChg chg="add mod">
          <ac:chgData name="paul meaney" userId="8f3b41ac-413d-46e0-bc97-8181c95bcdc2" providerId="ADAL" clId="{724DF2C5-F462-475E-9F15-5A8DA5189FC4}" dt="2023-10-12T09:52:01.647" v="14858" actId="6549"/>
          <ac:spMkLst>
            <pc:docMk/>
            <pc:sldMk cId="3229377665" sldId="860"/>
            <ac:spMk id="5" creationId="{9DFB69B6-A881-469E-5FDE-E790F7040F54}"/>
          </ac:spMkLst>
        </pc:spChg>
        <pc:spChg chg="mod">
          <ac:chgData name="paul meaney" userId="8f3b41ac-413d-46e0-bc97-8181c95bcdc2" providerId="ADAL" clId="{724DF2C5-F462-475E-9F15-5A8DA5189FC4}" dt="2023-10-13T09:45:51.883" v="17527" actId="20577"/>
          <ac:spMkLst>
            <pc:docMk/>
            <pc:sldMk cId="3229377665" sldId="860"/>
            <ac:spMk id="9" creationId="{11546123-6A95-44A7-B79E-7A500C8B56D1}"/>
          </ac:spMkLst>
        </pc:spChg>
        <pc:spChg chg="mod">
          <ac:chgData name="paul meaney" userId="8f3b41ac-413d-46e0-bc97-8181c95bcdc2" providerId="ADAL" clId="{724DF2C5-F462-475E-9F15-5A8DA5189FC4}" dt="2023-10-10T10:23:48.731" v="133" actId="14100"/>
          <ac:spMkLst>
            <pc:docMk/>
            <pc:sldMk cId="3229377665" sldId="860"/>
            <ac:spMk id="10" creationId="{60D61899-3016-4941-B633-B448E5D90C11}"/>
          </ac:spMkLst>
        </pc:spChg>
        <pc:spChg chg="mod">
          <ac:chgData name="paul meaney" userId="8f3b41ac-413d-46e0-bc97-8181c95bcdc2" providerId="ADAL" clId="{724DF2C5-F462-475E-9F15-5A8DA5189FC4}" dt="2023-10-10T10:23:29.348" v="128"/>
          <ac:spMkLst>
            <pc:docMk/>
            <pc:sldMk cId="3229377665" sldId="860"/>
            <ac:spMk id="12" creationId="{1B940246-EB1B-1992-71D6-EE69C324A0BB}"/>
          </ac:spMkLst>
        </pc:spChg>
        <pc:spChg chg="add mod ord">
          <ac:chgData name="paul meaney" userId="8f3b41ac-413d-46e0-bc97-8181c95bcdc2" providerId="ADAL" clId="{724DF2C5-F462-475E-9F15-5A8DA5189FC4}" dt="2023-10-13T09:45:21.233" v="17471" actId="14100"/>
          <ac:spMkLst>
            <pc:docMk/>
            <pc:sldMk cId="3229377665" sldId="860"/>
            <ac:spMk id="13" creationId="{D6F8C060-0981-EB87-22BF-36AFABADFE8B}"/>
          </ac:spMkLst>
        </pc:spChg>
        <pc:spChg chg="mod">
          <ac:chgData name="paul meaney" userId="8f3b41ac-413d-46e0-bc97-8181c95bcdc2" providerId="ADAL" clId="{724DF2C5-F462-475E-9F15-5A8DA5189FC4}" dt="2023-10-19T09:20:15.364" v="18760"/>
          <ac:spMkLst>
            <pc:docMk/>
            <pc:sldMk cId="3229377665" sldId="860"/>
            <ac:spMk id="15" creationId="{E838B75E-B63E-538E-A32D-C5775E8962C2}"/>
          </ac:spMkLst>
        </pc:spChg>
        <pc:grpChg chg="add mod">
          <ac:chgData name="paul meaney" userId="8f3b41ac-413d-46e0-bc97-8181c95bcdc2" providerId="ADAL" clId="{724DF2C5-F462-475E-9F15-5A8DA5189FC4}" dt="2023-10-10T10:23:35.388" v="130" actId="14100"/>
          <ac:grpSpMkLst>
            <pc:docMk/>
            <pc:sldMk cId="3229377665" sldId="860"/>
            <ac:grpSpMk id="6" creationId="{CC7B26C0-CB1F-66B4-2490-8C2CDAF9478A}"/>
          </ac:grpSpMkLst>
        </pc:grpChg>
        <pc:grpChg chg="add mod">
          <ac:chgData name="paul meaney" userId="8f3b41ac-413d-46e0-bc97-8181c95bcdc2" providerId="ADAL" clId="{724DF2C5-F462-475E-9F15-5A8DA5189FC4}" dt="2023-10-19T09:20:18.685" v="18761" actId="1076"/>
          <ac:grpSpMkLst>
            <pc:docMk/>
            <pc:sldMk cId="3229377665" sldId="860"/>
            <ac:grpSpMk id="7" creationId="{4035C58A-0F8A-732B-9121-0EE6025D300D}"/>
          </ac:grpSpMkLst>
        </pc:grpChg>
        <pc:grpChg chg="mod">
          <ac:chgData name="paul meaney" userId="8f3b41ac-413d-46e0-bc97-8181c95bcdc2" providerId="ADAL" clId="{724DF2C5-F462-475E-9F15-5A8DA5189FC4}" dt="2023-10-13T09:45:28.370" v="17472" actId="14100"/>
          <ac:grpSpMkLst>
            <pc:docMk/>
            <pc:sldMk cId="3229377665" sldId="860"/>
            <ac:grpSpMk id="8" creationId="{F71EB32D-EB42-4F6F-A6D6-9FAE93E014F8}"/>
          </ac:grpSpMkLst>
        </pc:grpChg>
        <pc:picChg chg="del">
          <ac:chgData name="paul meaney" userId="8f3b41ac-413d-46e0-bc97-8181c95bcdc2" providerId="ADAL" clId="{724DF2C5-F462-475E-9F15-5A8DA5189FC4}" dt="2023-10-10T14:23:13.499" v="3985" actId="478"/>
          <ac:picMkLst>
            <pc:docMk/>
            <pc:sldMk cId="3229377665" sldId="860"/>
            <ac:picMk id="7" creationId="{DF337C0C-6612-4A80-9AD7-D5CC661E008D}"/>
          </ac:picMkLst>
        </pc:picChg>
        <pc:picChg chg="mod">
          <ac:chgData name="paul meaney" userId="8f3b41ac-413d-46e0-bc97-8181c95bcdc2" providerId="ADAL" clId="{724DF2C5-F462-475E-9F15-5A8DA5189FC4}" dt="2023-10-10T10:23:29.348" v="128"/>
          <ac:picMkLst>
            <pc:docMk/>
            <pc:sldMk cId="3229377665" sldId="860"/>
            <ac:picMk id="11" creationId="{84294775-7E2F-E16E-76F2-467B806D4F1B}"/>
          </ac:picMkLst>
        </pc:picChg>
        <pc:picChg chg="add del mod">
          <ac:chgData name="paul meaney" userId="8f3b41ac-413d-46e0-bc97-8181c95bcdc2" providerId="ADAL" clId="{724DF2C5-F462-475E-9F15-5A8DA5189FC4}" dt="2023-10-19T09:20:14.827" v="18759" actId="478"/>
          <ac:picMkLst>
            <pc:docMk/>
            <pc:sldMk cId="3229377665" sldId="860"/>
            <ac:picMk id="14" creationId="{EB1FCBD4-06AE-1916-EC33-C85AF99E5FFB}"/>
          </ac:picMkLst>
        </pc:picChg>
        <pc:picChg chg="mod">
          <ac:chgData name="paul meaney" userId="8f3b41ac-413d-46e0-bc97-8181c95bcdc2" providerId="ADAL" clId="{724DF2C5-F462-475E-9F15-5A8DA5189FC4}" dt="2023-10-19T09:20:15.364" v="18760"/>
          <ac:picMkLst>
            <pc:docMk/>
            <pc:sldMk cId="3229377665" sldId="860"/>
            <ac:picMk id="16" creationId="{C466D594-E56E-E132-4D71-6D8789272EF6}"/>
          </ac:picMkLst>
        </pc:picChg>
      </pc:sldChg>
      <pc:sldChg chg="modSp">
        <pc:chgData name="paul meaney" userId="8f3b41ac-413d-46e0-bc97-8181c95bcdc2" providerId="ADAL" clId="{724DF2C5-F462-475E-9F15-5A8DA5189FC4}" dt="2023-10-10T11:35:45.150" v="991" actId="20577"/>
        <pc:sldMkLst>
          <pc:docMk/>
          <pc:sldMk cId="742385195" sldId="861"/>
        </pc:sldMkLst>
        <pc:graphicFrameChg chg="mod">
          <ac:chgData name="paul meaney" userId="8f3b41ac-413d-46e0-bc97-8181c95bcdc2" providerId="ADAL" clId="{724DF2C5-F462-475E-9F15-5A8DA5189FC4}" dt="2023-10-10T11:35:45.150" v="991" actId="20577"/>
          <ac:graphicFrameMkLst>
            <pc:docMk/>
            <pc:sldMk cId="742385195" sldId="861"/>
            <ac:graphicFrameMk id="6" creationId="{A6EEBF60-DACA-45F1-BE1F-E89F80EF7554}"/>
          </ac:graphicFrameMkLst>
        </pc:graphicFrameChg>
      </pc:sldChg>
      <pc:sldChg chg="modSp mod">
        <pc:chgData name="paul meaney" userId="8f3b41ac-413d-46e0-bc97-8181c95bcdc2" providerId="ADAL" clId="{724DF2C5-F462-475E-9F15-5A8DA5189FC4}" dt="2023-10-13T09:49:32.668" v="17654" actId="20577"/>
        <pc:sldMkLst>
          <pc:docMk/>
          <pc:sldMk cId="1200376522" sldId="870"/>
        </pc:sldMkLst>
        <pc:graphicFrameChg chg="add mod">
          <ac:chgData name="paul meaney" userId="8f3b41ac-413d-46e0-bc97-8181c95bcdc2" providerId="ADAL" clId="{724DF2C5-F462-475E-9F15-5A8DA5189FC4}" dt="2023-10-13T09:49:32.668" v="17654" actId="20577"/>
          <ac:graphicFrameMkLst>
            <pc:docMk/>
            <pc:sldMk cId="1200376522" sldId="870"/>
            <ac:graphicFrameMk id="6" creationId="{2E881FBA-A3AA-4261-A5A3-DED531A04E4C}"/>
          </ac:graphicFrameMkLst>
        </pc:graphicFrameChg>
      </pc:sldChg>
      <pc:sldChg chg="addSp delSp modSp mod">
        <pc:chgData name="paul meaney" userId="8f3b41ac-413d-46e0-bc97-8181c95bcdc2" providerId="ADAL" clId="{724DF2C5-F462-475E-9F15-5A8DA5189FC4}" dt="2023-10-19T09:20:31.895" v="18764" actId="1076"/>
        <pc:sldMkLst>
          <pc:docMk/>
          <pc:sldMk cId="2478575987" sldId="885"/>
        </pc:sldMkLst>
        <pc:spChg chg="add mod">
          <ac:chgData name="paul meaney" userId="8f3b41ac-413d-46e0-bc97-8181c95bcdc2" providerId="ADAL" clId="{724DF2C5-F462-475E-9F15-5A8DA5189FC4}" dt="2023-10-12T09:52:13.814" v="14860" actId="1076"/>
          <ac:spMkLst>
            <pc:docMk/>
            <pc:sldMk cId="2478575987" sldId="885"/>
            <ac:spMk id="3" creationId="{95CA7F65-B517-F46F-0CC7-67DA443A1B6C}"/>
          </ac:spMkLst>
        </pc:spChg>
        <pc:spChg chg="mod">
          <ac:chgData name="paul meaney" userId="8f3b41ac-413d-46e0-bc97-8181c95bcdc2" providerId="ADAL" clId="{724DF2C5-F462-475E-9F15-5A8DA5189FC4}" dt="2023-10-10T14:21:38.444" v="3925" actId="1582"/>
          <ac:spMkLst>
            <pc:docMk/>
            <pc:sldMk cId="2478575987" sldId="885"/>
            <ac:spMk id="6" creationId="{76DE36FD-DDA0-41A8-B895-3D70032503EC}"/>
          </ac:spMkLst>
        </pc:spChg>
        <pc:spChg chg="mod">
          <ac:chgData name="paul meaney" userId="8f3b41ac-413d-46e0-bc97-8181c95bcdc2" providerId="ADAL" clId="{724DF2C5-F462-475E-9F15-5A8DA5189FC4}" dt="2023-10-10T14:33:55.289" v="4470" actId="164"/>
          <ac:spMkLst>
            <pc:docMk/>
            <pc:sldMk cId="2478575987" sldId="885"/>
            <ac:spMk id="8" creationId="{2AAB2BD0-4DDF-4A13-B7EA-C5FB1E270381}"/>
          </ac:spMkLst>
        </pc:spChg>
        <pc:spChg chg="mod">
          <ac:chgData name="paul meaney" userId="8f3b41ac-413d-46e0-bc97-8181c95bcdc2" providerId="ADAL" clId="{724DF2C5-F462-475E-9F15-5A8DA5189FC4}" dt="2023-10-10T14:33:55.289" v="4470" actId="164"/>
          <ac:spMkLst>
            <pc:docMk/>
            <pc:sldMk cId="2478575987" sldId="885"/>
            <ac:spMk id="9" creationId="{EA200F04-315E-4000-91DE-F61F7542516A}"/>
          </ac:spMkLst>
        </pc:spChg>
        <pc:spChg chg="mod">
          <ac:chgData name="paul meaney" userId="8f3b41ac-413d-46e0-bc97-8181c95bcdc2" providerId="ADAL" clId="{724DF2C5-F462-475E-9F15-5A8DA5189FC4}" dt="2023-10-10T14:22:07.198" v="3931"/>
          <ac:spMkLst>
            <pc:docMk/>
            <pc:sldMk cId="2478575987" sldId="885"/>
            <ac:spMk id="11" creationId="{EBFCDC58-F3CA-EA90-081B-41A7A7B25FCA}"/>
          </ac:spMkLst>
        </pc:spChg>
        <pc:spChg chg="mod">
          <ac:chgData name="paul meaney" userId="8f3b41ac-413d-46e0-bc97-8181c95bcdc2" providerId="ADAL" clId="{724DF2C5-F462-475E-9F15-5A8DA5189FC4}" dt="2023-10-19T09:20:26.044" v="18763"/>
          <ac:spMkLst>
            <pc:docMk/>
            <pc:sldMk cId="2478575987" sldId="885"/>
            <ac:spMk id="14" creationId="{A0C6EB85-E990-479E-B5B9-538B8281DEC1}"/>
          </ac:spMkLst>
        </pc:spChg>
        <pc:grpChg chg="add mod">
          <ac:chgData name="paul meaney" userId="8f3b41ac-413d-46e0-bc97-8181c95bcdc2" providerId="ADAL" clId="{724DF2C5-F462-475E-9F15-5A8DA5189FC4}" dt="2023-10-12T09:52:13.814" v="14860" actId="1076"/>
          <ac:grpSpMkLst>
            <pc:docMk/>
            <pc:sldMk cId="2478575987" sldId="885"/>
            <ac:grpSpMk id="5" creationId="{AF285EDD-4F90-ACF0-EA50-35628432B5EF}"/>
          </ac:grpSpMkLst>
        </pc:grpChg>
        <pc:grpChg chg="add mod">
          <ac:chgData name="paul meaney" userId="8f3b41ac-413d-46e0-bc97-8181c95bcdc2" providerId="ADAL" clId="{724DF2C5-F462-475E-9F15-5A8DA5189FC4}" dt="2023-10-10T14:33:57.558" v="4471" actId="1076"/>
          <ac:grpSpMkLst>
            <pc:docMk/>
            <pc:sldMk cId="2478575987" sldId="885"/>
            <ac:grpSpMk id="12" creationId="{8C4F01F0-D12B-D8E5-6FCF-CFC757661515}"/>
          </ac:grpSpMkLst>
        </pc:grpChg>
        <pc:grpChg chg="add mod">
          <ac:chgData name="paul meaney" userId="8f3b41ac-413d-46e0-bc97-8181c95bcdc2" providerId="ADAL" clId="{724DF2C5-F462-475E-9F15-5A8DA5189FC4}" dt="2023-10-19T09:20:31.895" v="18764" actId="1076"/>
          <ac:grpSpMkLst>
            <pc:docMk/>
            <pc:sldMk cId="2478575987" sldId="885"/>
            <ac:grpSpMk id="13" creationId="{7EDEFE68-5C61-4B6F-0605-D6671560CDF4}"/>
          </ac:grpSpMkLst>
        </pc:grpChg>
        <pc:picChg chg="del mod">
          <ac:chgData name="paul meaney" userId="8f3b41ac-413d-46e0-bc97-8181c95bcdc2" providerId="ADAL" clId="{724DF2C5-F462-475E-9F15-5A8DA5189FC4}" dt="2023-10-19T09:20:25.578" v="18762" actId="478"/>
          <ac:picMkLst>
            <pc:docMk/>
            <pc:sldMk cId="2478575987" sldId="885"/>
            <ac:picMk id="7" creationId="{ECD9AB93-D7BA-4A3B-9634-30FDD79B85EC}"/>
          </ac:picMkLst>
        </pc:picChg>
        <pc:picChg chg="mod">
          <ac:chgData name="paul meaney" userId="8f3b41ac-413d-46e0-bc97-8181c95bcdc2" providerId="ADAL" clId="{724DF2C5-F462-475E-9F15-5A8DA5189FC4}" dt="2023-10-10T14:22:07.198" v="3931"/>
          <ac:picMkLst>
            <pc:docMk/>
            <pc:sldMk cId="2478575987" sldId="885"/>
            <ac:picMk id="10" creationId="{5A604D3D-6BFD-34C5-7B29-13B79957860D}"/>
          </ac:picMkLst>
        </pc:picChg>
        <pc:picChg chg="mod">
          <ac:chgData name="paul meaney" userId="8f3b41ac-413d-46e0-bc97-8181c95bcdc2" providerId="ADAL" clId="{724DF2C5-F462-475E-9F15-5A8DA5189FC4}" dt="2023-10-19T09:20:26.044" v="18763"/>
          <ac:picMkLst>
            <pc:docMk/>
            <pc:sldMk cId="2478575987" sldId="885"/>
            <ac:picMk id="15" creationId="{31D079DB-A262-A431-803B-EA910B235CAC}"/>
          </ac:picMkLst>
        </pc:picChg>
      </pc:sldChg>
      <pc:sldChg chg="addSp modSp mod">
        <pc:chgData name="paul meaney" userId="8f3b41ac-413d-46e0-bc97-8181c95bcdc2" providerId="ADAL" clId="{724DF2C5-F462-475E-9F15-5A8DA5189FC4}" dt="2023-10-13T09:46:12.603" v="17539" actId="20577"/>
        <pc:sldMkLst>
          <pc:docMk/>
          <pc:sldMk cId="1455444510" sldId="890"/>
        </pc:sldMkLst>
        <pc:spChg chg="mod">
          <ac:chgData name="paul meaney" userId="8f3b41ac-413d-46e0-bc97-8181c95bcdc2" providerId="ADAL" clId="{724DF2C5-F462-475E-9F15-5A8DA5189FC4}" dt="2023-10-10T10:17:06.463" v="18" actId="33524"/>
          <ac:spMkLst>
            <pc:docMk/>
            <pc:sldMk cId="1455444510" sldId="890"/>
            <ac:spMk id="2" creationId="{B81DFB3F-5CB0-4990-B8F4-6B34C35FF044}"/>
          </ac:spMkLst>
        </pc:spChg>
        <pc:spChg chg="mod">
          <ac:chgData name="paul meaney" userId="8f3b41ac-413d-46e0-bc97-8181c95bcdc2" providerId="ADAL" clId="{724DF2C5-F462-475E-9F15-5A8DA5189FC4}" dt="2023-10-10T10:24:43.756" v="215" actId="14100"/>
          <ac:spMkLst>
            <pc:docMk/>
            <pc:sldMk cId="1455444510" sldId="890"/>
            <ac:spMk id="5" creationId="{CEC214BC-F1E8-18C5-1FAE-CC5861DD8D33}"/>
          </ac:spMkLst>
        </pc:spChg>
        <pc:spChg chg="mod">
          <ac:chgData name="paul meaney" userId="8f3b41ac-413d-46e0-bc97-8181c95bcdc2" providerId="ADAL" clId="{724DF2C5-F462-475E-9F15-5A8DA5189FC4}" dt="2023-10-10T10:16:59.110" v="17" actId="14100"/>
          <ac:spMkLst>
            <pc:docMk/>
            <pc:sldMk cId="1455444510" sldId="890"/>
            <ac:spMk id="6" creationId="{76DE36FD-DDA0-41A8-B895-3D70032503EC}"/>
          </ac:spMkLst>
        </pc:spChg>
        <pc:spChg chg="mod">
          <ac:chgData name="paul meaney" userId="8f3b41ac-413d-46e0-bc97-8181c95bcdc2" providerId="ADAL" clId="{724DF2C5-F462-475E-9F15-5A8DA5189FC4}" dt="2023-10-13T09:46:12.603" v="17539" actId="20577"/>
          <ac:spMkLst>
            <pc:docMk/>
            <pc:sldMk cId="1455444510" sldId="890"/>
            <ac:spMk id="7" creationId="{E68BE33C-FCE4-4AB5-BA9E-6C21C1A45B24}"/>
          </ac:spMkLst>
        </pc:spChg>
        <pc:spChg chg="mod">
          <ac:chgData name="paul meaney" userId="8f3b41ac-413d-46e0-bc97-8181c95bcdc2" providerId="ADAL" clId="{724DF2C5-F462-475E-9F15-5A8DA5189FC4}" dt="2023-10-10T10:26:50.683" v="365" actId="20577"/>
          <ac:spMkLst>
            <pc:docMk/>
            <pc:sldMk cId="1455444510" sldId="890"/>
            <ac:spMk id="8" creationId="{8D722E6E-70C0-451A-AD7D-914E05A31170}"/>
          </ac:spMkLst>
        </pc:spChg>
        <pc:spChg chg="mod">
          <ac:chgData name="paul meaney" userId="8f3b41ac-413d-46e0-bc97-8181c95bcdc2" providerId="ADAL" clId="{724DF2C5-F462-475E-9F15-5A8DA5189FC4}" dt="2023-10-10T10:24:51.681" v="218" actId="14100"/>
          <ac:spMkLst>
            <pc:docMk/>
            <pc:sldMk cId="1455444510" sldId="890"/>
            <ac:spMk id="9" creationId="{393367A6-8874-2632-3A9C-F8B0527ADE7E}"/>
          </ac:spMkLst>
        </pc:spChg>
        <pc:spChg chg="add mod">
          <ac:chgData name="paul meaney" userId="8f3b41ac-413d-46e0-bc97-8181c95bcdc2" providerId="ADAL" clId="{724DF2C5-F462-475E-9F15-5A8DA5189FC4}" dt="2023-10-10T10:26:01.041" v="268" actId="14100"/>
          <ac:spMkLst>
            <pc:docMk/>
            <pc:sldMk cId="1455444510" sldId="890"/>
            <ac:spMk id="10" creationId="{39D0675E-E683-2884-2772-3B9CD5D0D57B}"/>
          </ac:spMkLst>
        </pc:spChg>
        <pc:spChg chg="add mod">
          <ac:chgData name="paul meaney" userId="8f3b41ac-413d-46e0-bc97-8181c95bcdc2" providerId="ADAL" clId="{724DF2C5-F462-475E-9F15-5A8DA5189FC4}" dt="2023-10-12T09:52:05.944" v="14859" actId="6549"/>
          <ac:spMkLst>
            <pc:docMk/>
            <pc:sldMk cId="1455444510" sldId="890"/>
            <ac:spMk id="11" creationId="{3CCD1AA1-A314-21A5-7B9D-C19391212FAA}"/>
          </ac:spMkLst>
        </pc:spChg>
        <pc:spChg chg="mod">
          <ac:chgData name="paul meaney" userId="8f3b41ac-413d-46e0-bc97-8181c95bcdc2" providerId="ADAL" clId="{724DF2C5-F462-475E-9F15-5A8DA5189FC4}" dt="2023-10-10T10:26:16.615" v="269"/>
          <ac:spMkLst>
            <pc:docMk/>
            <pc:sldMk cId="1455444510" sldId="890"/>
            <ac:spMk id="14" creationId="{2B9205AB-BFBC-6488-9347-33B86F4BC2BC}"/>
          </ac:spMkLst>
        </pc:spChg>
        <pc:grpChg chg="add mod">
          <ac:chgData name="paul meaney" userId="8f3b41ac-413d-46e0-bc97-8181c95bcdc2" providerId="ADAL" clId="{724DF2C5-F462-475E-9F15-5A8DA5189FC4}" dt="2023-10-10T10:24:55.602" v="219" actId="1076"/>
          <ac:grpSpMkLst>
            <pc:docMk/>
            <pc:sldMk cId="1455444510" sldId="890"/>
            <ac:grpSpMk id="3" creationId="{F0ABD465-5364-D9E9-127A-14D0E88B5D61}"/>
          </ac:grpSpMkLst>
        </pc:grpChg>
        <pc:grpChg chg="add mod">
          <ac:chgData name="paul meaney" userId="8f3b41ac-413d-46e0-bc97-8181c95bcdc2" providerId="ADAL" clId="{724DF2C5-F462-475E-9F15-5A8DA5189FC4}" dt="2023-10-10T10:26:16.615" v="269"/>
          <ac:grpSpMkLst>
            <pc:docMk/>
            <pc:sldMk cId="1455444510" sldId="890"/>
            <ac:grpSpMk id="12" creationId="{D45E21C2-41B7-81F9-4F7C-5EB0121C7A26}"/>
          </ac:grpSpMkLst>
        </pc:grpChg>
        <pc:picChg chg="mod">
          <ac:chgData name="paul meaney" userId="8f3b41ac-413d-46e0-bc97-8181c95bcdc2" providerId="ADAL" clId="{724DF2C5-F462-475E-9F15-5A8DA5189FC4}" dt="2023-10-10T10:26:16.615" v="269"/>
          <ac:picMkLst>
            <pc:docMk/>
            <pc:sldMk cId="1455444510" sldId="890"/>
            <ac:picMk id="13" creationId="{410AEF58-9FF0-9B58-BFAD-B652E15A5C21}"/>
          </ac:picMkLst>
        </pc:picChg>
      </pc:sldChg>
      <pc:sldChg chg="modSp">
        <pc:chgData name="paul meaney" userId="8f3b41ac-413d-46e0-bc97-8181c95bcdc2" providerId="ADAL" clId="{724DF2C5-F462-475E-9F15-5A8DA5189FC4}" dt="2023-10-10T14:16:13.639" v="3632" actId="313"/>
        <pc:sldMkLst>
          <pc:docMk/>
          <pc:sldMk cId="3464296752" sldId="891"/>
        </pc:sldMkLst>
        <pc:graphicFrameChg chg="mod">
          <ac:chgData name="paul meaney" userId="8f3b41ac-413d-46e0-bc97-8181c95bcdc2" providerId="ADAL" clId="{724DF2C5-F462-475E-9F15-5A8DA5189FC4}" dt="2023-10-10T14:16:13.639" v="3632" actId="313"/>
          <ac:graphicFrameMkLst>
            <pc:docMk/>
            <pc:sldMk cId="3464296752" sldId="891"/>
            <ac:graphicFrameMk id="9" creationId="{DB689B13-1424-4AB6-846E-D202E8783462}"/>
          </ac:graphicFrameMkLst>
        </pc:graphicFrameChg>
      </pc:sldChg>
      <pc:sldChg chg="addSp delSp modSp mod">
        <pc:chgData name="paul meaney" userId="8f3b41ac-413d-46e0-bc97-8181c95bcdc2" providerId="ADAL" clId="{724DF2C5-F462-475E-9F15-5A8DA5189FC4}" dt="2023-10-12T09:51:44.114" v="14856" actId="6549"/>
        <pc:sldMkLst>
          <pc:docMk/>
          <pc:sldMk cId="1997674683" sldId="892"/>
        </pc:sldMkLst>
        <pc:spChg chg="mod">
          <ac:chgData name="paul meaney" userId="8f3b41ac-413d-46e0-bc97-8181c95bcdc2" providerId="ADAL" clId="{724DF2C5-F462-475E-9F15-5A8DA5189FC4}" dt="2023-10-10T14:16:07.990" v="3617" actId="313"/>
          <ac:spMkLst>
            <pc:docMk/>
            <pc:sldMk cId="1997674683" sldId="892"/>
            <ac:spMk id="2" creationId="{93CF7D06-9253-4635-BE3A-C27275FA2CD0}"/>
          </ac:spMkLst>
        </pc:spChg>
        <pc:spChg chg="add mod">
          <ac:chgData name="paul meaney" userId="8f3b41ac-413d-46e0-bc97-8181c95bcdc2" providerId="ADAL" clId="{724DF2C5-F462-475E-9F15-5A8DA5189FC4}" dt="2023-10-12T09:51:44.114" v="14856" actId="6549"/>
          <ac:spMkLst>
            <pc:docMk/>
            <pc:sldMk cId="1997674683" sldId="892"/>
            <ac:spMk id="3" creationId="{4AEAF270-4CAA-B2A1-47CA-9791F7A3BFB0}"/>
          </ac:spMkLst>
        </pc:spChg>
        <pc:spChg chg="mod">
          <ac:chgData name="paul meaney" userId="8f3b41ac-413d-46e0-bc97-8181c95bcdc2" providerId="ADAL" clId="{724DF2C5-F462-475E-9F15-5A8DA5189FC4}" dt="2023-10-10T14:24:45.199" v="4027" actId="1076"/>
          <ac:spMkLst>
            <pc:docMk/>
            <pc:sldMk cId="1997674683" sldId="892"/>
            <ac:spMk id="4" creationId="{22424E99-8F70-4704-9B72-F275FB3CE94C}"/>
          </ac:spMkLst>
        </pc:spChg>
        <pc:spChg chg="mod">
          <ac:chgData name="paul meaney" userId="8f3b41ac-413d-46e0-bc97-8181c95bcdc2" providerId="ADAL" clId="{724DF2C5-F462-475E-9F15-5A8DA5189FC4}" dt="2023-10-10T10:27:04.049" v="367"/>
          <ac:spMkLst>
            <pc:docMk/>
            <pc:sldMk cId="1997674683" sldId="892"/>
            <ac:spMk id="7" creationId="{66A7C4CE-85AD-09EB-5916-8A370E3E8296}"/>
          </ac:spMkLst>
        </pc:spChg>
        <pc:spChg chg="add mod">
          <ac:chgData name="paul meaney" userId="8f3b41ac-413d-46e0-bc97-8181c95bcdc2" providerId="ADAL" clId="{724DF2C5-F462-475E-9F15-5A8DA5189FC4}" dt="2023-10-10T14:24:45.199" v="4027" actId="1076"/>
          <ac:spMkLst>
            <pc:docMk/>
            <pc:sldMk cId="1997674683" sldId="892"/>
            <ac:spMk id="9" creationId="{FD8B5C98-7B49-565F-7EBC-1FBA4FA4F667}"/>
          </ac:spMkLst>
        </pc:spChg>
        <pc:spChg chg="add del mod">
          <ac:chgData name="paul meaney" userId="8f3b41ac-413d-46e0-bc97-8181c95bcdc2" providerId="ADAL" clId="{724DF2C5-F462-475E-9F15-5A8DA5189FC4}" dt="2023-10-10T14:14:27.157" v="3546" actId="478"/>
          <ac:spMkLst>
            <pc:docMk/>
            <pc:sldMk cId="1997674683" sldId="892"/>
            <ac:spMk id="10" creationId="{180A3A1B-55B6-AA0B-6B3F-95E97357EABB}"/>
          </ac:spMkLst>
        </pc:spChg>
        <pc:spChg chg="add mod">
          <ac:chgData name="paul meaney" userId="8f3b41ac-413d-46e0-bc97-8181c95bcdc2" providerId="ADAL" clId="{724DF2C5-F462-475E-9F15-5A8DA5189FC4}" dt="2023-10-10T14:24:45.199" v="4027" actId="1076"/>
          <ac:spMkLst>
            <pc:docMk/>
            <pc:sldMk cId="1997674683" sldId="892"/>
            <ac:spMk id="11" creationId="{572C13D0-B6DD-C5DB-56D6-C4A9D1DF394D}"/>
          </ac:spMkLst>
        </pc:spChg>
        <pc:spChg chg="add del mod">
          <ac:chgData name="paul meaney" userId="8f3b41ac-413d-46e0-bc97-8181c95bcdc2" providerId="ADAL" clId="{724DF2C5-F462-475E-9F15-5A8DA5189FC4}" dt="2023-10-10T13:39:37.842" v="1174" actId="478"/>
          <ac:spMkLst>
            <pc:docMk/>
            <pc:sldMk cId="1997674683" sldId="892"/>
            <ac:spMk id="12" creationId="{86ADEADA-16DE-F767-B942-2009B6ED4C87}"/>
          </ac:spMkLst>
        </pc:spChg>
        <pc:spChg chg="mod">
          <ac:chgData name="paul meaney" userId="8f3b41ac-413d-46e0-bc97-8181c95bcdc2" providerId="ADAL" clId="{724DF2C5-F462-475E-9F15-5A8DA5189FC4}" dt="2023-10-10T14:16:56.709" v="3648" actId="20577"/>
          <ac:spMkLst>
            <pc:docMk/>
            <pc:sldMk cId="1997674683" sldId="892"/>
            <ac:spMk id="14" creationId="{547E096A-3ACD-4B06-9FE7-C5D28F4C23FA}"/>
          </ac:spMkLst>
        </pc:spChg>
        <pc:spChg chg="mod">
          <ac:chgData name="paul meaney" userId="8f3b41ac-413d-46e0-bc97-8181c95bcdc2" providerId="ADAL" clId="{724DF2C5-F462-475E-9F15-5A8DA5189FC4}" dt="2023-10-10T14:14:50.949" v="3553" actId="1582"/>
          <ac:spMkLst>
            <pc:docMk/>
            <pc:sldMk cId="1997674683" sldId="892"/>
            <ac:spMk id="15" creationId="{28DBE2D7-4290-4862-B815-FFDA49D36B95}"/>
          </ac:spMkLst>
        </pc:spChg>
        <pc:spChg chg="mod">
          <ac:chgData name="paul meaney" userId="8f3b41ac-413d-46e0-bc97-8181c95bcdc2" providerId="ADAL" clId="{724DF2C5-F462-475E-9F15-5A8DA5189FC4}" dt="2023-10-10T10:18:11.567" v="28" actId="2711"/>
          <ac:spMkLst>
            <pc:docMk/>
            <pc:sldMk cId="1997674683" sldId="892"/>
            <ac:spMk id="17" creationId="{DFEBBDCF-8B21-4A7A-8239-5093CF00CB45}"/>
          </ac:spMkLst>
        </pc:spChg>
        <pc:spChg chg="mod">
          <ac:chgData name="paul meaney" userId="8f3b41ac-413d-46e0-bc97-8181c95bcdc2" providerId="ADAL" clId="{724DF2C5-F462-475E-9F15-5A8DA5189FC4}" dt="2023-10-10T10:18:26.634" v="30" actId="2711"/>
          <ac:spMkLst>
            <pc:docMk/>
            <pc:sldMk cId="1997674683" sldId="892"/>
            <ac:spMk id="20" creationId="{177755B9-4D0D-4A37-BAA4-4FBD20680D19}"/>
          </ac:spMkLst>
        </pc:spChg>
        <pc:spChg chg="add del mod">
          <ac:chgData name="paul meaney" userId="8f3b41ac-413d-46e0-bc97-8181c95bcdc2" providerId="ADAL" clId="{724DF2C5-F462-475E-9F15-5A8DA5189FC4}" dt="2023-10-10T13:39:18.722" v="1169" actId="22"/>
          <ac:spMkLst>
            <pc:docMk/>
            <pc:sldMk cId="1997674683" sldId="892"/>
            <ac:spMk id="23" creationId="{8A939BAE-2416-44DA-8A9D-3794D760AB77}"/>
          </ac:spMkLst>
        </pc:spChg>
        <pc:spChg chg="add mod">
          <ac:chgData name="paul meaney" userId="8f3b41ac-413d-46e0-bc97-8181c95bcdc2" providerId="ADAL" clId="{724DF2C5-F462-475E-9F15-5A8DA5189FC4}" dt="2023-10-10T14:24:45.199" v="4027" actId="1076"/>
          <ac:spMkLst>
            <pc:docMk/>
            <pc:sldMk cId="1997674683" sldId="892"/>
            <ac:spMk id="26" creationId="{06027A7C-A6C7-49C9-3A89-9F993ED657A4}"/>
          </ac:spMkLst>
        </pc:spChg>
        <pc:spChg chg="mod">
          <ac:chgData name="paul meaney" userId="8f3b41ac-413d-46e0-bc97-8181c95bcdc2" providerId="ADAL" clId="{724DF2C5-F462-475E-9F15-5A8DA5189FC4}" dt="2023-10-10T14:16:30.452" v="3636"/>
          <ac:spMkLst>
            <pc:docMk/>
            <pc:sldMk cId="1997674683" sldId="892"/>
            <ac:spMk id="28" creationId="{7D3C3143-9317-5EF7-5F5D-4DC652A7DBCB}"/>
          </ac:spMkLst>
        </pc:spChg>
        <pc:spChg chg="mod">
          <ac:chgData name="paul meaney" userId="8f3b41ac-413d-46e0-bc97-8181c95bcdc2" providerId="ADAL" clId="{724DF2C5-F462-475E-9F15-5A8DA5189FC4}" dt="2023-10-10T14:16:30.452" v="3636"/>
          <ac:spMkLst>
            <pc:docMk/>
            <pc:sldMk cId="1997674683" sldId="892"/>
            <ac:spMk id="29" creationId="{3EDBBF34-4A2A-7B0B-E3FC-91F321A8849B}"/>
          </ac:spMkLst>
        </pc:spChg>
        <pc:spChg chg="mod">
          <ac:chgData name="paul meaney" userId="8f3b41ac-413d-46e0-bc97-8181c95bcdc2" providerId="ADAL" clId="{724DF2C5-F462-475E-9F15-5A8DA5189FC4}" dt="2023-10-10T14:23:48.987" v="3993" actId="1076"/>
          <ac:spMkLst>
            <pc:docMk/>
            <pc:sldMk cId="1997674683" sldId="892"/>
            <ac:spMk id="31" creationId="{2F603389-A152-2C4D-A834-66B0B16ECC98}"/>
          </ac:spMkLst>
        </pc:spChg>
        <pc:spChg chg="mod">
          <ac:chgData name="paul meaney" userId="8f3b41ac-413d-46e0-bc97-8181c95bcdc2" providerId="ADAL" clId="{724DF2C5-F462-475E-9F15-5A8DA5189FC4}" dt="2023-10-10T14:23:44.629" v="3992" actId="14100"/>
          <ac:spMkLst>
            <pc:docMk/>
            <pc:sldMk cId="1997674683" sldId="892"/>
            <ac:spMk id="32" creationId="{A325F865-BFA1-FEA0-223A-DF4E9AE16A0A}"/>
          </ac:spMkLst>
        </pc:spChg>
        <pc:spChg chg="add mod">
          <ac:chgData name="paul meaney" userId="8f3b41ac-413d-46e0-bc97-8181c95bcdc2" providerId="ADAL" clId="{724DF2C5-F462-475E-9F15-5A8DA5189FC4}" dt="2023-10-10T14:24:45.199" v="4027" actId="1076"/>
          <ac:spMkLst>
            <pc:docMk/>
            <pc:sldMk cId="1997674683" sldId="892"/>
            <ac:spMk id="33" creationId="{A3D1368F-EB6F-6C41-F0B2-940A262F40DA}"/>
          </ac:spMkLst>
        </pc:spChg>
        <pc:spChg chg="mod">
          <ac:chgData name="paul meaney" userId="8f3b41ac-413d-46e0-bc97-8181c95bcdc2" providerId="ADAL" clId="{724DF2C5-F462-475E-9F15-5A8DA5189FC4}" dt="2023-10-10T14:24:32.310" v="4025" actId="14100"/>
          <ac:spMkLst>
            <pc:docMk/>
            <pc:sldMk cId="1997674683" sldId="892"/>
            <ac:spMk id="35" creationId="{10F7B6E4-FA9B-5748-C312-F77514065E4F}"/>
          </ac:spMkLst>
        </pc:spChg>
        <pc:spChg chg="mod">
          <ac:chgData name="paul meaney" userId="8f3b41ac-413d-46e0-bc97-8181c95bcdc2" providerId="ADAL" clId="{724DF2C5-F462-475E-9F15-5A8DA5189FC4}" dt="2023-10-10T14:24:05.212" v="3999"/>
          <ac:spMkLst>
            <pc:docMk/>
            <pc:sldMk cId="1997674683" sldId="892"/>
            <ac:spMk id="36" creationId="{BC2CAA2A-BC19-54C7-59D6-CB44A668C40D}"/>
          </ac:spMkLst>
        </pc:spChg>
        <pc:grpChg chg="add mod">
          <ac:chgData name="paul meaney" userId="8f3b41ac-413d-46e0-bc97-8181c95bcdc2" providerId="ADAL" clId="{724DF2C5-F462-475E-9F15-5A8DA5189FC4}" dt="2023-10-10T14:24:45.199" v="4027" actId="1076"/>
          <ac:grpSpMkLst>
            <pc:docMk/>
            <pc:sldMk cId="1997674683" sldId="892"/>
            <ac:grpSpMk id="5" creationId="{EA6AF7E3-C7CA-71D3-F6E0-FAF0027AD334}"/>
          </ac:grpSpMkLst>
        </pc:grpChg>
        <pc:grpChg chg="mod ord">
          <ac:chgData name="paul meaney" userId="8f3b41ac-413d-46e0-bc97-8181c95bcdc2" providerId="ADAL" clId="{724DF2C5-F462-475E-9F15-5A8DA5189FC4}" dt="2023-10-10T14:24:45.199" v="4027" actId="1076"/>
          <ac:grpSpMkLst>
            <pc:docMk/>
            <pc:sldMk cId="1997674683" sldId="892"/>
            <ac:grpSpMk id="13" creationId="{C6B7D0BC-564E-4F49-BAEB-9C4A8864A960}"/>
          </ac:grpSpMkLst>
        </pc:grpChg>
        <pc:grpChg chg="add del mod ord">
          <ac:chgData name="paul meaney" userId="8f3b41ac-413d-46e0-bc97-8181c95bcdc2" providerId="ADAL" clId="{724DF2C5-F462-475E-9F15-5A8DA5189FC4}" dt="2023-10-10T14:16:38.124" v="3642" actId="478"/>
          <ac:grpSpMkLst>
            <pc:docMk/>
            <pc:sldMk cId="1997674683" sldId="892"/>
            <ac:grpSpMk id="16" creationId="{2D436BAD-21A7-4992-B27B-DA20AB852811}"/>
          </ac:grpSpMkLst>
        </pc:grpChg>
        <pc:grpChg chg="del mod ord">
          <ac:chgData name="paul meaney" userId="8f3b41ac-413d-46e0-bc97-8181c95bcdc2" providerId="ADAL" clId="{724DF2C5-F462-475E-9F15-5A8DA5189FC4}" dt="2023-10-10T13:39:36.562" v="1173" actId="478"/>
          <ac:grpSpMkLst>
            <pc:docMk/>
            <pc:sldMk cId="1997674683" sldId="892"/>
            <ac:grpSpMk id="19" creationId="{1EBB446F-2594-402F-B096-35D02E8F3113}"/>
          </ac:grpSpMkLst>
        </pc:grpChg>
        <pc:grpChg chg="add del mod">
          <ac:chgData name="paul meaney" userId="8f3b41ac-413d-46e0-bc97-8181c95bcdc2" providerId="ADAL" clId="{724DF2C5-F462-475E-9F15-5A8DA5189FC4}" dt="2023-10-10T14:16:34.054" v="3639"/>
          <ac:grpSpMkLst>
            <pc:docMk/>
            <pc:sldMk cId="1997674683" sldId="892"/>
            <ac:grpSpMk id="27" creationId="{56EB50CD-8F72-58C1-DA20-8BD2C3968C7A}"/>
          </ac:grpSpMkLst>
        </pc:grpChg>
        <pc:grpChg chg="add mod">
          <ac:chgData name="paul meaney" userId="8f3b41ac-413d-46e0-bc97-8181c95bcdc2" providerId="ADAL" clId="{724DF2C5-F462-475E-9F15-5A8DA5189FC4}" dt="2023-10-10T14:24:45.199" v="4027" actId="1076"/>
          <ac:grpSpMkLst>
            <pc:docMk/>
            <pc:sldMk cId="1997674683" sldId="892"/>
            <ac:grpSpMk id="30" creationId="{7DB6C59B-C11A-8938-A430-2437DC76AAFA}"/>
          </ac:grpSpMkLst>
        </pc:grpChg>
        <pc:grpChg chg="add mod">
          <ac:chgData name="paul meaney" userId="8f3b41ac-413d-46e0-bc97-8181c95bcdc2" providerId="ADAL" clId="{724DF2C5-F462-475E-9F15-5A8DA5189FC4}" dt="2023-10-10T14:24:45.199" v="4027" actId="1076"/>
          <ac:grpSpMkLst>
            <pc:docMk/>
            <pc:sldMk cId="1997674683" sldId="892"/>
            <ac:grpSpMk id="34" creationId="{9188C6FC-786F-AF9C-C556-6481941D5A04}"/>
          </ac:grpSpMkLst>
        </pc:grpChg>
        <pc:picChg chg="mod">
          <ac:chgData name="paul meaney" userId="8f3b41ac-413d-46e0-bc97-8181c95bcdc2" providerId="ADAL" clId="{724DF2C5-F462-475E-9F15-5A8DA5189FC4}" dt="2023-10-10T10:27:04.049" v="367"/>
          <ac:picMkLst>
            <pc:docMk/>
            <pc:sldMk cId="1997674683" sldId="892"/>
            <ac:picMk id="6" creationId="{A2E8DD45-FABD-2934-1701-51383021731E}"/>
          </ac:picMkLst>
        </pc:picChg>
        <pc:picChg chg="del mod">
          <ac:chgData name="paul meaney" userId="8f3b41ac-413d-46e0-bc97-8181c95bcdc2" providerId="ADAL" clId="{724DF2C5-F462-475E-9F15-5A8DA5189FC4}" dt="2023-10-10T13:39:16.533" v="1168" actId="478"/>
          <ac:picMkLst>
            <pc:docMk/>
            <pc:sldMk cId="1997674683" sldId="892"/>
            <ac:picMk id="8" creationId="{3326F37F-7250-4298-859C-82D79E92F03E}"/>
          </ac:picMkLst>
        </pc:picChg>
        <pc:picChg chg="add mod ord">
          <ac:chgData name="paul meaney" userId="8f3b41ac-413d-46e0-bc97-8181c95bcdc2" providerId="ADAL" clId="{724DF2C5-F462-475E-9F15-5A8DA5189FC4}" dt="2023-10-10T14:24:45.199" v="4027" actId="1076"/>
          <ac:picMkLst>
            <pc:docMk/>
            <pc:sldMk cId="1997674683" sldId="892"/>
            <ac:picMk id="25" creationId="{D201D22E-A5AF-8348-A76C-E3F8A21A871B}"/>
          </ac:picMkLst>
        </pc:picChg>
      </pc:sldChg>
      <pc:sldChg chg="add del">
        <pc:chgData name="paul meaney" userId="8f3b41ac-413d-46e0-bc97-8181c95bcdc2" providerId="ADAL" clId="{724DF2C5-F462-475E-9F15-5A8DA5189FC4}" dt="2023-10-10T14:41:56.513" v="4668" actId="47"/>
        <pc:sldMkLst>
          <pc:docMk/>
          <pc:sldMk cId="1871808046" sldId="894"/>
        </pc:sldMkLst>
      </pc:sldChg>
      <pc:sldChg chg="modSp">
        <pc:chgData name="paul meaney" userId="8f3b41ac-413d-46e0-bc97-8181c95bcdc2" providerId="ADAL" clId="{724DF2C5-F462-475E-9F15-5A8DA5189FC4}" dt="2023-10-10T14:42:15.913" v="4688" actId="20577"/>
        <pc:sldMkLst>
          <pc:docMk/>
          <pc:sldMk cId="18092098" sldId="895"/>
        </pc:sldMkLst>
        <pc:graphicFrameChg chg="mod">
          <ac:chgData name="paul meaney" userId="8f3b41ac-413d-46e0-bc97-8181c95bcdc2" providerId="ADAL" clId="{724DF2C5-F462-475E-9F15-5A8DA5189FC4}" dt="2023-10-10T14:42:15.913" v="4688" actId="20577"/>
          <ac:graphicFrameMkLst>
            <pc:docMk/>
            <pc:sldMk cId="18092098" sldId="895"/>
            <ac:graphicFrameMk id="9" creationId="{DB689B13-1424-4AB6-846E-D202E8783462}"/>
          </ac:graphicFrameMkLst>
        </pc:graphicFrameChg>
      </pc:sldChg>
      <pc:sldChg chg="addSp delSp modSp mod">
        <pc:chgData name="paul meaney" userId="8f3b41ac-413d-46e0-bc97-8181c95bcdc2" providerId="ADAL" clId="{724DF2C5-F462-475E-9F15-5A8DA5189FC4}" dt="2023-10-13T09:46:53.069" v="17540" actId="1076"/>
        <pc:sldMkLst>
          <pc:docMk/>
          <pc:sldMk cId="575436559" sldId="896"/>
        </pc:sldMkLst>
        <pc:spChg chg="add del mod">
          <ac:chgData name="paul meaney" userId="8f3b41ac-413d-46e0-bc97-8181c95bcdc2" providerId="ADAL" clId="{724DF2C5-F462-475E-9F15-5A8DA5189FC4}" dt="2023-10-10T14:48:09.831" v="4915" actId="22"/>
          <ac:spMkLst>
            <pc:docMk/>
            <pc:sldMk cId="575436559" sldId="896"/>
            <ac:spMk id="5" creationId="{5B8A545F-D91B-0DBC-8EC7-77DECBA04BBC}"/>
          </ac:spMkLst>
        </pc:spChg>
        <pc:spChg chg="del mod">
          <ac:chgData name="paul meaney" userId="8f3b41ac-413d-46e0-bc97-8181c95bcdc2" providerId="ADAL" clId="{724DF2C5-F462-475E-9F15-5A8DA5189FC4}" dt="2023-10-10T14:48:56.855" v="4931" actId="478"/>
          <ac:spMkLst>
            <pc:docMk/>
            <pc:sldMk cId="575436559" sldId="896"/>
            <ac:spMk id="9" creationId="{F43EBBA6-3A5C-4E84-97EF-28B890436185}"/>
          </ac:spMkLst>
        </pc:spChg>
        <pc:spChg chg="del mod">
          <ac:chgData name="paul meaney" userId="8f3b41ac-413d-46e0-bc97-8181c95bcdc2" providerId="ADAL" clId="{724DF2C5-F462-475E-9F15-5A8DA5189FC4}" dt="2023-10-10T14:48:56.855" v="4931" actId="478"/>
          <ac:spMkLst>
            <pc:docMk/>
            <pc:sldMk cId="575436559" sldId="896"/>
            <ac:spMk id="11" creationId="{9452B911-1ABB-493E-9402-7EF4EFB6BDF9}"/>
          </ac:spMkLst>
        </pc:spChg>
        <pc:spChg chg="add mod">
          <ac:chgData name="paul meaney" userId="8f3b41ac-413d-46e0-bc97-8181c95bcdc2" providerId="ADAL" clId="{724DF2C5-F462-475E-9F15-5A8DA5189FC4}" dt="2023-10-10T14:50:17.064" v="5009" actId="1076"/>
          <ac:spMkLst>
            <pc:docMk/>
            <pc:sldMk cId="575436559" sldId="896"/>
            <ac:spMk id="13" creationId="{8E5691EE-6E31-0339-24EA-2CEFF982DFC7}"/>
          </ac:spMkLst>
        </pc:spChg>
        <pc:spChg chg="mod">
          <ac:chgData name="paul meaney" userId="8f3b41ac-413d-46e0-bc97-8181c95bcdc2" providerId="ADAL" clId="{724DF2C5-F462-475E-9F15-5A8DA5189FC4}" dt="2023-10-10T14:49:12.419" v="4937"/>
          <ac:spMkLst>
            <pc:docMk/>
            <pc:sldMk cId="575436559" sldId="896"/>
            <ac:spMk id="16" creationId="{5A53136C-8DFC-FD4E-1321-E95F20823FFD}"/>
          </ac:spMkLst>
        </pc:spChg>
        <pc:spChg chg="add mod">
          <ac:chgData name="paul meaney" userId="8f3b41ac-413d-46e0-bc97-8181c95bcdc2" providerId="ADAL" clId="{724DF2C5-F462-475E-9F15-5A8DA5189FC4}" dt="2023-10-10T14:50:07.564" v="5007" actId="14100"/>
          <ac:spMkLst>
            <pc:docMk/>
            <pc:sldMk cId="575436559" sldId="896"/>
            <ac:spMk id="17" creationId="{8CC180DD-531B-C6AA-CC66-ED0FAFA79829}"/>
          </ac:spMkLst>
        </pc:spChg>
        <pc:spChg chg="mod">
          <ac:chgData name="paul meaney" userId="8f3b41ac-413d-46e0-bc97-8181c95bcdc2" providerId="ADAL" clId="{724DF2C5-F462-475E-9F15-5A8DA5189FC4}" dt="2023-10-10T14:49:49.712" v="5003" actId="20577"/>
          <ac:spMkLst>
            <pc:docMk/>
            <pc:sldMk cId="575436559" sldId="896"/>
            <ac:spMk id="19" creationId="{28A2CCA8-A002-125B-228D-A6671A6EF3F7}"/>
          </ac:spMkLst>
        </pc:spChg>
        <pc:spChg chg="mod">
          <ac:chgData name="paul meaney" userId="8f3b41ac-413d-46e0-bc97-8181c95bcdc2" providerId="ADAL" clId="{724DF2C5-F462-475E-9F15-5A8DA5189FC4}" dt="2023-10-10T14:50:04.134" v="5006" actId="14100"/>
          <ac:spMkLst>
            <pc:docMk/>
            <pc:sldMk cId="575436559" sldId="896"/>
            <ac:spMk id="20" creationId="{8947B6ED-1463-2B60-B735-C50D6569F373}"/>
          </ac:spMkLst>
        </pc:spChg>
        <pc:grpChg chg="add mod">
          <ac:chgData name="paul meaney" userId="8f3b41ac-413d-46e0-bc97-8181c95bcdc2" providerId="ADAL" clId="{724DF2C5-F462-475E-9F15-5A8DA5189FC4}" dt="2023-10-10T14:50:17.064" v="5009" actId="1076"/>
          <ac:grpSpMkLst>
            <pc:docMk/>
            <pc:sldMk cId="575436559" sldId="896"/>
            <ac:grpSpMk id="14" creationId="{2BA3F080-1019-1F94-06AA-B2C7D9186221}"/>
          </ac:grpSpMkLst>
        </pc:grpChg>
        <pc:grpChg chg="add mod">
          <ac:chgData name="paul meaney" userId="8f3b41ac-413d-46e0-bc97-8181c95bcdc2" providerId="ADAL" clId="{724DF2C5-F462-475E-9F15-5A8DA5189FC4}" dt="2023-10-10T14:50:10.757" v="5008" actId="1076"/>
          <ac:grpSpMkLst>
            <pc:docMk/>
            <pc:sldMk cId="575436559" sldId="896"/>
            <ac:grpSpMk id="18" creationId="{213097C9-BA16-3B3F-EE76-5AB5AD1A4E7F}"/>
          </ac:grpSpMkLst>
        </pc:grpChg>
        <pc:picChg chg="mod">
          <ac:chgData name="paul meaney" userId="8f3b41ac-413d-46e0-bc97-8181c95bcdc2" providerId="ADAL" clId="{724DF2C5-F462-475E-9F15-5A8DA5189FC4}" dt="2023-10-13T09:46:53.069" v="17540" actId="1076"/>
          <ac:picMkLst>
            <pc:docMk/>
            <pc:sldMk cId="575436559" sldId="896"/>
            <ac:picMk id="6" creationId="{CF745904-8CFB-495A-A18E-2CDB29F6C277}"/>
          </ac:picMkLst>
        </pc:picChg>
        <pc:picChg chg="del mod">
          <ac:chgData name="paul meaney" userId="8f3b41ac-413d-46e0-bc97-8181c95bcdc2" providerId="ADAL" clId="{724DF2C5-F462-475E-9F15-5A8DA5189FC4}" dt="2023-10-10T14:48:08.509" v="4914" actId="478"/>
          <ac:picMkLst>
            <pc:docMk/>
            <pc:sldMk cId="575436559" sldId="896"/>
            <ac:picMk id="8" creationId="{4CF8C3E7-9DDE-40AF-87EC-E1A573F294B3}"/>
          </ac:picMkLst>
        </pc:picChg>
        <pc:picChg chg="del">
          <ac:chgData name="paul meaney" userId="8f3b41ac-413d-46e0-bc97-8181c95bcdc2" providerId="ADAL" clId="{724DF2C5-F462-475E-9F15-5A8DA5189FC4}" dt="2023-10-10T14:49:07.440" v="4936" actId="478"/>
          <ac:picMkLst>
            <pc:docMk/>
            <pc:sldMk cId="575436559" sldId="896"/>
            <ac:picMk id="10" creationId="{3BAEC8CA-A2A8-496C-BB87-E26D3EAB4FD8}"/>
          </ac:picMkLst>
        </pc:picChg>
        <pc:picChg chg="add mod ord">
          <ac:chgData name="paul meaney" userId="8f3b41ac-413d-46e0-bc97-8181c95bcdc2" providerId="ADAL" clId="{724DF2C5-F462-475E-9F15-5A8DA5189FC4}" dt="2023-10-10T14:49:00.519" v="4932" actId="1076"/>
          <ac:picMkLst>
            <pc:docMk/>
            <pc:sldMk cId="575436559" sldId="896"/>
            <ac:picMk id="12" creationId="{41C58508-0BB2-C822-21B8-4255041F0714}"/>
          </ac:picMkLst>
        </pc:picChg>
        <pc:picChg chg="mod">
          <ac:chgData name="paul meaney" userId="8f3b41ac-413d-46e0-bc97-8181c95bcdc2" providerId="ADAL" clId="{724DF2C5-F462-475E-9F15-5A8DA5189FC4}" dt="2023-10-10T14:49:12.419" v="4937"/>
          <ac:picMkLst>
            <pc:docMk/>
            <pc:sldMk cId="575436559" sldId="896"/>
            <ac:picMk id="15" creationId="{4AA5BE10-4867-18D5-EEC1-9E2E9E70344A}"/>
          </ac:picMkLst>
        </pc:picChg>
      </pc:sldChg>
      <pc:sldChg chg="modSp">
        <pc:chgData name="paul meaney" userId="8f3b41ac-413d-46e0-bc97-8181c95bcdc2" providerId="ADAL" clId="{724DF2C5-F462-475E-9F15-5A8DA5189FC4}" dt="2023-10-10T14:59:01.451" v="5531" actId="2711"/>
        <pc:sldMkLst>
          <pc:docMk/>
          <pc:sldMk cId="3262722428" sldId="899"/>
        </pc:sldMkLst>
        <pc:graphicFrameChg chg="mod">
          <ac:chgData name="paul meaney" userId="8f3b41ac-413d-46e0-bc97-8181c95bcdc2" providerId="ADAL" clId="{724DF2C5-F462-475E-9F15-5A8DA5189FC4}" dt="2023-10-10T14:59:01.451" v="5531" actId="2711"/>
          <ac:graphicFrameMkLst>
            <pc:docMk/>
            <pc:sldMk cId="3262722428" sldId="899"/>
            <ac:graphicFrameMk id="6" creationId="{199EA7D1-33BD-41D2-8BE4-515DCB400814}"/>
          </ac:graphicFrameMkLst>
        </pc:graphicFrameChg>
      </pc:sldChg>
      <pc:sldChg chg="modSp mod">
        <pc:chgData name="paul meaney" userId="8f3b41ac-413d-46e0-bc97-8181c95bcdc2" providerId="ADAL" clId="{724DF2C5-F462-475E-9F15-5A8DA5189FC4}" dt="2023-10-16T14:33:36.001" v="18758" actId="20577"/>
        <pc:sldMkLst>
          <pc:docMk/>
          <pc:sldMk cId="840791111" sldId="900"/>
        </pc:sldMkLst>
        <pc:spChg chg="mod">
          <ac:chgData name="paul meaney" userId="8f3b41ac-413d-46e0-bc97-8181c95bcdc2" providerId="ADAL" clId="{724DF2C5-F462-475E-9F15-5A8DA5189FC4}" dt="2023-10-13T09:48:09.599" v="17616" actId="114"/>
          <ac:spMkLst>
            <pc:docMk/>
            <pc:sldMk cId="840791111" sldId="900"/>
            <ac:spMk id="2" creationId="{5CF05ED9-10F5-45ED-B26E-B45420C4A009}"/>
          </ac:spMkLst>
        </pc:spChg>
        <pc:graphicFrameChg chg="mod">
          <ac:chgData name="paul meaney" userId="8f3b41ac-413d-46e0-bc97-8181c95bcdc2" providerId="ADAL" clId="{724DF2C5-F462-475E-9F15-5A8DA5189FC4}" dt="2023-10-16T14:33:36.001" v="18758" actId="20577"/>
          <ac:graphicFrameMkLst>
            <pc:docMk/>
            <pc:sldMk cId="840791111" sldId="900"/>
            <ac:graphicFrameMk id="6" creationId="{E468EEA7-62EB-49A9-9CF5-EE756E01AF3A}"/>
          </ac:graphicFrameMkLst>
        </pc:graphicFrameChg>
      </pc:sldChg>
      <pc:sldChg chg="modSp">
        <pc:chgData name="paul meaney" userId="8f3b41ac-413d-46e0-bc97-8181c95bcdc2" providerId="ADAL" clId="{724DF2C5-F462-475E-9F15-5A8DA5189FC4}" dt="2023-10-13T09:48:42.978" v="17643" actId="20577"/>
        <pc:sldMkLst>
          <pc:docMk/>
          <pc:sldMk cId="3544113439" sldId="902"/>
        </pc:sldMkLst>
        <pc:graphicFrameChg chg="mod">
          <ac:chgData name="paul meaney" userId="8f3b41ac-413d-46e0-bc97-8181c95bcdc2" providerId="ADAL" clId="{724DF2C5-F462-475E-9F15-5A8DA5189FC4}" dt="2023-10-13T09:48:42.978" v="17643" actId="20577"/>
          <ac:graphicFrameMkLst>
            <pc:docMk/>
            <pc:sldMk cId="3544113439" sldId="902"/>
            <ac:graphicFrameMk id="6" creationId="{0868319C-9C8C-4C8D-BC90-CC33D4FDFC6F}"/>
          </ac:graphicFrameMkLst>
        </pc:graphicFrameChg>
      </pc:sldChg>
      <pc:sldChg chg="addSp delSp modSp mod">
        <pc:chgData name="paul meaney" userId="8f3b41ac-413d-46e0-bc97-8181c95bcdc2" providerId="ADAL" clId="{724DF2C5-F462-475E-9F15-5A8DA5189FC4}" dt="2023-10-19T09:20:45.199" v="18767" actId="1076"/>
        <pc:sldMkLst>
          <pc:docMk/>
          <pc:sldMk cId="1027945239" sldId="903"/>
        </pc:sldMkLst>
        <pc:spChg chg="add mod">
          <ac:chgData name="paul meaney" userId="8f3b41ac-413d-46e0-bc97-8181c95bcdc2" providerId="ADAL" clId="{724DF2C5-F462-475E-9F15-5A8DA5189FC4}" dt="2023-10-12T09:52:26.579" v="14861" actId="6549"/>
          <ac:spMkLst>
            <pc:docMk/>
            <pc:sldMk cId="1027945239" sldId="903"/>
            <ac:spMk id="2" creationId="{A776A17F-A363-CD35-C40F-BA3CC795A709}"/>
          </ac:spMkLst>
        </pc:spChg>
        <pc:spChg chg="mod">
          <ac:chgData name="paul meaney" userId="8f3b41ac-413d-46e0-bc97-8181c95bcdc2" providerId="ADAL" clId="{724DF2C5-F462-475E-9F15-5A8DA5189FC4}" dt="2023-10-10T15:33:30.785" v="6806" actId="20577"/>
          <ac:spMkLst>
            <pc:docMk/>
            <pc:sldMk cId="1027945239" sldId="903"/>
            <ac:spMk id="7" creationId="{E1970136-BEAA-4A89-8FAE-049192CF8D64}"/>
          </ac:spMkLst>
        </pc:spChg>
        <pc:spChg chg="del mod">
          <ac:chgData name="paul meaney" userId="8f3b41ac-413d-46e0-bc97-8181c95bcdc2" providerId="ADAL" clId="{724DF2C5-F462-475E-9F15-5A8DA5189FC4}" dt="2023-10-10T15:19:43.588" v="6527" actId="478"/>
          <ac:spMkLst>
            <pc:docMk/>
            <pc:sldMk cId="1027945239" sldId="903"/>
            <ac:spMk id="8" creationId="{2D472D82-6C42-4E9F-92CA-704E3FCFE60B}"/>
          </ac:spMkLst>
        </pc:spChg>
        <pc:spChg chg="mod">
          <ac:chgData name="paul meaney" userId="8f3b41ac-413d-46e0-bc97-8181c95bcdc2" providerId="ADAL" clId="{724DF2C5-F462-475E-9F15-5A8DA5189FC4}" dt="2023-10-10T15:18:27.156" v="6492" actId="2711"/>
          <ac:spMkLst>
            <pc:docMk/>
            <pc:sldMk cId="1027945239" sldId="903"/>
            <ac:spMk id="11" creationId="{073C074F-154D-4D1F-BFF5-20AD2B6B40CA}"/>
          </ac:spMkLst>
        </pc:spChg>
        <pc:spChg chg="mod">
          <ac:chgData name="paul meaney" userId="8f3b41ac-413d-46e0-bc97-8181c95bcdc2" providerId="ADAL" clId="{724DF2C5-F462-475E-9F15-5A8DA5189FC4}" dt="2023-10-10T15:18:15.713" v="6490" actId="14100"/>
          <ac:spMkLst>
            <pc:docMk/>
            <pc:sldMk cId="1027945239" sldId="903"/>
            <ac:spMk id="12" creationId="{A7D2E150-997A-484B-9646-DEC7B7C3C689}"/>
          </ac:spMkLst>
        </pc:spChg>
        <pc:spChg chg="mod">
          <ac:chgData name="paul meaney" userId="8f3b41ac-413d-46e0-bc97-8181c95bcdc2" providerId="ADAL" clId="{724DF2C5-F462-475E-9F15-5A8DA5189FC4}" dt="2023-10-10T15:18:27.156" v="6492" actId="2711"/>
          <ac:spMkLst>
            <pc:docMk/>
            <pc:sldMk cId="1027945239" sldId="903"/>
            <ac:spMk id="14" creationId="{DA85F961-F9FB-4994-A625-C0158A51CD62}"/>
          </ac:spMkLst>
        </pc:spChg>
        <pc:spChg chg="mod">
          <ac:chgData name="paul meaney" userId="8f3b41ac-413d-46e0-bc97-8181c95bcdc2" providerId="ADAL" clId="{724DF2C5-F462-475E-9F15-5A8DA5189FC4}" dt="2023-10-10T15:18:42.759" v="6496" actId="14100"/>
          <ac:spMkLst>
            <pc:docMk/>
            <pc:sldMk cId="1027945239" sldId="903"/>
            <ac:spMk id="15" creationId="{74DB43E1-C910-4638-A851-BB4CCD2F67D2}"/>
          </ac:spMkLst>
        </pc:spChg>
        <pc:spChg chg="mod">
          <ac:chgData name="paul meaney" userId="8f3b41ac-413d-46e0-bc97-8181c95bcdc2" providerId="ADAL" clId="{724DF2C5-F462-475E-9F15-5A8DA5189FC4}" dt="2023-10-10T15:19:04.006" v="6499"/>
          <ac:spMkLst>
            <pc:docMk/>
            <pc:sldMk cId="1027945239" sldId="903"/>
            <ac:spMk id="16" creationId="{2454869F-9E7F-18B9-B59E-64435D402A45}"/>
          </ac:spMkLst>
        </pc:spChg>
        <pc:spChg chg="add mod">
          <ac:chgData name="paul meaney" userId="8f3b41ac-413d-46e0-bc97-8181c95bcdc2" providerId="ADAL" clId="{724DF2C5-F462-475E-9F15-5A8DA5189FC4}" dt="2023-10-10T15:33:37.845" v="6809" actId="14100"/>
          <ac:spMkLst>
            <pc:docMk/>
            <pc:sldMk cId="1027945239" sldId="903"/>
            <ac:spMk id="17" creationId="{42B0E154-4823-9317-E248-3B80D5B090EB}"/>
          </ac:spMkLst>
        </pc:spChg>
        <pc:spChg chg="add mod">
          <ac:chgData name="paul meaney" userId="8f3b41ac-413d-46e0-bc97-8181c95bcdc2" providerId="ADAL" clId="{724DF2C5-F462-475E-9F15-5A8DA5189FC4}" dt="2023-10-10T15:33:46.607" v="6812" actId="14100"/>
          <ac:spMkLst>
            <pc:docMk/>
            <pc:sldMk cId="1027945239" sldId="903"/>
            <ac:spMk id="18" creationId="{24925C78-0FAB-3340-242C-A4BFA6423AA8}"/>
          </ac:spMkLst>
        </pc:spChg>
        <pc:spChg chg="mod">
          <ac:chgData name="paul meaney" userId="8f3b41ac-413d-46e0-bc97-8181c95bcdc2" providerId="ADAL" clId="{724DF2C5-F462-475E-9F15-5A8DA5189FC4}" dt="2023-10-19T09:20:41.272" v="18766"/>
          <ac:spMkLst>
            <pc:docMk/>
            <pc:sldMk cId="1027945239" sldId="903"/>
            <ac:spMk id="19" creationId="{8CDFCEE0-AE1F-6A3F-6967-5130FF2EEBC3}"/>
          </ac:spMkLst>
        </pc:spChg>
        <pc:grpChg chg="add mod">
          <ac:chgData name="paul meaney" userId="8f3b41ac-413d-46e0-bc97-8181c95bcdc2" providerId="ADAL" clId="{724DF2C5-F462-475E-9F15-5A8DA5189FC4}" dt="2023-10-10T15:19:41.136" v="6526" actId="14100"/>
          <ac:grpSpMkLst>
            <pc:docMk/>
            <pc:sldMk cId="1027945239" sldId="903"/>
            <ac:grpSpMk id="3" creationId="{3A64ACA2-E4AF-D62D-9217-A011C82E9671}"/>
          </ac:grpSpMkLst>
        </pc:grpChg>
        <pc:grpChg chg="add mod">
          <ac:chgData name="paul meaney" userId="8f3b41ac-413d-46e0-bc97-8181c95bcdc2" providerId="ADAL" clId="{724DF2C5-F462-475E-9F15-5A8DA5189FC4}" dt="2023-10-19T09:20:45.199" v="18767" actId="1076"/>
          <ac:grpSpMkLst>
            <pc:docMk/>
            <pc:sldMk cId="1027945239" sldId="903"/>
            <ac:grpSpMk id="8" creationId="{8461B65F-C785-5C31-3819-E74A9EAD7ADF}"/>
          </ac:grpSpMkLst>
        </pc:grpChg>
        <pc:grpChg chg="mod">
          <ac:chgData name="paul meaney" userId="8f3b41ac-413d-46e0-bc97-8181c95bcdc2" providerId="ADAL" clId="{724DF2C5-F462-475E-9F15-5A8DA5189FC4}" dt="2023-10-10T15:18:31.998" v="6493" actId="14100"/>
          <ac:grpSpMkLst>
            <pc:docMk/>
            <pc:sldMk cId="1027945239" sldId="903"/>
            <ac:grpSpMk id="10" creationId="{4225461D-9FF0-4479-A53F-132F82F4D480}"/>
          </ac:grpSpMkLst>
        </pc:grpChg>
        <pc:grpChg chg="mod">
          <ac:chgData name="paul meaney" userId="8f3b41ac-413d-46e0-bc97-8181c95bcdc2" providerId="ADAL" clId="{724DF2C5-F462-475E-9F15-5A8DA5189FC4}" dt="2023-10-10T15:33:49.427" v="6813" actId="1076"/>
          <ac:grpSpMkLst>
            <pc:docMk/>
            <pc:sldMk cId="1027945239" sldId="903"/>
            <ac:grpSpMk id="13" creationId="{0830BC81-FFB8-4337-B0E5-CDB41EE8D104}"/>
          </ac:grpSpMkLst>
        </pc:grpChg>
        <pc:picChg chg="mod">
          <ac:chgData name="paul meaney" userId="8f3b41ac-413d-46e0-bc97-8181c95bcdc2" providerId="ADAL" clId="{724DF2C5-F462-475E-9F15-5A8DA5189FC4}" dt="2023-10-10T15:19:04.006" v="6499"/>
          <ac:picMkLst>
            <pc:docMk/>
            <pc:sldMk cId="1027945239" sldId="903"/>
            <ac:picMk id="4" creationId="{C4748522-2C43-61A2-AC5A-AB427E70A48F}"/>
          </ac:picMkLst>
        </pc:picChg>
        <pc:picChg chg="del">
          <ac:chgData name="paul meaney" userId="8f3b41ac-413d-46e0-bc97-8181c95bcdc2" providerId="ADAL" clId="{724DF2C5-F462-475E-9F15-5A8DA5189FC4}" dt="2023-10-19T09:20:40.612" v="18765" actId="478"/>
          <ac:picMkLst>
            <pc:docMk/>
            <pc:sldMk cId="1027945239" sldId="903"/>
            <ac:picMk id="9" creationId="{5BD3D392-CD1E-4416-882D-E845AB5AF12B}"/>
          </ac:picMkLst>
        </pc:picChg>
        <pc:picChg chg="mod">
          <ac:chgData name="paul meaney" userId="8f3b41ac-413d-46e0-bc97-8181c95bcdc2" providerId="ADAL" clId="{724DF2C5-F462-475E-9F15-5A8DA5189FC4}" dt="2023-10-19T09:20:41.272" v="18766"/>
          <ac:picMkLst>
            <pc:docMk/>
            <pc:sldMk cId="1027945239" sldId="903"/>
            <ac:picMk id="20" creationId="{2C13244C-3832-CD3C-FEDE-506160F78255}"/>
          </ac:picMkLst>
        </pc:picChg>
      </pc:sldChg>
      <pc:sldChg chg="modSp">
        <pc:chgData name="paul meaney" userId="8f3b41ac-413d-46e0-bc97-8181c95bcdc2" providerId="ADAL" clId="{724DF2C5-F462-475E-9F15-5A8DA5189FC4}" dt="2023-10-10T10:29:39.146" v="409" actId="20577"/>
        <pc:sldMkLst>
          <pc:docMk/>
          <pc:sldMk cId="2774057611" sldId="906"/>
        </pc:sldMkLst>
        <pc:graphicFrameChg chg="mod">
          <ac:chgData name="paul meaney" userId="8f3b41ac-413d-46e0-bc97-8181c95bcdc2" providerId="ADAL" clId="{724DF2C5-F462-475E-9F15-5A8DA5189FC4}" dt="2023-10-10T10:29:39.146" v="409" actId="20577"/>
          <ac:graphicFrameMkLst>
            <pc:docMk/>
            <pc:sldMk cId="2774057611" sldId="906"/>
            <ac:graphicFrameMk id="6" creationId="{14C8E0C2-563D-49E0-A190-C0F0A676B454}"/>
          </ac:graphicFrameMkLst>
        </pc:graphicFrameChg>
      </pc:sldChg>
      <pc:sldChg chg="modSp">
        <pc:chgData name="paul meaney" userId="8f3b41ac-413d-46e0-bc97-8181c95bcdc2" providerId="ADAL" clId="{724DF2C5-F462-475E-9F15-5A8DA5189FC4}" dt="2023-10-10T15:22:39.162" v="6663" actId="20577"/>
        <pc:sldMkLst>
          <pc:docMk/>
          <pc:sldMk cId="1193964665" sldId="909"/>
        </pc:sldMkLst>
        <pc:graphicFrameChg chg="mod">
          <ac:chgData name="paul meaney" userId="8f3b41ac-413d-46e0-bc97-8181c95bcdc2" providerId="ADAL" clId="{724DF2C5-F462-475E-9F15-5A8DA5189FC4}" dt="2023-10-10T15:22:39.162" v="6663" actId="20577"/>
          <ac:graphicFrameMkLst>
            <pc:docMk/>
            <pc:sldMk cId="1193964665" sldId="909"/>
            <ac:graphicFrameMk id="6" creationId="{7BCB2EB3-4447-4DF8-BF7D-78F23F3C578A}"/>
          </ac:graphicFrameMkLst>
        </pc:graphicFrameChg>
      </pc:sldChg>
      <pc:sldChg chg="modSp mod">
        <pc:chgData name="paul meaney" userId="8f3b41ac-413d-46e0-bc97-8181c95bcdc2" providerId="ADAL" clId="{724DF2C5-F462-475E-9F15-5A8DA5189FC4}" dt="2023-10-10T15:24:53.395" v="6700" actId="20577"/>
        <pc:sldMkLst>
          <pc:docMk/>
          <pc:sldMk cId="2933792069" sldId="910"/>
        </pc:sldMkLst>
        <pc:graphicFrameChg chg="mod modGraphic">
          <ac:chgData name="paul meaney" userId="8f3b41ac-413d-46e0-bc97-8181c95bcdc2" providerId="ADAL" clId="{724DF2C5-F462-475E-9F15-5A8DA5189FC4}" dt="2023-10-10T15:24:53.395" v="6700" actId="20577"/>
          <ac:graphicFrameMkLst>
            <pc:docMk/>
            <pc:sldMk cId="2933792069" sldId="910"/>
            <ac:graphicFrameMk id="5" creationId="{90A7B840-33C7-42E1-ABC8-C4F10748738B}"/>
          </ac:graphicFrameMkLst>
        </pc:graphicFrameChg>
      </pc:sldChg>
      <pc:sldChg chg="modSp">
        <pc:chgData name="paul meaney" userId="8f3b41ac-413d-46e0-bc97-8181c95bcdc2" providerId="ADAL" clId="{724DF2C5-F462-475E-9F15-5A8DA5189FC4}" dt="2023-10-11T13:26:21.890" v="10615" actId="114"/>
        <pc:sldMkLst>
          <pc:docMk/>
          <pc:sldMk cId="2013968731" sldId="917"/>
        </pc:sldMkLst>
        <pc:graphicFrameChg chg="mod">
          <ac:chgData name="paul meaney" userId="8f3b41ac-413d-46e0-bc97-8181c95bcdc2" providerId="ADAL" clId="{724DF2C5-F462-475E-9F15-5A8DA5189FC4}" dt="2023-10-11T13:26:21.890" v="10615" actId="114"/>
          <ac:graphicFrameMkLst>
            <pc:docMk/>
            <pc:sldMk cId="2013968731" sldId="917"/>
            <ac:graphicFrameMk id="9" creationId="{DE9136D3-8FBC-4E8D-BFF4-E074A7166E2F}"/>
          </ac:graphicFrameMkLst>
        </pc:graphicFrameChg>
      </pc:sldChg>
      <pc:sldChg chg="modSp">
        <pc:chgData name="paul meaney" userId="8f3b41ac-413d-46e0-bc97-8181c95bcdc2" providerId="ADAL" clId="{724DF2C5-F462-475E-9F15-5A8DA5189FC4}" dt="2023-10-11T13:29:13.621" v="10748" actId="20577"/>
        <pc:sldMkLst>
          <pc:docMk/>
          <pc:sldMk cId="3651601547" sldId="921"/>
        </pc:sldMkLst>
        <pc:graphicFrameChg chg="mod">
          <ac:chgData name="paul meaney" userId="8f3b41ac-413d-46e0-bc97-8181c95bcdc2" providerId="ADAL" clId="{724DF2C5-F462-475E-9F15-5A8DA5189FC4}" dt="2023-10-11T13:29:13.621" v="10748" actId="20577"/>
          <ac:graphicFrameMkLst>
            <pc:docMk/>
            <pc:sldMk cId="3651601547" sldId="921"/>
            <ac:graphicFrameMk id="10" creationId="{B15DB5BC-0AB7-40CD-A1D6-873256860E61}"/>
          </ac:graphicFrameMkLst>
        </pc:graphicFrameChg>
      </pc:sldChg>
      <pc:sldChg chg="addSp delSp modSp add del mod">
        <pc:chgData name="paul meaney" userId="8f3b41ac-413d-46e0-bc97-8181c95bcdc2" providerId="ADAL" clId="{724DF2C5-F462-475E-9F15-5A8DA5189FC4}" dt="2023-10-11T15:46:52.085" v="13296" actId="14100"/>
        <pc:sldMkLst>
          <pc:docMk/>
          <pc:sldMk cId="3250966955" sldId="925"/>
        </pc:sldMkLst>
        <pc:spChg chg="mod">
          <ac:chgData name="paul meaney" userId="8f3b41ac-413d-46e0-bc97-8181c95bcdc2" providerId="ADAL" clId="{724DF2C5-F462-475E-9F15-5A8DA5189FC4}" dt="2023-10-11T15:40:28.626" v="13089" actId="1076"/>
          <ac:spMkLst>
            <pc:docMk/>
            <pc:sldMk cId="3250966955" sldId="925"/>
            <ac:spMk id="6" creationId="{01AE17A3-7EDD-4822-884C-4A53DBD4D6CF}"/>
          </ac:spMkLst>
        </pc:spChg>
        <pc:spChg chg="add del mod">
          <ac:chgData name="paul meaney" userId="8f3b41ac-413d-46e0-bc97-8181c95bcdc2" providerId="ADAL" clId="{724DF2C5-F462-475E-9F15-5A8DA5189FC4}" dt="2023-10-11T15:40:01.552" v="13082" actId="22"/>
          <ac:spMkLst>
            <pc:docMk/>
            <pc:sldMk cId="3250966955" sldId="925"/>
            <ac:spMk id="7" creationId="{F5D2D2D3-6D0F-2BC7-E704-4724004A9649}"/>
          </ac:spMkLst>
        </pc:spChg>
        <pc:spChg chg="mod topLvl">
          <ac:chgData name="paul meaney" userId="8f3b41ac-413d-46e0-bc97-8181c95bcdc2" providerId="ADAL" clId="{724DF2C5-F462-475E-9F15-5A8DA5189FC4}" dt="2023-10-11T15:43:01.205" v="13133" actId="164"/>
          <ac:spMkLst>
            <pc:docMk/>
            <pc:sldMk cId="3250966955" sldId="925"/>
            <ac:spMk id="9" creationId="{789E16E2-3E6A-4AA6-885A-CDE5E78AD31D}"/>
          </ac:spMkLst>
        </pc:spChg>
        <pc:spChg chg="add mod">
          <ac:chgData name="paul meaney" userId="8f3b41ac-413d-46e0-bc97-8181c95bcdc2" providerId="ADAL" clId="{724DF2C5-F462-475E-9F15-5A8DA5189FC4}" dt="2023-10-11T15:43:01.205" v="13133" actId="164"/>
          <ac:spMkLst>
            <pc:docMk/>
            <pc:sldMk cId="3250966955" sldId="925"/>
            <ac:spMk id="13" creationId="{58914D91-0D38-6B5B-1DCF-90F0F4750FD6}"/>
          </ac:spMkLst>
        </pc:spChg>
        <pc:spChg chg="add mod">
          <ac:chgData name="paul meaney" userId="8f3b41ac-413d-46e0-bc97-8181c95bcdc2" providerId="ADAL" clId="{724DF2C5-F462-475E-9F15-5A8DA5189FC4}" dt="2023-10-11T15:46:52.085" v="13296" actId="14100"/>
          <ac:spMkLst>
            <pc:docMk/>
            <pc:sldMk cId="3250966955" sldId="925"/>
            <ac:spMk id="15" creationId="{9344B461-1BBD-5BD0-CF4E-7BB1C7A27F92}"/>
          </ac:spMkLst>
        </pc:spChg>
        <pc:spChg chg="mod">
          <ac:chgData name="paul meaney" userId="8f3b41ac-413d-46e0-bc97-8181c95bcdc2" providerId="ADAL" clId="{724DF2C5-F462-475E-9F15-5A8DA5189FC4}" dt="2023-10-11T15:43:11.273" v="13135"/>
          <ac:spMkLst>
            <pc:docMk/>
            <pc:sldMk cId="3250966955" sldId="925"/>
            <ac:spMk id="18" creationId="{240126A0-E86E-ADF2-9604-9B8580960357}"/>
          </ac:spMkLst>
        </pc:spChg>
        <pc:grpChg chg="add del">
          <ac:chgData name="paul meaney" userId="8f3b41ac-413d-46e0-bc97-8181c95bcdc2" providerId="ADAL" clId="{724DF2C5-F462-475E-9F15-5A8DA5189FC4}" dt="2023-10-11T15:40:57.601" v="13098" actId="165"/>
          <ac:grpSpMkLst>
            <pc:docMk/>
            <pc:sldMk cId="3250966955" sldId="925"/>
            <ac:grpSpMk id="8" creationId="{E6221B85-5748-4284-BD3E-F70BC13F3660}"/>
          </ac:grpSpMkLst>
        </pc:grpChg>
        <pc:grpChg chg="add mod">
          <ac:chgData name="paul meaney" userId="8f3b41ac-413d-46e0-bc97-8181c95bcdc2" providerId="ADAL" clId="{724DF2C5-F462-475E-9F15-5A8DA5189FC4}" dt="2023-10-11T15:43:04.259" v="13134" actId="1076"/>
          <ac:grpSpMkLst>
            <pc:docMk/>
            <pc:sldMk cId="3250966955" sldId="925"/>
            <ac:grpSpMk id="14" creationId="{616E8B39-EFE5-AD46-ABA3-B5C6AC6338A7}"/>
          </ac:grpSpMkLst>
        </pc:grpChg>
        <pc:grpChg chg="add mod">
          <ac:chgData name="paul meaney" userId="8f3b41ac-413d-46e0-bc97-8181c95bcdc2" providerId="ADAL" clId="{724DF2C5-F462-475E-9F15-5A8DA5189FC4}" dt="2023-10-11T15:46:44.734" v="13294" actId="14100"/>
          <ac:grpSpMkLst>
            <pc:docMk/>
            <pc:sldMk cId="3250966955" sldId="925"/>
            <ac:grpSpMk id="16" creationId="{94E5CC60-92AF-B10C-7C15-5C9C8476B4C0}"/>
          </ac:grpSpMkLst>
        </pc:grpChg>
        <pc:picChg chg="del">
          <ac:chgData name="paul meaney" userId="8f3b41ac-413d-46e0-bc97-8181c95bcdc2" providerId="ADAL" clId="{724DF2C5-F462-475E-9F15-5A8DA5189FC4}" dt="2023-10-11T15:39:59.722" v="13081" actId="478"/>
          <ac:picMkLst>
            <pc:docMk/>
            <pc:sldMk cId="3250966955" sldId="925"/>
            <ac:picMk id="5" creationId="{CCC01EE4-EF5F-43F2-888D-0647620955CF}"/>
          </ac:picMkLst>
        </pc:picChg>
        <pc:picChg chg="mod topLvl">
          <ac:chgData name="paul meaney" userId="8f3b41ac-413d-46e0-bc97-8181c95bcdc2" providerId="ADAL" clId="{724DF2C5-F462-475E-9F15-5A8DA5189FC4}" dt="2023-10-11T15:43:01.205" v="13133" actId="164"/>
          <ac:picMkLst>
            <pc:docMk/>
            <pc:sldMk cId="3250966955" sldId="925"/>
            <ac:picMk id="10" creationId="{3F3F6882-9E63-4002-8BD1-1C8693CBA1D3}"/>
          </ac:picMkLst>
        </pc:picChg>
        <pc:picChg chg="add mod ord">
          <ac:chgData name="paul meaney" userId="8f3b41ac-413d-46e0-bc97-8181c95bcdc2" providerId="ADAL" clId="{724DF2C5-F462-475E-9F15-5A8DA5189FC4}" dt="2023-10-11T15:40:08.173" v="13085" actId="14100"/>
          <ac:picMkLst>
            <pc:docMk/>
            <pc:sldMk cId="3250966955" sldId="925"/>
            <ac:picMk id="12" creationId="{B51C1EDC-86C0-8343-EE60-07B481C7618E}"/>
          </ac:picMkLst>
        </pc:picChg>
        <pc:picChg chg="mod">
          <ac:chgData name="paul meaney" userId="8f3b41ac-413d-46e0-bc97-8181c95bcdc2" providerId="ADAL" clId="{724DF2C5-F462-475E-9F15-5A8DA5189FC4}" dt="2023-10-11T15:43:11.273" v="13135"/>
          <ac:picMkLst>
            <pc:docMk/>
            <pc:sldMk cId="3250966955" sldId="925"/>
            <ac:picMk id="17" creationId="{077BC3D0-5123-B266-2DB4-B1AB78DF6006}"/>
          </ac:picMkLst>
        </pc:picChg>
      </pc:sldChg>
      <pc:sldChg chg="addSp delSp modSp mod">
        <pc:chgData name="paul meaney" userId="8f3b41ac-413d-46e0-bc97-8181c95bcdc2" providerId="ADAL" clId="{724DF2C5-F462-475E-9F15-5A8DA5189FC4}" dt="2023-10-11T15:48:59.253" v="13326" actId="14100"/>
        <pc:sldMkLst>
          <pc:docMk/>
          <pc:sldMk cId="3719967375" sldId="928"/>
        </pc:sldMkLst>
        <pc:spChg chg="add del mod">
          <ac:chgData name="paul meaney" userId="8f3b41ac-413d-46e0-bc97-8181c95bcdc2" providerId="ADAL" clId="{724DF2C5-F462-475E-9F15-5A8DA5189FC4}" dt="2023-10-11T15:46:22.883" v="13285" actId="22"/>
          <ac:spMkLst>
            <pc:docMk/>
            <pc:sldMk cId="3719967375" sldId="928"/>
            <ac:spMk id="9" creationId="{2CB90348-4340-25DC-ECF2-EAE0D96B3C91}"/>
          </ac:spMkLst>
        </pc:spChg>
        <pc:spChg chg="add mod">
          <ac:chgData name="paul meaney" userId="8f3b41ac-413d-46e0-bc97-8181c95bcdc2" providerId="ADAL" clId="{724DF2C5-F462-475E-9F15-5A8DA5189FC4}" dt="2023-10-11T15:48:24.622" v="13317" actId="208"/>
          <ac:spMkLst>
            <pc:docMk/>
            <pc:sldMk cId="3719967375" sldId="928"/>
            <ac:spMk id="12" creationId="{B5BF0309-8463-A4D2-073B-72B77AD7107C}"/>
          </ac:spMkLst>
        </pc:spChg>
        <pc:grpChg chg="del mod">
          <ac:chgData name="paul meaney" userId="8f3b41ac-413d-46e0-bc97-8181c95bcdc2" providerId="ADAL" clId="{724DF2C5-F462-475E-9F15-5A8DA5189FC4}" dt="2023-10-11T15:48:12.309" v="13314" actId="478"/>
          <ac:grpSpMkLst>
            <pc:docMk/>
            <pc:sldMk cId="3719967375" sldId="928"/>
            <ac:grpSpMk id="6" creationId="{42FB01A2-0DA8-4119-B330-25CD12B7F49B}"/>
          </ac:grpSpMkLst>
        </pc:grpChg>
        <pc:picChg chg="del">
          <ac:chgData name="paul meaney" userId="8f3b41ac-413d-46e0-bc97-8181c95bcdc2" providerId="ADAL" clId="{724DF2C5-F462-475E-9F15-5A8DA5189FC4}" dt="2023-10-11T15:46:21.593" v="13284" actId="478"/>
          <ac:picMkLst>
            <pc:docMk/>
            <pc:sldMk cId="3719967375" sldId="928"/>
            <ac:picMk id="5" creationId="{977B6ACA-55FD-43D9-BC96-AA6C3B2D5CD2}"/>
          </ac:picMkLst>
        </pc:picChg>
        <pc:picChg chg="add mod ord">
          <ac:chgData name="paul meaney" userId="8f3b41ac-413d-46e0-bc97-8181c95bcdc2" providerId="ADAL" clId="{724DF2C5-F462-475E-9F15-5A8DA5189FC4}" dt="2023-10-11T15:48:59.253" v="13326" actId="14100"/>
          <ac:picMkLst>
            <pc:docMk/>
            <pc:sldMk cId="3719967375" sldId="928"/>
            <ac:picMk id="11" creationId="{8F2D72A6-F03D-F63C-5435-51BAA5283C34}"/>
          </ac:picMkLst>
        </pc:picChg>
        <pc:picChg chg="add mod">
          <ac:chgData name="paul meaney" userId="8f3b41ac-413d-46e0-bc97-8181c95bcdc2" providerId="ADAL" clId="{724DF2C5-F462-475E-9F15-5A8DA5189FC4}" dt="2023-10-11T15:48:19.704" v="13316" actId="1076"/>
          <ac:picMkLst>
            <pc:docMk/>
            <pc:sldMk cId="3719967375" sldId="928"/>
            <ac:picMk id="13" creationId="{291237C3-64A3-652E-8BD9-F211F4E186CB}"/>
          </ac:picMkLst>
        </pc:picChg>
      </pc:sldChg>
      <pc:sldChg chg="addSp delSp modSp mod">
        <pc:chgData name="paul meaney" userId="8f3b41ac-413d-46e0-bc97-8181c95bcdc2" providerId="ADAL" clId="{724DF2C5-F462-475E-9F15-5A8DA5189FC4}" dt="2023-10-11T16:02:47.575" v="14144" actId="13219"/>
        <pc:sldMkLst>
          <pc:docMk/>
          <pc:sldMk cId="912565261" sldId="932"/>
        </pc:sldMkLst>
        <pc:spChg chg="mod">
          <ac:chgData name="paul meaney" userId="8f3b41ac-413d-46e0-bc97-8181c95bcdc2" providerId="ADAL" clId="{724DF2C5-F462-475E-9F15-5A8DA5189FC4}" dt="2023-10-11T16:02:24.354" v="14141" actId="20577"/>
          <ac:spMkLst>
            <pc:docMk/>
            <pc:sldMk cId="912565261" sldId="932"/>
            <ac:spMk id="2" creationId="{29CD2583-D37B-4C0F-9381-20F5016FCD0E}"/>
          </ac:spMkLst>
        </pc:spChg>
        <pc:graphicFrameChg chg="add mod modGraphic">
          <ac:chgData name="paul meaney" userId="8f3b41ac-413d-46e0-bc97-8181c95bcdc2" providerId="ADAL" clId="{724DF2C5-F462-475E-9F15-5A8DA5189FC4}" dt="2023-10-11T16:02:47.575" v="14144" actId="13219"/>
          <ac:graphicFrameMkLst>
            <pc:docMk/>
            <pc:sldMk cId="912565261" sldId="932"/>
            <ac:graphicFrameMk id="3" creationId="{7FA82AA2-90D5-BB5B-A16B-77B505F57154}"/>
          </ac:graphicFrameMkLst>
        </pc:graphicFrameChg>
        <pc:graphicFrameChg chg="del mod">
          <ac:chgData name="paul meaney" userId="8f3b41ac-413d-46e0-bc97-8181c95bcdc2" providerId="ADAL" clId="{724DF2C5-F462-475E-9F15-5A8DA5189FC4}" dt="2023-10-11T15:56:15.669" v="14067" actId="478"/>
          <ac:graphicFrameMkLst>
            <pc:docMk/>
            <pc:sldMk cId="912565261" sldId="932"/>
            <ac:graphicFrameMk id="5" creationId="{C6D56E14-B3A0-487B-9E3D-9053C0405F5D}"/>
          </ac:graphicFrameMkLst>
        </pc:graphicFrameChg>
      </pc:sldChg>
      <pc:sldChg chg="modSp">
        <pc:chgData name="paul meaney" userId="8f3b41ac-413d-46e0-bc97-8181c95bcdc2" providerId="ADAL" clId="{724DF2C5-F462-475E-9F15-5A8DA5189FC4}" dt="2023-10-10T15:22:12.836" v="6619" actId="20577"/>
        <pc:sldMkLst>
          <pc:docMk/>
          <pc:sldMk cId="3511683443" sldId="936"/>
        </pc:sldMkLst>
        <pc:graphicFrameChg chg="mod">
          <ac:chgData name="paul meaney" userId="8f3b41ac-413d-46e0-bc97-8181c95bcdc2" providerId="ADAL" clId="{724DF2C5-F462-475E-9F15-5A8DA5189FC4}" dt="2023-10-10T15:22:12.836" v="6619" actId="20577"/>
          <ac:graphicFrameMkLst>
            <pc:docMk/>
            <pc:sldMk cId="3511683443" sldId="936"/>
            <ac:graphicFrameMk id="6" creationId="{40AAE069-23CE-43E5-83E9-71E5CD09EEE9}"/>
          </ac:graphicFrameMkLst>
        </pc:graphicFrameChg>
      </pc:sldChg>
      <pc:sldChg chg="addSp mod setBg">
        <pc:chgData name="paul meaney" userId="8f3b41ac-413d-46e0-bc97-8181c95bcdc2" providerId="ADAL" clId="{724DF2C5-F462-475E-9F15-5A8DA5189FC4}" dt="2023-10-10T15:16:28.077" v="6444" actId="26606"/>
        <pc:sldMkLst>
          <pc:docMk/>
          <pc:sldMk cId="514593137" sldId="959"/>
        </pc:sldMkLst>
        <pc:spChg chg="add">
          <ac:chgData name="paul meaney" userId="8f3b41ac-413d-46e0-bc97-8181c95bcdc2" providerId="ADAL" clId="{724DF2C5-F462-475E-9F15-5A8DA5189FC4}" dt="2023-10-10T15:16:28.077" v="6444" actId="26606"/>
          <ac:spMkLst>
            <pc:docMk/>
            <pc:sldMk cId="514593137" sldId="959"/>
            <ac:spMk id="11" creationId="{FBDCECDC-EEE3-4128-AA5E-82A8C08796E8}"/>
          </ac:spMkLst>
        </pc:spChg>
        <pc:spChg chg="add">
          <ac:chgData name="paul meaney" userId="8f3b41ac-413d-46e0-bc97-8181c95bcdc2" providerId="ADAL" clId="{724DF2C5-F462-475E-9F15-5A8DA5189FC4}" dt="2023-10-10T15:16:28.077" v="6444" actId="26606"/>
          <ac:spMkLst>
            <pc:docMk/>
            <pc:sldMk cId="514593137" sldId="959"/>
            <ac:spMk id="13" creationId="{4260EDE0-989C-4E16-AF94-F652294D828E}"/>
          </ac:spMkLst>
        </pc:spChg>
        <pc:spChg chg="add">
          <ac:chgData name="paul meaney" userId="8f3b41ac-413d-46e0-bc97-8181c95bcdc2" providerId="ADAL" clId="{724DF2C5-F462-475E-9F15-5A8DA5189FC4}" dt="2023-10-10T15:16:28.077" v="6444" actId="26606"/>
          <ac:spMkLst>
            <pc:docMk/>
            <pc:sldMk cId="514593137" sldId="959"/>
            <ac:spMk id="15" creationId="{1F3985C0-E548-44D2-B30E-F3E42DADE133}"/>
          </ac:spMkLst>
        </pc:spChg>
      </pc:sldChg>
      <pc:sldChg chg="addSp delSp modSp mod">
        <pc:chgData name="paul meaney" userId="8f3b41ac-413d-46e0-bc97-8181c95bcdc2" providerId="ADAL" clId="{724DF2C5-F462-475E-9F15-5A8DA5189FC4}" dt="2023-10-19T09:21:03.993" v="18770" actId="1076"/>
        <pc:sldMkLst>
          <pc:docMk/>
          <pc:sldMk cId="4146503752" sldId="1007"/>
        </pc:sldMkLst>
        <pc:spChg chg="add mod">
          <ac:chgData name="paul meaney" userId="8f3b41ac-413d-46e0-bc97-8181c95bcdc2" providerId="ADAL" clId="{724DF2C5-F462-475E-9F15-5A8DA5189FC4}" dt="2023-10-11T13:30:29.373" v="10864" actId="14100"/>
          <ac:spMkLst>
            <pc:docMk/>
            <pc:sldMk cId="4146503752" sldId="1007"/>
            <ac:spMk id="3" creationId="{7A7DE059-1821-205F-0985-9BE59BD95776}"/>
          </ac:spMkLst>
        </pc:spChg>
        <pc:spChg chg="mod">
          <ac:chgData name="paul meaney" userId="8f3b41ac-413d-46e0-bc97-8181c95bcdc2" providerId="ADAL" clId="{724DF2C5-F462-475E-9F15-5A8DA5189FC4}" dt="2023-10-11T15:18:21.928" v="12378" actId="2711"/>
          <ac:spMkLst>
            <pc:docMk/>
            <pc:sldMk cId="4146503752" sldId="1007"/>
            <ac:spMk id="5" creationId="{EC2F1F2F-18AA-4EE2-BAE1-938136A4D272}"/>
          </ac:spMkLst>
        </pc:spChg>
        <pc:spChg chg="mod">
          <ac:chgData name="paul meaney" userId="8f3b41ac-413d-46e0-bc97-8181c95bcdc2" providerId="ADAL" clId="{724DF2C5-F462-475E-9F15-5A8DA5189FC4}" dt="2023-10-11T13:29:27.331" v="10749" actId="2711"/>
          <ac:spMkLst>
            <pc:docMk/>
            <pc:sldMk cId="4146503752" sldId="1007"/>
            <ac:spMk id="7" creationId="{B42454D6-861F-4C5B-80E7-782E191E07DA}"/>
          </ac:spMkLst>
        </pc:spChg>
        <pc:spChg chg="del mod">
          <ac:chgData name="paul meaney" userId="8f3b41ac-413d-46e0-bc97-8181c95bcdc2" providerId="ADAL" clId="{724DF2C5-F462-475E-9F15-5A8DA5189FC4}" dt="2023-10-11T13:29:46.012" v="10765" actId="478"/>
          <ac:spMkLst>
            <pc:docMk/>
            <pc:sldMk cId="4146503752" sldId="1007"/>
            <ac:spMk id="9" creationId="{7225406A-2E5D-436F-B607-E3B163C70F81}"/>
          </ac:spMkLst>
        </pc:spChg>
        <pc:spChg chg="mod">
          <ac:chgData name="paul meaney" userId="8f3b41ac-413d-46e0-bc97-8181c95bcdc2" providerId="ADAL" clId="{724DF2C5-F462-475E-9F15-5A8DA5189FC4}" dt="2023-10-11T13:29:42.096" v="10764" actId="1076"/>
          <ac:spMkLst>
            <pc:docMk/>
            <pc:sldMk cId="4146503752" sldId="1007"/>
            <ac:spMk id="11" creationId="{BDBC3CBC-F0D9-469B-9760-C3FF3186A688}"/>
          </ac:spMkLst>
        </pc:spChg>
        <pc:spChg chg="mod">
          <ac:chgData name="paul meaney" userId="8f3b41ac-413d-46e0-bc97-8181c95bcdc2" providerId="ADAL" clId="{724DF2C5-F462-475E-9F15-5A8DA5189FC4}" dt="2023-10-11T13:29:52.489" v="10766"/>
          <ac:spMkLst>
            <pc:docMk/>
            <pc:sldMk cId="4146503752" sldId="1007"/>
            <ac:spMk id="13" creationId="{17C644BE-5DE2-7F42-B61A-B6FAE48FD791}"/>
          </ac:spMkLst>
        </pc:spChg>
        <pc:spChg chg="mod">
          <ac:chgData name="paul meaney" userId="8f3b41ac-413d-46e0-bc97-8181c95bcdc2" providerId="ADAL" clId="{724DF2C5-F462-475E-9F15-5A8DA5189FC4}" dt="2023-10-19T09:21:00.598" v="18769"/>
          <ac:spMkLst>
            <pc:docMk/>
            <pc:sldMk cId="4146503752" sldId="1007"/>
            <ac:spMk id="14" creationId="{F0C8EF22-E28A-8158-7F40-7EC3E5F7DBE0}"/>
          </ac:spMkLst>
        </pc:spChg>
        <pc:grpChg chg="add mod">
          <ac:chgData name="paul meaney" userId="8f3b41ac-413d-46e0-bc97-8181c95bcdc2" providerId="ADAL" clId="{724DF2C5-F462-475E-9F15-5A8DA5189FC4}" dt="2023-10-11T13:30:31.083" v="10865" actId="1076"/>
          <ac:grpSpMkLst>
            <pc:docMk/>
            <pc:sldMk cId="4146503752" sldId="1007"/>
            <ac:grpSpMk id="6" creationId="{C00DC09A-A8AE-A53E-FCCF-CC93565A2A57}"/>
          </ac:grpSpMkLst>
        </pc:grpChg>
        <pc:grpChg chg="add mod">
          <ac:chgData name="paul meaney" userId="8f3b41ac-413d-46e0-bc97-8181c95bcdc2" providerId="ADAL" clId="{724DF2C5-F462-475E-9F15-5A8DA5189FC4}" dt="2023-10-19T09:21:03.993" v="18770" actId="1076"/>
          <ac:grpSpMkLst>
            <pc:docMk/>
            <pc:sldMk cId="4146503752" sldId="1007"/>
            <ac:grpSpMk id="9" creationId="{B6D540E2-873A-D8D5-D368-FC3067C6E22E}"/>
          </ac:grpSpMkLst>
        </pc:grpChg>
        <pc:picChg chg="del">
          <ac:chgData name="paul meaney" userId="8f3b41ac-413d-46e0-bc97-8181c95bcdc2" providerId="ADAL" clId="{724DF2C5-F462-475E-9F15-5A8DA5189FC4}" dt="2023-10-19T09:21:00.124" v="18768" actId="478"/>
          <ac:picMkLst>
            <pc:docMk/>
            <pc:sldMk cId="4146503752" sldId="1007"/>
            <ac:picMk id="8" creationId="{0A419B18-0C71-4A50-8333-03526CE7E0CF}"/>
          </ac:picMkLst>
        </pc:picChg>
        <pc:picChg chg="mod">
          <ac:chgData name="paul meaney" userId="8f3b41ac-413d-46e0-bc97-8181c95bcdc2" providerId="ADAL" clId="{724DF2C5-F462-475E-9F15-5A8DA5189FC4}" dt="2023-10-11T13:29:52.489" v="10766"/>
          <ac:picMkLst>
            <pc:docMk/>
            <pc:sldMk cId="4146503752" sldId="1007"/>
            <ac:picMk id="12" creationId="{7C5C4CAA-6759-3CDF-9AB3-15123E26E41F}"/>
          </ac:picMkLst>
        </pc:picChg>
        <pc:picChg chg="mod">
          <ac:chgData name="paul meaney" userId="8f3b41ac-413d-46e0-bc97-8181c95bcdc2" providerId="ADAL" clId="{724DF2C5-F462-475E-9F15-5A8DA5189FC4}" dt="2023-10-19T09:21:00.598" v="18769"/>
          <ac:picMkLst>
            <pc:docMk/>
            <pc:sldMk cId="4146503752" sldId="1007"/>
            <ac:picMk id="15" creationId="{148158B2-7F49-FE75-E6E2-D7A0509634C1}"/>
          </ac:picMkLst>
        </pc:picChg>
      </pc:sldChg>
      <pc:sldChg chg="addSp delSp modSp add del mod">
        <pc:chgData name="paul meaney" userId="8f3b41ac-413d-46e0-bc97-8181c95bcdc2" providerId="ADAL" clId="{724DF2C5-F462-475E-9F15-5A8DA5189FC4}" dt="2023-10-19T09:21:16.853" v="18773" actId="1076"/>
        <pc:sldMkLst>
          <pc:docMk/>
          <pc:sldMk cId="2004233001" sldId="1008"/>
        </pc:sldMkLst>
        <pc:spChg chg="add mod">
          <ac:chgData name="paul meaney" userId="8f3b41ac-413d-46e0-bc97-8181c95bcdc2" providerId="ADAL" clId="{724DF2C5-F462-475E-9F15-5A8DA5189FC4}" dt="2023-10-11T15:38:08.441" v="13069" actId="14100"/>
          <ac:spMkLst>
            <pc:docMk/>
            <pc:sldMk cId="2004233001" sldId="1008"/>
            <ac:spMk id="3" creationId="{F055C845-5AAB-2708-3852-901EBD454B5B}"/>
          </ac:spMkLst>
        </pc:spChg>
        <pc:spChg chg="add mod">
          <ac:chgData name="paul meaney" userId="8f3b41ac-413d-46e0-bc97-8181c95bcdc2" providerId="ADAL" clId="{724DF2C5-F462-475E-9F15-5A8DA5189FC4}" dt="2023-10-11T15:37:55.255" v="13064" actId="14100"/>
          <ac:spMkLst>
            <pc:docMk/>
            <pc:sldMk cId="2004233001" sldId="1008"/>
            <ac:spMk id="4" creationId="{2D587CF1-97D9-8403-C61D-DD08C704E99B}"/>
          </ac:spMkLst>
        </pc:spChg>
        <pc:spChg chg="mod">
          <ac:chgData name="paul meaney" userId="8f3b41ac-413d-46e0-bc97-8181c95bcdc2" providerId="ADAL" clId="{724DF2C5-F462-475E-9F15-5A8DA5189FC4}" dt="2023-10-11T15:36:50.102" v="13047" actId="20577"/>
          <ac:spMkLst>
            <pc:docMk/>
            <pc:sldMk cId="2004233001" sldId="1008"/>
            <ac:spMk id="6" creationId="{6C052898-B76D-4AB4-8678-7C16FE988755}"/>
          </ac:spMkLst>
        </pc:spChg>
        <pc:spChg chg="mod">
          <ac:chgData name="paul meaney" userId="8f3b41ac-413d-46e0-bc97-8181c95bcdc2" providerId="ADAL" clId="{724DF2C5-F462-475E-9F15-5A8DA5189FC4}" dt="2023-10-10T16:05:42.309" v="8835" actId="3064"/>
          <ac:spMkLst>
            <pc:docMk/>
            <pc:sldMk cId="2004233001" sldId="1008"/>
            <ac:spMk id="7" creationId="{9F96A085-E989-4E47-8463-ECF557E102D4}"/>
          </ac:spMkLst>
        </pc:spChg>
        <pc:spChg chg="mod">
          <ac:chgData name="paul meaney" userId="8f3b41ac-413d-46e0-bc97-8181c95bcdc2" providerId="ADAL" clId="{724DF2C5-F462-475E-9F15-5A8DA5189FC4}" dt="2023-10-11T15:38:39.078" v="13077" actId="3064"/>
          <ac:spMkLst>
            <pc:docMk/>
            <pc:sldMk cId="2004233001" sldId="1008"/>
            <ac:spMk id="9" creationId="{3BC70639-7D56-4C85-B45A-F20C6A7C7C4F}"/>
          </ac:spMkLst>
        </pc:spChg>
        <pc:spChg chg="mod">
          <ac:chgData name="paul meaney" userId="8f3b41ac-413d-46e0-bc97-8181c95bcdc2" providerId="ADAL" clId="{724DF2C5-F462-475E-9F15-5A8DA5189FC4}" dt="2023-10-11T15:38:03.251" v="13067" actId="1076"/>
          <ac:spMkLst>
            <pc:docMk/>
            <pc:sldMk cId="2004233001" sldId="1008"/>
            <ac:spMk id="10" creationId="{396B1697-0961-456C-B19B-B7CFDBDFB8E1}"/>
          </ac:spMkLst>
        </pc:spChg>
        <pc:spChg chg="mod ord">
          <ac:chgData name="paul meaney" userId="8f3b41ac-413d-46e0-bc97-8181c95bcdc2" providerId="ADAL" clId="{724DF2C5-F462-475E-9F15-5A8DA5189FC4}" dt="2023-10-11T15:38:43.367" v="13080" actId="20577"/>
          <ac:spMkLst>
            <pc:docMk/>
            <pc:sldMk cId="2004233001" sldId="1008"/>
            <ac:spMk id="11" creationId="{B2C7D83C-E73A-41BC-ADF3-A2D1F0145539}"/>
          </ac:spMkLst>
        </pc:spChg>
        <pc:spChg chg="mod">
          <ac:chgData name="paul meaney" userId="8f3b41ac-413d-46e0-bc97-8181c95bcdc2" providerId="ADAL" clId="{724DF2C5-F462-475E-9F15-5A8DA5189FC4}" dt="2023-10-11T15:38:39.078" v="13077" actId="3064"/>
          <ac:spMkLst>
            <pc:docMk/>
            <pc:sldMk cId="2004233001" sldId="1008"/>
            <ac:spMk id="12" creationId="{E4F7D971-4234-43ED-B939-2529913B6065}"/>
          </ac:spMkLst>
        </pc:spChg>
        <pc:spChg chg="mod">
          <ac:chgData name="paul meaney" userId="8f3b41ac-413d-46e0-bc97-8181c95bcdc2" providerId="ADAL" clId="{724DF2C5-F462-475E-9F15-5A8DA5189FC4}" dt="2023-10-11T15:37:09.633" v="13052" actId="1076"/>
          <ac:spMkLst>
            <pc:docMk/>
            <pc:sldMk cId="2004233001" sldId="1008"/>
            <ac:spMk id="13" creationId="{AE6BB303-C40D-4252-BE44-FE21DC6A0269}"/>
          </ac:spMkLst>
        </pc:spChg>
        <pc:spChg chg="mod">
          <ac:chgData name="paul meaney" userId="8f3b41ac-413d-46e0-bc97-8181c95bcdc2" providerId="ADAL" clId="{724DF2C5-F462-475E-9F15-5A8DA5189FC4}" dt="2023-10-11T15:38:39.078" v="13077" actId="3064"/>
          <ac:spMkLst>
            <pc:docMk/>
            <pc:sldMk cId="2004233001" sldId="1008"/>
            <ac:spMk id="14" creationId="{00250863-40C4-492B-8C14-63A0F9783575}"/>
          </ac:spMkLst>
        </pc:spChg>
        <pc:spChg chg="add mod">
          <ac:chgData name="paul meaney" userId="8f3b41ac-413d-46e0-bc97-8181c95bcdc2" providerId="ADAL" clId="{724DF2C5-F462-475E-9F15-5A8DA5189FC4}" dt="2023-10-11T15:37:43.586" v="13060" actId="14100"/>
          <ac:spMkLst>
            <pc:docMk/>
            <pc:sldMk cId="2004233001" sldId="1008"/>
            <ac:spMk id="18" creationId="{78683A54-2487-13BA-749C-F98432A2B2EF}"/>
          </ac:spMkLst>
        </pc:spChg>
        <pc:spChg chg="mod">
          <ac:chgData name="paul meaney" userId="8f3b41ac-413d-46e0-bc97-8181c95bcdc2" providerId="ADAL" clId="{724DF2C5-F462-475E-9F15-5A8DA5189FC4}" dt="2023-10-19T09:21:13.142" v="18772"/>
          <ac:spMkLst>
            <pc:docMk/>
            <pc:sldMk cId="2004233001" sldId="1008"/>
            <ac:spMk id="20" creationId="{ACFCA1B7-187E-D3D0-763C-3CB79C8A2675}"/>
          </ac:spMkLst>
        </pc:spChg>
        <pc:grpChg chg="add mod">
          <ac:chgData name="paul meaney" userId="8f3b41ac-413d-46e0-bc97-8181c95bcdc2" providerId="ADAL" clId="{724DF2C5-F462-475E-9F15-5A8DA5189FC4}" dt="2023-10-11T15:37:17.545" v="13053" actId="164"/>
          <ac:grpSpMkLst>
            <pc:docMk/>
            <pc:sldMk cId="2004233001" sldId="1008"/>
            <ac:grpSpMk id="2" creationId="{9441013B-0D56-B0A2-0C95-2F172BDEF7E3}"/>
          </ac:grpSpMkLst>
        </pc:grpChg>
        <pc:grpChg chg="add mod">
          <ac:chgData name="paul meaney" userId="8f3b41ac-413d-46e0-bc97-8181c95bcdc2" providerId="ADAL" clId="{724DF2C5-F462-475E-9F15-5A8DA5189FC4}" dt="2023-10-19T09:21:16.853" v="18773" actId="1076"/>
          <ac:grpSpMkLst>
            <pc:docMk/>
            <pc:sldMk cId="2004233001" sldId="1008"/>
            <ac:grpSpMk id="19" creationId="{8DA5EB32-A7C5-AF57-2061-F13A3CD0727C}"/>
          </ac:grpSpMkLst>
        </pc:grpChg>
        <pc:picChg chg="del">
          <ac:chgData name="paul meaney" userId="8f3b41ac-413d-46e0-bc97-8181c95bcdc2" providerId="ADAL" clId="{724DF2C5-F462-475E-9F15-5A8DA5189FC4}" dt="2023-10-19T09:21:12.595" v="18771" actId="478"/>
          <ac:picMkLst>
            <pc:docMk/>
            <pc:sldMk cId="2004233001" sldId="1008"/>
            <ac:picMk id="8" creationId="{5CF5A6F9-7259-4C39-BFEF-06C857ECC848}"/>
          </ac:picMkLst>
        </pc:picChg>
        <pc:picChg chg="mod">
          <ac:chgData name="paul meaney" userId="8f3b41ac-413d-46e0-bc97-8181c95bcdc2" providerId="ADAL" clId="{724DF2C5-F462-475E-9F15-5A8DA5189FC4}" dt="2023-10-19T09:21:13.142" v="18772"/>
          <ac:picMkLst>
            <pc:docMk/>
            <pc:sldMk cId="2004233001" sldId="1008"/>
            <ac:picMk id="21" creationId="{13D3C67B-1A63-8E6A-7E82-2358064B6ED6}"/>
          </ac:picMkLst>
        </pc:picChg>
      </pc:sldChg>
      <pc:sldChg chg="modSp">
        <pc:chgData name="paul meaney" userId="8f3b41ac-413d-46e0-bc97-8181c95bcdc2" providerId="ADAL" clId="{724DF2C5-F462-475E-9F15-5A8DA5189FC4}" dt="2023-10-11T15:43:57.505" v="13203" actId="114"/>
        <pc:sldMkLst>
          <pc:docMk/>
          <pc:sldMk cId="3541637254" sldId="1010"/>
        </pc:sldMkLst>
        <pc:graphicFrameChg chg="mod">
          <ac:chgData name="paul meaney" userId="8f3b41ac-413d-46e0-bc97-8181c95bcdc2" providerId="ADAL" clId="{724DF2C5-F462-475E-9F15-5A8DA5189FC4}" dt="2023-10-11T15:43:57.505" v="13203" actId="114"/>
          <ac:graphicFrameMkLst>
            <pc:docMk/>
            <pc:sldMk cId="3541637254" sldId="1010"/>
            <ac:graphicFrameMk id="6" creationId="{7C499A4C-4F2D-4641-975B-678139C0F248}"/>
          </ac:graphicFrameMkLst>
        </pc:graphicFrameChg>
      </pc:sldChg>
      <pc:sldChg chg="modSp del mod">
        <pc:chgData name="paul meaney" userId="8f3b41ac-413d-46e0-bc97-8181c95bcdc2" providerId="ADAL" clId="{724DF2C5-F462-475E-9F15-5A8DA5189FC4}" dt="2023-10-11T15:44:06.432" v="13205" actId="47"/>
        <pc:sldMkLst>
          <pc:docMk/>
          <pc:sldMk cId="3258823378" sldId="1011"/>
        </pc:sldMkLst>
        <pc:spChg chg="mod">
          <ac:chgData name="paul meaney" userId="8f3b41ac-413d-46e0-bc97-8181c95bcdc2" providerId="ADAL" clId="{724DF2C5-F462-475E-9F15-5A8DA5189FC4}" dt="2023-10-10T16:07:13.554" v="8844" actId="1076"/>
          <ac:spMkLst>
            <pc:docMk/>
            <pc:sldMk cId="3258823378" sldId="1011"/>
            <ac:spMk id="3" creationId="{049A0F06-6D61-4377-A14E-3444A5A15CC6}"/>
          </ac:spMkLst>
        </pc:spChg>
        <pc:spChg chg="mod">
          <ac:chgData name="paul meaney" userId="8f3b41ac-413d-46e0-bc97-8181c95bcdc2" providerId="ADAL" clId="{724DF2C5-F462-475E-9F15-5A8DA5189FC4}" dt="2023-10-11T15:31:41.220" v="12837" actId="1076"/>
          <ac:spMkLst>
            <pc:docMk/>
            <pc:sldMk cId="3258823378" sldId="1011"/>
            <ac:spMk id="5" creationId="{DD24DA50-2838-4A61-99B7-F4A7D71241FD}"/>
          </ac:spMkLst>
        </pc:spChg>
        <pc:spChg chg="mod">
          <ac:chgData name="paul meaney" userId="8f3b41ac-413d-46e0-bc97-8181c95bcdc2" providerId="ADAL" clId="{724DF2C5-F462-475E-9F15-5A8DA5189FC4}" dt="2023-10-10T16:07:19.384" v="8846" actId="1076"/>
          <ac:spMkLst>
            <pc:docMk/>
            <pc:sldMk cId="3258823378" sldId="1011"/>
            <ac:spMk id="8" creationId="{F0DA927B-F597-4919-A228-B25B92845F72}"/>
          </ac:spMkLst>
        </pc:spChg>
        <pc:spChg chg="mod">
          <ac:chgData name="paul meaney" userId="8f3b41ac-413d-46e0-bc97-8181c95bcdc2" providerId="ADAL" clId="{724DF2C5-F462-475E-9F15-5A8DA5189FC4}" dt="2023-10-11T15:31:39.544" v="12836" actId="1076"/>
          <ac:spMkLst>
            <pc:docMk/>
            <pc:sldMk cId="3258823378" sldId="1011"/>
            <ac:spMk id="15" creationId="{AC445C87-0985-4368-A717-11EED3371F1B}"/>
          </ac:spMkLst>
        </pc:spChg>
      </pc:sldChg>
      <pc:sldChg chg="modSp">
        <pc:chgData name="paul meaney" userId="8f3b41ac-413d-46e0-bc97-8181c95bcdc2" providerId="ADAL" clId="{724DF2C5-F462-475E-9F15-5A8DA5189FC4}" dt="2023-10-11T15:48:39.465" v="13323" actId="114"/>
        <pc:sldMkLst>
          <pc:docMk/>
          <pc:sldMk cId="671712366" sldId="1013"/>
        </pc:sldMkLst>
        <pc:graphicFrameChg chg="mod">
          <ac:chgData name="paul meaney" userId="8f3b41ac-413d-46e0-bc97-8181c95bcdc2" providerId="ADAL" clId="{724DF2C5-F462-475E-9F15-5A8DA5189FC4}" dt="2023-10-11T15:48:39.465" v="13323" actId="114"/>
          <ac:graphicFrameMkLst>
            <pc:docMk/>
            <pc:sldMk cId="671712366" sldId="1013"/>
            <ac:graphicFrameMk id="6" creationId="{0BCE90BF-E6BB-4068-A4A6-75D65874809D}"/>
          </ac:graphicFrameMkLst>
        </pc:graphicFrameChg>
      </pc:sldChg>
      <pc:sldChg chg="modSp">
        <pc:chgData name="paul meaney" userId="8f3b41ac-413d-46e0-bc97-8181c95bcdc2" providerId="ADAL" clId="{724DF2C5-F462-475E-9F15-5A8DA5189FC4}" dt="2023-10-10T16:15:29.892" v="9133" actId="20577"/>
        <pc:sldMkLst>
          <pc:docMk/>
          <pc:sldMk cId="1108659285" sldId="1015"/>
        </pc:sldMkLst>
        <pc:spChg chg="mod">
          <ac:chgData name="paul meaney" userId="8f3b41ac-413d-46e0-bc97-8181c95bcdc2" providerId="ADAL" clId="{724DF2C5-F462-475E-9F15-5A8DA5189FC4}" dt="2023-10-10T16:15:29.892" v="9133" actId="20577"/>
          <ac:spMkLst>
            <pc:docMk/>
            <pc:sldMk cId="1108659285" sldId="1015"/>
            <ac:spMk id="5" creationId="{CDB49D71-E3AB-464B-95A8-417A11D7B349}"/>
          </ac:spMkLst>
        </pc:spChg>
      </pc:sldChg>
      <pc:sldChg chg="modSp">
        <pc:chgData name="paul meaney" userId="8f3b41ac-413d-46e0-bc97-8181c95bcdc2" providerId="ADAL" clId="{724DF2C5-F462-475E-9F15-5A8DA5189FC4}" dt="2023-10-11T15:50:48.031" v="13405" actId="20577"/>
        <pc:sldMkLst>
          <pc:docMk/>
          <pc:sldMk cId="4156074409" sldId="1016"/>
        </pc:sldMkLst>
        <pc:graphicFrameChg chg="mod">
          <ac:chgData name="paul meaney" userId="8f3b41ac-413d-46e0-bc97-8181c95bcdc2" providerId="ADAL" clId="{724DF2C5-F462-475E-9F15-5A8DA5189FC4}" dt="2023-10-11T15:50:48.031" v="13405" actId="20577"/>
          <ac:graphicFrameMkLst>
            <pc:docMk/>
            <pc:sldMk cId="4156074409" sldId="1016"/>
            <ac:graphicFrameMk id="6" creationId="{2D3A45B9-6D9C-4B67-BBA0-9708628A7AE6}"/>
          </ac:graphicFrameMkLst>
        </pc:graphicFrameChg>
      </pc:sldChg>
      <pc:sldChg chg="modSp add mod">
        <pc:chgData name="paul meaney" userId="8f3b41ac-413d-46e0-bc97-8181c95bcdc2" providerId="ADAL" clId="{724DF2C5-F462-475E-9F15-5A8DA5189FC4}" dt="2023-10-13T15:51:20.001" v="18580" actId="20577"/>
        <pc:sldMkLst>
          <pc:docMk/>
          <pc:sldMk cId="664531025" sldId="1019"/>
        </pc:sldMkLst>
        <pc:spChg chg="mod">
          <ac:chgData name="paul meaney" userId="8f3b41ac-413d-46e0-bc97-8181c95bcdc2" providerId="ADAL" clId="{724DF2C5-F462-475E-9F15-5A8DA5189FC4}" dt="2023-10-13T10:17:48.358" v="17672" actId="5793"/>
          <ac:spMkLst>
            <pc:docMk/>
            <pc:sldMk cId="664531025" sldId="1019"/>
            <ac:spMk id="2" creationId="{00D5D769-C479-4A58-A787-9FA4A306DFEE}"/>
          </ac:spMkLst>
        </pc:spChg>
        <pc:graphicFrameChg chg="mod">
          <ac:chgData name="paul meaney" userId="8f3b41ac-413d-46e0-bc97-8181c95bcdc2" providerId="ADAL" clId="{724DF2C5-F462-475E-9F15-5A8DA5189FC4}" dt="2023-10-13T15:51:20.001" v="18580" actId="20577"/>
          <ac:graphicFrameMkLst>
            <pc:docMk/>
            <pc:sldMk cId="664531025" sldId="1019"/>
            <ac:graphicFrameMk id="6" creationId="{96C8789F-E6D2-43EC-A731-6A040E3B0E46}"/>
          </ac:graphicFrameMkLst>
        </pc:graphicFrameChg>
      </pc:sldChg>
      <pc:sldChg chg="modSp del mod">
        <pc:chgData name="paul meaney" userId="8f3b41ac-413d-46e0-bc97-8181c95bcdc2" providerId="ADAL" clId="{724DF2C5-F462-475E-9F15-5A8DA5189FC4}" dt="2023-10-10T16:16:25.775" v="9189" actId="2696"/>
        <pc:sldMkLst>
          <pc:docMk/>
          <pc:sldMk cId="946790155" sldId="1019"/>
        </pc:sldMkLst>
        <pc:spChg chg="mod">
          <ac:chgData name="paul meaney" userId="8f3b41ac-413d-46e0-bc97-8181c95bcdc2" providerId="ADAL" clId="{724DF2C5-F462-475E-9F15-5A8DA5189FC4}" dt="2023-10-10T16:09:55.931" v="9104" actId="20577"/>
          <ac:spMkLst>
            <pc:docMk/>
            <pc:sldMk cId="946790155" sldId="1019"/>
            <ac:spMk id="2" creationId="{00D5D769-C479-4A58-A787-9FA4A306DFEE}"/>
          </ac:spMkLst>
        </pc:spChg>
      </pc:sldChg>
      <pc:sldChg chg="modSp mod">
        <pc:chgData name="paul meaney" userId="8f3b41ac-413d-46e0-bc97-8181c95bcdc2" providerId="ADAL" clId="{724DF2C5-F462-475E-9F15-5A8DA5189FC4}" dt="2023-10-13T09:33:11.516" v="17089" actId="20577"/>
        <pc:sldMkLst>
          <pc:docMk/>
          <pc:sldMk cId="1199907434" sldId="1022"/>
        </pc:sldMkLst>
        <pc:spChg chg="mod">
          <ac:chgData name="paul meaney" userId="8f3b41ac-413d-46e0-bc97-8181c95bcdc2" providerId="ADAL" clId="{724DF2C5-F462-475E-9F15-5A8DA5189FC4}" dt="2023-10-13T09:33:11.516" v="17089" actId="20577"/>
          <ac:spMkLst>
            <pc:docMk/>
            <pc:sldMk cId="1199907434" sldId="1022"/>
            <ac:spMk id="2" creationId="{5C8BD7B7-C1DF-4D44-96B1-45E547F2A7E7}"/>
          </ac:spMkLst>
        </pc:spChg>
        <pc:graphicFrameChg chg="mod">
          <ac:chgData name="paul meaney" userId="8f3b41ac-413d-46e0-bc97-8181c95bcdc2" providerId="ADAL" clId="{724DF2C5-F462-475E-9F15-5A8DA5189FC4}" dt="2023-10-13T09:33:07.164" v="17079" actId="114"/>
          <ac:graphicFrameMkLst>
            <pc:docMk/>
            <pc:sldMk cId="1199907434" sldId="1022"/>
            <ac:graphicFrameMk id="6" creationId="{04B009AB-6B75-4458-8DF3-9087E59654B4}"/>
          </ac:graphicFrameMkLst>
        </pc:graphicFrameChg>
      </pc:sldChg>
      <pc:sldChg chg="addSp modSp add mod">
        <pc:chgData name="paul meaney" userId="8f3b41ac-413d-46e0-bc97-8181c95bcdc2" providerId="ADAL" clId="{724DF2C5-F462-475E-9F15-5A8DA5189FC4}" dt="2023-10-13T15:53:28.259" v="18627" actId="20577"/>
        <pc:sldMkLst>
          <pc:docMk/>
          <pc:sldMk cId="140712578" sldId="1056"/>
        </pc:sldMkLst>
        <pc:spChg chg="mod">
          <ac:chgData name="paul meaney" userId="8f3b41ac-413d-46e0-bc97-8181c95bcdc2" providerId="ADAL" clId="{724DF2C5-F462-475E-9F15-5A8DA5189FC4}" dt="2023-10-11T14:52:47.482" v="11043"/>
          <ac:spMkLst>
            <pc:docMk/>
            <pc:sldMk cId="140712578" sldId="1056"/>
            <ac:spMk id="2" creationId="{23C5A005-5A96-4EB5-8B40-E4A8DBBFA5AB}"/>
          </ac:spMkLst>
        </pc:spChg>
        <pc:spChg chg="add mod">
          <ac:chgData name="paul meaney" userId="8f3b41ac-413d-46e0-bc97-8181c95bcdc2" providerId="ADAL" clId="{724DF2C5-F462-475E-9F15-5A8DA5189FC4}" dt="2023-10-11T14:53:10.973" v="11121" actId="20577"/>
          <ac:spMkLst>
            <pc:docMk/>
            <pc:sldMk cId="140712578" sldId="1056"/>
            <ac:spMk id="3" creationId="{183D5426-90C6-8741-38F0-417371673427}"/>
          </ac:spMkLst>
        </pc:spChg>
        <pc:spChg chg="mod ord">
          <ac:chgData name="paul meaney" userId="8f3b41ac-413d-46e0-bc97-8181c95bcdc2" providerId="ADAL" clId="{724DF2C5-F462-475E-9F15-5A8DA5189FC4}" dt="2023-10-13T15:53:28.259" v="18627" actId="20577"/>
          <ac:spMkLst>
            <pc:docMk/>
            <pc:sldMk cId="140712578" sldId="1056"/>
            <ac:spMk id="5" creationId="{EC2F1F2F-18AA-4EE2-BAE1-938136A4D272}"/>
          </ac:spMkLst>
        </pc:spChg>
        <pc:spChg chg="mod">
          <ac:chgData name="paul meaney" userId="8f3b41ac-413d-46e0-bc97-8181c95bcdc2" providerId="ADAL" clId="{724DF2C5-F462-475E-9F15-5A8DA5189FC4}" dt="2023-10-11T14:55:56.337" v="11150" actId="207"/>
          <ac:spMkLst>
            <pc:docMk/>
            <pc:sldMk cId="140712578" sldId="1056"/>
            <ac:spMk id="7" creationId="{B42454D6-861F-4C5B-80E7-782E191E07DA}"/>
          </ac:spMkLst>
        </pc:spChg>
        <pc:spChg chg="mod ord">
          <ac:chgData name="paul meaney" userId="8f3b41ac-413d-46e0-bc97-8181c95bcdc2" providerId="ADAL" clId="{724DF2C5-F462-475E-9F15-5A8DA5189FC4}" dt="2023-10-13T15:53:19.947" v="18623" actId="1076"/>
          <ac:spMkLst>
            <pc:docMk/>
            <pc:sldMk cId="140712578" sldId="1056"/>
            <ac:spMk id="8" creationId="{5ACD9046-75DE-4E86-B2A2-C8F0A713ED30}"/>
          </ac:spMkLst>
        </pc:spChg>
        <pc:spChg chg="mod">
          <ac:chgData name="paul meaney" userId="8f3b41ac-413d-46e0-bc97-8181c95bcdc2" providerId="ADAL" clId="{724DF2C5-F462-475E-9F15-5A8DA5189FC4}" dt="2023-10-13T15:53:23.034" v="18624" actId="1076"/>
          <ac:spMkLst>
            <pc:docMk/>
            <pc:sldMk cId="140712578" sldId="1056"/>
            <ac:spMk id="10" creationId="{9C0343A3-F259-4A50-A5C7-DC0AB4F8641C}"/>
          </ac:spMkLst>
        </pc:spChg>
        <pc:spChg chg="mod">
          <ac:chgData name="paul meaney" userId="8f3b41ac-413d-46e0-bc97-8181c95bcdc2" providerId="ADAL" clId="{724DF2C5-F462-475E-9F15-5A8DA5189FC4}" dt="2023-10-11T14:52:52.158" v="11044"/>
          <ac:spMkLst>
            <pc:docMk/>
            <pc:sldMk cId="140712578" sldId="1056"/>
            <ac:spMk id="12" creationId="{7D50845B-9D8B-68F4-56BF-3E9E4F0C0A64}"/>
          </ac:spMkLst>
        </pc:spChg>
        <pc:spChg chg="add mod">
          <ac:chgData name="paul meaney" userId="8f3b41ac-413d-46e0-bc97-8181c95bcdc2" providerId="ADAL" clId="{724DF2C5-F462-475E-9F15-5A8DA5189FC4}" dt="2023-10-11T14:54:19.597" v="11140" actId="14100"/>
          <ac:spMkLst>
            <pc:docMk/>
            <pc:sldMk cId="140712578" sldId="1056"/>
            <ac:spMk id="13" creationId="{BF91DCDF-06C2-F75B-6082-BA791F530153}"/>
          </ac:spMkLst>
        </pc:spChg>
        <pc:spChg chg="add mod">
          <ac:chgData name="paul meaney" userId="8f3b41ac-413d-46e0-bc97-8181c95bcdc2" providerId="ADAL" clId="{724DF2C5-F462-475E-9F15-5A8DA5189FC4}" dt="2023-10-13T15:53:26.028" v="18625" actId="14100"/>
          <ac:spMkLst>
            <pc:docMk/>
            <pc:sldMk cId="140712578" sldId="1056"/>
            <ac:spMk id="14" creationId="{754D1C15-0232-BF0F-41DE-010DE7EB9584}"/>
          </ac:spMkLst>
        </pc:spChg>
        <pc:grpChg chg="add mod">
          <ac:chgData name="paul meaney" userId="8f3b41ac-413d-46e0-bc97-8181c95bcdc2" providerId="ADAL" clId="{724DF2C5-F462-475E-9F15-5A8DA5189FC4}" dt="2023-10-11T14:52:52.158" v="11044"/>
          <ac:grpSpMkLst>
            <pc:docMk/>
            <pc:sldMk cId="140712578" sldId="1056"/>
            <ac:grpSpMk id="6" creationId="{55E34577-DC26-51C1-BCE4-29D0C9EDAB97}"/>
          </ac:grpSpMkLst>
        </pc:grpChg>
        <pc:picChg chg="mod">
          <ac:chgData name="paul meaney" userId="8f3b41ac-413d-46e0-bc97-8181c95bcdc2" providerId="ADAL" clId="{724DF2C5-F462-475E-9F15-5A8DA5189FC4}" dt="2023-10-11T14:52:52.158" v="11044"/>
          <ac:picMkLst>
            <pc:docMk/>
            <pc:sldMk cId="140712578" sldId="1056"/>
            <ac:picMk id="11" creationId="{8CCC64C2-6951-1CBA-3E34-7D0380F9F27F}"/>
          </ac:picMkLst>
        </pc:picChg>
      </pc:sldChg>
      <pc:sldChg chg="addSp modSp mod">
        <pc:chgData name="paul meaney" userId="8f3b41ac-413d-46e0-bc97-8181c95bcdc2" providerId="ADAL" clId="{724DF2C5-F462-475E-9F15-5A8DA5189FC4}" dt="2023-10-13T09:33:54.167" v="17100" actId="14100"/>
        <pc:sldMkLst>
          <pc:docMk/>
          <pc:sldMk cId="3304917594" sldId="1058"/>
        </pc:sldMkLst>
        <pc:spChg chg="mod">
          <ac:chgData name="paul meaney" userId="8f3b41ac-413d-46e0-bc97-8181c95bcdc2" providerId="ADAL" clId="{724DF2C5-F462-475E-9F15-5A8DA5189FC4}" dt="2023-10-13T09:33:54.167" v="17100" actId="14100"/>
          <ac:spMkLst>
            <pc:docMk/>
            <pc:sldMk cId="3304917594" sldId="1058"/>
            <ac:spMk id="5" creationId="{D34B30F7-7237-427D-831E-3E59A259CFBD}"/>
          </ac:spMkLst>
        </pc:spChg>
        <pc:spChg chg="add mod">
          <ac:chgData name="paul meaney" userId="8f3b41ac-413d-46e0-bc97-8181c95bcdc2" providerId="ADAL" clId="{724DF2C5-F462-475E-9F15-5A8DA5189FC4}" dt="2023-10-11T16:00:03.048" v="14105" actId="20577"/>
          <ac:spMkLst>
            <pc:docMk/>
            <pc:sldMk cId="3304917594" sldId="1058"/>
            <ac:spMk id="11" creationId="{14EECD8F-E987-4B5B-F41E-13E0DC06434C}"/>
          </ac:spMkLst>
        </pc:spChg>
        <pc:spChg chg="mod">
          <ac:chgData name="paul meaney" userId="8f3b41ac-413d-46e0-bc97-8181c95bcdc2" providerId="ADAL" clId="{724DF2C5-F462-475E-9F15-5A8DA5189FC4}" dt="2023-10-11T15:59:53.925" v="14077"/>
          <ac:spMkLst>
            <pc:docMk/>
            <pc:sldMk cId="3304917594" sldId="1058"/>
            <ac:spMk id="14" creationId="{F1FD4D0C-E08B-6979-DEF6-4668525F7DB2}"/>
          </ac:spMkLst>
        </pc:spChg>
        <pc:grpChg chg="add mod">
          <ac:chgData name="paul meaney" userId="8f3b41ac-413d-46e0-bc97-8181c95bcdc2" providerId="ADAL" clId="{724DF2C5-F462-475E-9F15-5A8DA5189FC4}" dt="2023-10-11T15:59:55.981" v="14078" actId="1076"/>
          <ac:grpSpMkLst>
            <pc:docMk/>
            <pc:sldMk cId="3304917594" sldId="1058"/>
            <ac:grpSpMk id="12" creationId="{9D29CE7B-530D-EC03-F185-B81D8EDC10FB}"/>
          </ac:grpSpMkLst>
        </pc:grpChg>
        <pc:picChg chg="mod">
          <ac:chgData name="paul meaney" userId="8f3b41ac-413d-46e0-bc97-8181c95bcdc2" providerId="ADAL" clId="{724DF2C5-F462-475E-9F15-5A8DA5189FC4}" dt="2023-10-11T15:59:53.925" v="14077"/>
          <ac:picMkLst>
            <pc:docMk/>
            <pc:sldMk cId="3304917594" sldId="1058"/>
            <ac:picMk id="13" creationId="{FE7AEB54-2040-FF97-2C74-6130FF1B95DB}"/>
          </ac:picMkLst>
        </pc:picChg>
      </pc:sldChg>
      <pc:sldChg chg="addSp modSp mod">
        <pc:chgData name="paul meaney" userId="8f3b41ac-413d-46e0-bc97-8181c95bcdc2" providerId="ADAL" clId="{724DF2C5-F462-475E-9F15-5A8DA5189FC4}" dt="2023-10-13T09:34:02.402" v="17101" actId="2711"/>
        <pc:sldMkLst>
          <pc:docMk/>
          <pc:sldMk cId="2433644578" sldId="1059"/>
        </pc:sldMkLst>
        <pc:spChg chg="mod">
          <ac:chgData name="paul meaney" userId="8f3b41ac-413d-46e0-bc97-8181c95bcdc2" providerId="ADAL" clId="{724DF2C5-F462-475E-9F15-5A8DA5189FC4}" dt="2023-10-13T09:34:02.402" v="17101" actId="2711"/>
          <ac:spMkLst>
            <pc:docMk/>
            <pc:sldMk cId="2433644578" sldId="1059"/>
            <ac:spMk id="5" creationId="{D34B30F7-7237-427D-831E-3E59A259CFBD}"/>
          </ac:spMkLst>
        </pc:spChg>
        <pc:spChg chg="add mod">
          <ac:chgData name="paul meaney" userId="8f3b41ac-413d-46e0-bc97-8181c95bcdc2" providerId="ADAL" clId="{724DF2C5-F462-475E-9F15-5A8DA5189FC4}" dt="2023-10-11T16:00:13.124" v="14110" actId="20577"/>
          <ac:spMkLst>
            <pc:docMk/>
            <pc:sldMk cId="2433644578" sldId="1059"/>
            <ac:spMk id="11" creationId="{5EB9DC1B-902E-51C3-2F4F-6B6032B341C4}"/>
          </ac:spMkLst>
        </pc:spChg>
        <pc:spChg chg="mod">
          <ac:chgData name="paul meaney" userId="8f3b41ac-413d-46e0-bc97-8181c95bcdc2" providerId="ADAL" clId="{724DF2C5-F462-475E-9F15-5A8DA5189FC4}" dt="2023-10-11T16:00:08.124" v="14106"/>
          <ac:spMkLst>
            <pc:docMk/>
            <pc:sldMk cId="2433644578" sldId="1059"/>
            <ac:spMk id="14" creationId="{307E302E-D7FC-9128-742A-719B8C467B99}"/>
          </ac:spMkLst>
        </pc:spChg>
        <pc:grpChg chg="add mod">
          <ac:chgData name="paul meaney" userId="8f3b41ac-413d-46e0-bc97-8181c95bcdc2" providerId="ADAL" clId="{724DF2C5-F462-475E-9F15-5A8DA5189FC4}" dt="2023-10-11T16:00:08.124" v="14106"/>
          <ac:grpSpMkLst>
            <pc:docMk/>
            <pc:sldMk cId="2433644578" sldId="1059"/>
            <ac:grpSpMk id="12" creationId="{08F75F5D-3797-73FD-4941-7AC82D963510}"/>
          </ac:grpSpMkLst>
        </pc:grpChg>
        <pc:picChg chg="mod">
          <ac:chgData name="paul meaney" userId="8f3b41ac-413d-46e0-bc97-8181c95bcdc2" providerId="ADAL" clId="{724DF2C5-F462-475E-9F15-5A8DA5189FC4}" dt="2023-10-11T16:00:08.124" v="14106"/>
          <ac:picMkLst>
            <pc:docMk/>
            <pc:sldMk cId="2433644578" sldId="1059"/>
            <ac:picMk id="13" creationId="{C61F56E7-0135-C3E5-98B8-56F3E28AA73D}"/>
          </ac:picMkLst>
        </pc:picChg>
      </pc:sldChg>
      <pc:sldChg chg="modSp mod">
        <pc:chgData name="paul meaney" userId="8f3b41ac-413d-46e0-bc97-8181c95bcdc2" providerId="ADAL" clId="{724DF2C5-F462-475E-9F15-5A8DA5189FC4}" dt="2023-10-11T13:05:54.958" v="9207" actId="1076"/>
        <pc:sldMkLst>
          <pc:docMk/>
          <pc:sldMk cId="2276065292" sldId="1062"/>
        </pc:sldMkLst>
        <pc:spChg chg="mod">
          <ac:chgData name="paul meaney" userId="8f3b41ac-413d-46e0-bc97-8181c95bcdc2" providerId="ADAL" clId="{724DF2C5-F462-475E-9F15-5A8DA5189FC4}" dt="2023-10-11T13:05:36.537" v="9203" actId="2711"/>
          <ac:spMkLst>
            <pc:docMk/>
            <pc:sldMk cId="2276065292" sldId="1062"/>
            <ac:spMk id="5" creationId="{37A1F3BF-D3CB-4BBC-9586-5A504A78BFEB}"/>
          </ac:spMkLst>
        </pc:spChg>
        <pc:spChg chg="mod">
          <ac:chgData name="paul meaney" userId="8f3b41ac-413d-46e0-bc97-8181c95bcdc2" providerId="ADAL" clId="{724DF2C5-F462-475E-9F15-5A8DA5189FC4}" dt="2023-10-11T13:05:54.958" v="9207" actId="1076"/>
          <ac:spMkLst>
            <pc:docMk/>
            <pc:sldMk cId="2276065292" sldId="1062"/>
            <ac:spMk id="7" creationId="{61F82EE1-9DB9-42CB-87ED-45423201222C}"/>
          </ac:spMkLst>
        </pc:spChg>
        <pc:spChg chg="mod">
          <ac:chgData name="paul meaney" userId="8f3b41ac-413d-46e0-bc97-8181c95bcdc2" providerId="ADAL" clId="{724DF2C5-F462-475E-9F15-5A8DA5189FC4}" dt="2023-10-11T13:05:42.027" v="9204" actId="255"/>
          <ac:spMkLst>
            <pc:docMk/>
            <pc:sldMk cId="2276065292" sldId="1062"/>
            <ac:spMk id="9" creationId="{4D1360B5-9EDF-47D0-A81A-94FCFDC5746F}"/>
          </ac:spMkLst>
        </pc:spChg>
        <pc:spChg chg="mod">
          <ac:chgData name="paul meaney" userId="8f3b41ac-413d-46e0-bc97-8181c95bcdc2" providerId="ADAL" clId="{724DF2C5-F462-475E-9F15-5A8DA5189FC4}" dt="2023-10-11T13:05:36.537" v="9203" actId="2711"/>
          <ac:spMkLst>
            <pc:docMk/>
            <pc:sldMk cId="2276065292" sldId="1062"/>
            <ac:spMk id="11" creationId="{180C470F-0137-4505-A097-DEE4996A1FEB}"/>
          </ac:spMkLst>
        </pc:spChg>
        <pc:spChg chg="mod">
          <ac:chgData name="paul meaney" userId="8f3b41ac-413d-46e0-bc97-8181c95bcdc2" providerId="ADAL" clId="{724DF2C5-F462-475E-9F15-5A8DA5189FC4}" dt="2023-10-11T13:05:36.537" v="9203" actId="2711"/>
          <ac:spMkLst>
            <pc:docMk/>
            <pc:sldMk cId="2276065292" sldId="1062"/>
            <ac:spMk id="14" creationId="{D5973740-FB0F-4096-8DAE-290D78B30F1C}"/>
          </ac:spMkLst>
        </pc:spChg>
        <pc:spChg chg="mod">
          <ac:chgData name="paul meaney" userId="8f3b41ac-413d-46e0-bc97-8181c95bcdc2" providerId="ADAL" clId="{724DF2C5-F462-475E-9F15-5A8DA5189FC4}" dt="2023-10-11T13:05:36.537" v="9203" actId="2711"/>
          <ac:spMkLst>
            <pc:docMk/>
            <pc:sldMk cId="2276065292" sldId="1062"/>
            <ac:spMk id="18" creationId="{9D2C136A-6527-48E0-8F40-057B93278451}"/>
          </ac:spMkLst>
        </pc:spChg>
      </pc:sldChg>
      <pc:sldChg chg="addSp modSp mod">
        <pc:chgData name="paul meaney" userId="8f3b41ac-413d-46e0-bc97-8181c95bcdc2" providerId="ADAL" clId="{724DF2C5-F462-475E-9F15-5A8DA5189FC4}" dt="2023-10-11T13:28:21.481" v="10705" actId="1076"/>
        <pc:sldMkLst>
          <pc:docMk/>
          <pc:sldMk cId="2496696465" sldId="1063"/>
        </pc:sldMkLst>
        <pc:spChg chg="mod">
          <ac:chgData name="paul meaney" userId="8f3b41ac-413d-46e0-bc97-8181c95bcdc2" providerId="ADAL" clId="{724DF2C5-F462-475E-9F15-5A8DA5189FC4}" dt="2023-10-11T13:26:44.778" v="10616" actId="2711"/>
          <ac:spMkLst>
            <pc:docMk/>
            <pc:sldMk cId="2496696465" sldId="1063"/>
            <ac:spMk id="5" creationId="{37A1F3BF-D3CB-4BBC-9586-5A504A78BFEB}"/>
          </ac:spMkLst>
        </pc:spChg>
        <pc:spChg chg="add mod">
          <ac:chgData name="paul meaney" userId="8f3b41ac-413d-46e0-bc97-8181c95bcdc2" providerId="ADAL" clId="{724DF2C5-F462-475E-9F15-5A8DA5189FC4}" dt="2023-10-11T13:27:42.356" v="10700"/>
          <ac:spMkLst>
            <pc:docMk/>
            <pc:sldMk cId="2496696465" sldId="1063"/>
            <ac:spMk id="6" creationId="{C8760D4B-D6C8-41CD-0901-228E555334DE}"/>
          </ac:spMkLst>
        </pc:spChg>
        <pc:spChg chg="mod">
          <ac:chgData name="paul meaney" userId="8f3b41ac-413d-46e0-bc97-8181c95bcdc2" providerId="ADAL" clId="{724DF2C5-F462-475E-9F15-5A8DA5189FC4}" dt="2023-10-11T13:26:49.259" v="10618" actId="255"/>
          <ac:spMkLst>
            <pc:docMk/>
            <pc:sldMk cId="2496696465" sldId="1063"/>
            <ac:spMk id="9" creationId="{4D1360B5-9EDF-47D0-A81A-94FCFDC5746F}"/>
          </ac:spMkLst>
        </pc:spChg>
        <pc:spChg chg="mod">
          <ac:chgData name="paul meaney" userId="8f3b41ac-413d-46e0-bc97-8181c95bcdc2" providerId="ADAL" clId="{724DF2C5-F462-475E-9F15-5A8DA5189FC4}" dt="2023-10-11T13:26:44.778" v="10616" actId="2711"/>
          <ac:spMkLst>
            <pc:docMk/>
            <pc:sldMk cId="2496696465" sldId="1063"/>
            <ac:spMk id="11" creationId="{180C470F-0137-4505-A097-DEE4996A1FEB}"/>
          </ac:spMkLst>
        </pc:spChg>
        <pc:spChg chg="mod">
          <ac:chgData name="paul meaney" userId="8f3b41ac-413d-46e0-bc97-8181c95bcdc2" providerId="ADAL" clId="{724DF2C5-F462-475E-9F15-5A8DA5189FC4}" dt="2023-10-11T13:26:44.778" v="10616" actId="2711"/>
          <ac:spMkLst>
            <pc:docMk/>
            <pc:sldMk cId="2496696465" sldId="1063"/>
            <ac:spMk id="14" creationId="{D5973740-FB0F-4096-8DAE-290D78B30F1C}"/>
          </ac:spMkLst>
        </pc:spChg>
        <pc:spChg chg="mod">
          <ac:chgData name="paul meaney" userId="8f3b41ac-413d-46e0-bc97-8181c95bcdc2" providerId="ADAL" clId="{724DF2C5-F462-475E-9F15-5A8DA5189FC4}" dt="2023-10-11T13:26:44.778" v="10616" actId="2711"/>
          <ac:spMkLst>
            <pc:docMk/>
            <pc:sldMk cId="2496696465" sldId="1063"/>
            <ac:spMk id="16" creationId="{779AEA52-B424-44A2-A41A-FAD98F0A599E}"/>
          </ac:spMkLst>
        </pc:spChg>
        <pc:spChg chg="mod">
          <ac:chgData name="paul meaney" userId="8f3b41ac-413d-46e0-bc97-8181c95bcdc2" providerId="ADAL" clId="{724DF2C5-F462-475E-9F15-5A8DA5189FC4}" dt="2023-10-11T13:26:44.778" v="10616" actId="2711"/>
          <ac:spMkLst>
            <pc:docMk/>
            <pc:sldMk cId="2496696465" sldId="1063"/>
            <ac:spMk id="18" creationId="{9D2C136A-6527-48E0-8F40-057B93278451}"/>
          </ac:spMkLst>
        </pc:spChg>
        <pc:spChg chg="mod">
          <ac:chgData name="paul meaney" userId="8f3b41ac-413d-46e0-bc97-8181c95bcdc2" providerId="ADAL" clId="{724DF2C5-F462-475E-9F15-5A8DA5189FC4}" dt="2023-10-11T13:27:42.356" v="10700"/>
          <ac:spMkLst>
            <pc:docMk/>
            <pc:sldMk cId="2496696465" sldId="1063"/>
            <ac:spMk id="20" creationId="{DA8BF8C3-E977-42A6-7C94-AA6B8292CA08}"/>
          </ac:spMkLst>
        </pc:spChg>
        <pc:spChg chg="add mod">
          <ac:chgData name="paul meaney" userId="8f3b41ac-413d-46e0-bc97-8181c95bcdc2" providerId="ADAL" clId="{724DF2C5-F462-475E-9F15-5A8DA5189FC4}" dt="2023-10-11T13:28:11.428" v="10702" actId="1076"/>
          <ac:spMkLst>
            <pc:docMk/>
            <pc:sldMk cId="2496696465" sldId="1063"/>
            <ac:spMk id="21" creationId="{48803E06-5D78-F7B9-FBF4-A945FDF9DF85}"/>
          </ac:spMkLst>
        </pc:spChg>
        <pc:spChg chg="mod">
          <ac:chgData name="paul meaney" userId="8f3b41ac-413d-46e0-bc97-8181c95bcdc2" providerId="ADAL" clId="{724DF2C5-F462-475E-9F15-5A8DA5189FC4}" dt="2023-10-11T13:28:13.864" v="10703" actId="1076"/>
          <ac:spMkLst>
            <pc:docMk/>
            <pc:sldMk cId="2496696465" sldId="1063"/>
            <ac:spMk id="22" creationId="{4D024160-408B-49E9-8E43-BCEA22A7C79C}"/>
          </ac:spMkLst>
        </pc:spChg>
        <pc:spChg chg="add mod">
          <ac:chgData name="paul meaney" userId="8f3b41ac-413d-46e0-bc97-8181c95bcdc2" providerId="ADAL" clId="{724DF2C5-F462-475E-9F15-5A8DA5189FC4}" dt="2023-10-11T13:28:21.481" v="10705" actId="1076"/>
          <ac:spMkLst>
            <pc:docMk/>
            <pc:sldMk cId="2496696465" sldId="1063"/>
            <ac:spMk id="23" creationId="{D0741FF2-AA67-AB91-52A6-1CF0FE89EEDF}"/>
          </ac:spMkLst>
        </pc:spChg>
        <pc:grpChg chg="add mod">
          <ac:chgData name="paul meaney" userId="8f3b41ac-413d-46e0-bc97-8181c95bcdc2" providerId="ADAL" clId="{724DF2C5-F462-475E-9F15-5A8DA5189FC4}" dt="2023-10-11T13:27:42.356" v="10700"/>
          <ac:grpSpMkLst>
            <pc:docMk/>
            <pc:sldMk cId="2496696465" sldId="1063"/>
            <ac:grpSpMk id="7" creationId="{C1B1DCB8-C7F4-4908-799C-C4B77E53A138}"/>
          </ac:grpSpMkLst>
        </pc:grpChg>
        <pc:picChg chg="mod">
          <ac:chgData name="paul meaney" userId="8f3b41ac-413d-46e0-bc97-8181c95bcdc2" providerId="ADAL" clId="{724DF2C5-F462-475E-9F15-5A8DA5189FC4}" dt="2023-10-11T13:27:42.356" v="10700"/>
          <ac:picMkLst>
            <pc:docMk/>
            <pc:sldMk cId="2496696465" sldId="1063"/>
            <ac:picMk id="8" creationId="{70BD9607-E409-DA09-BEA0-6A50DE65AAE4}"/>
          </ac:picMkLst>
        </pc:picChg>
      </pc:sldChg>
      <pc:sldChg chg="modSp mod">
        <pc:chgData name="paul meaney" userId="8f3b41ac-413d-46e0-bc97-8181c95bcdc2" providerId="ADAL" clId="{724DF2C5-F462-475E-9F15-5A8DA5189FC4}" dt="2023-10-13T15:52:26.413" v="18620" actId="27636"/>
        <pc:sldMkLst>
          <pc:docMk/>
          <pc:sldMk cId="2345936038" sldId="1065"/>
        </pc:sldMkLst>
        <pc:spChg chg="mod">
          <ac:chgData name="paul meaney" userId="8f3b41ac-413d-46e0-bc97-8181c95bcdc2" providerId="ADAL" clId="{724DF2C5-F462-475E-9F15-5A8DA5189FC4}" dt="2023-10-13T15:52:26.413" v="18620" actId="27636"/>
          <ac:spMkLst>
            <pc:docMk/>
            <pc:sldMk cId="2345936038" sldId="1065"/>
            <ac:spMk id="4" creationId="{89C1A96C-7068-494D-B809-122F577D1CBC}"/>
          </ac:spMkLst>
        </pc:spChg>
      </pc:sldChg>
      <pc:sldChg chg="addSp delSp modSp mod setBg">
        <pc:chgData name="paul meaney" userId="8f3b41ac-413d-46e0-bc97-8181c95bcdc2" providerId="ADAL" clId="{724DF2C5-F462-475E-9F15-5A8DA5189FC4}" dt="2023-10-13T09:42:51.201" v="17459" actId="20577"/>
        <pc:sldMkLst>
          <pc:docMk/>
          <pc:sldMk cId="730368164" sldId="1067"/>
        </pc:sldMkLst>
        <pc:spChg chg="mod">
          <ac:chgData name="paul meaney" userId="8f3b41ac-413d-46e0-bc97-8181c95bcdc2" providerId="ADAL" clId="{724DF2C5-F462-475E-9F15-5A8DA5189FC4}" dt="2023-10-10T14:59:17.767" v="5534" actId="26606"/>
          <ac:spMkLst>
            <pc:docMk/>
            <pc:sldMk cId="730368164" sldId="1067"/>
            <ac:spMk id="2" creationId="{2B04C942-4E9B-E23C-CC18-0433D35E1598}"/>
          </ac:spMkLst>
        </pc:spChg>
        <pc:spChg chg="del">
          <ac:chgData name="paul meaney" userId="8f3b41ac-413d-46e0-bc97-8181c95bcdc2" providerId="ADAL" clId="{724DF2C5-F462-475E-9F15-5A8DA5189FC4}" dt="2023-10-10T10:15:08.521" v="0" actId="26606"/>
          <ac:spMkLst>
            <pc:docMk/>
            <pc:sldMk cId="730368164" sldId="1067"/>
            <ac:spMk id="3" creationId="{48D519C7-9CF1-08D9-DC8C-0A7E3B80ABE1}"/>
          </ac:spMkLst>
        </pc:spChg>
        <pc:spChg chg="mod">
          <ac:chgData name="paul meaney" userId="8f3b41ac-413d-46e0-bc97-8181c95bcdc2" providerId="ADAL" clId="{724DF2C5-F462-475E-9F15-5A8DA5189FC4}" dt="2023-10-10T14:59:17.767" v="5534" actId="26606"/>
          <ac:spMkLst>
            <pc:docMk/>
            <pc:sldMk cId="730368164" sldId="1067"/>
            <ac:spMk id="4" creationId="{7B059B3B-D94F-0613-BDD0-AFD344598934}"/>
          </ac:spMkLst>
        </pc:spChg>
        <pc:spChg chg="add del">
          <ac:chgData name="paul meaney" userId="8f3b41ac-413d-46e0-bc97-8181c95bcdc2" providerId="ADAL" clId="{724DF2C5-F462-475E-9F15-5A8DA5189FC4}" dt="2023-10-10T14:59:14.162" v="5533" actId="26606"/>
          <ac:spMkLst>
            <pc:docMk/>
            <pc:sldMk cId="730368164" sldId="1067"/>
            <ac:spMk id="11" creationId="{FB5993E2-C02B-4335-ABA5-D8EC465551E3}"/>
          </ac:spMkLst>
        </pc:spChg>
        <pc:spChg chg="add del">
          <ac:chgData name="paul meaney" userId="8f3b41ac-413d-46e0-bc97-8181c95bcdc2" providerId="ADAL" clId="{724DF2C5-F462-475E-9F15-5A8DA5189FC4}" dt="2023-10-10T14:59:14.162" v="5533" actId="26606"/>
          <ac:spMkLst>
            <pc:docMk/>
            <pc:sldMk cId="730368164" sldId="1067"/>
            <ac:spMk id="13" creationId="{C0B801A2-5622-4BE8-9AD2-C337A2CD0022}"/>
          </ac:spMkLst>
        </pc:spChg>
        <pc:spChg chg="add del">
          <ac:chgData name="paul meaney" userId="8f3b41ac-413d-46e0-bc97-8181c95bcdc2" providerId="ADAL" clId="{724DF2C5-F462-475E-9F15-5A8DA5189FC4}" dt="2023-10-10T14:59:14.162" v="5533" actId="26606"/>
          <ac:spMkLst>
            <pc:docMk/>
            <pc:sldMk cId="730368164" sldId="1067"/>
            <ac:spMk id="15" creationId="{B7AF614F-5BC3-4086-99F5-B87C5847A071}"/>
          </ac:spMkLst>
        </pc:spChg>
        <pc:spChg chg="add del">
          <ac:chgData name="paul meaney" userId="8f3b41ac-413d-46e0-bc97-8181c95bcdc2" providerId="ADAL" clId="{724DF2C5-F462-475E-9F15-5A8DA5189FC4}" dt="2023-10-10T14:59:17.767" v="5534" actId="26606"/>
          <ac:spMkLst>
            <pc:docMk/>
            <pc:sldMk cId="730368164" sldId="1067"/>
            <ac:spMk id="20" creationId="{FB5993E2-C02B-4335-ABA5-D8EC465551E3}"/>
          </ac:spMkLst>
        </pc:spChg>
        <pc:spChg chg="add del">
          <ac:chgData name="paul meaney" userId="8f3b41ac-413d-46e0-bc97-8181c95bcdc2" providerId="ADAL" clId="{724DF2C5-F462-475E-9F15-5A8DA5189FC4}" dt="2023-10-10T14:59:17.767" v="5534" actId="26606"/>
          <ac:spMkLst>
            <pc:docMk/>
            <pc:sldMk cId="730368164" sldId="1067"/>
            <ac:spMk id="22" creationId="{C0B801A2-5622-4BE8-9AD2-C337A2CD0022}"/>
          </ac:spMkLst>
        </pc:spChg>
        <pc:spChg chg="add del">
          <ac:chgData name="paul meaney" userId="8f3b41ac-413d-46e0-bc97-8181c95bcdc2" providerId="ADAL" clId="{724DF2C5-F462-475E-9F15-5A8DA5189FC4}" dt="2023-10-10T14:59:17.767" v="5534" actId="26606"/>
          <ac:spMkLst>
            <pc:docMk/>
            <pc:sldMk cId="730368164" sldId="1067"/>
            <ac:spMk id="24" creationId="{B7AF614F-5BC3-4086-99F5-B87C5847A071}"/>
          </ac:spMkLst>
        </pc:spChg>
        <pc:graphicFrameChg chg="add mod ord modGraphic">
          <ac:chgData name="paul meaney" userId="8f3b41ac-413d-46e0-bc97-8181c95bcdc2" providerId="ADAL" clId="{724DF2C5-F462-475E-9F15-5A8DA5189FC4}" dt="2023-10-13T09:42:51.201" v="17459" actId="20577"/>
          <ac:graphicFrameMkLst>
            <pc:docMk/>
            <pc:sldMk cId="730368164" sldId="1067"/>
            <ac:graphicFrameMk id="6" creationId="{12AFF6FB-4C5E-0942-B615-D5E66362A6EC}"/>
          </ac:graphicFrameMkLst>
        </pc:graphicFrameChg>
      </pc:sldChg>
      <pc:sldChg chg="addSp delSp modSp mod">
        <pc:chgData name="paul meaney" userId="8f3b41ac-413d-46e0-bc97-8181c95bcdc2" providerId="ADAL" clId="{724DF2C5-F462-475E-9F15-5A8DA5189FC4}" dt="2023-10-12T09:51:49.223" v="14857" actId="6549"/>
        <pc:sldMkLst>
          <pc:docMk/>
          <pc:sldMk cId="1174990619" sldId="1071"/>
        </pc:sldMkLst>
        <pc:spChg chg="mod">
          <ac:chgData name="paul meaney" userId="8f3b41ac-413d-46e0-bc97-8181c95bcdc2" providerId="ADAL" clId="{724DF2C5-F462-475E-9F15-5A8DA5189FC4}" dt="2023-10-10T14:21:20.444" v="3924" actId="20577"/>
          <ac:spMkLst>
            <pc:docMk/>
            <pc:sldMk cId="1174990619" sldId="1071"/>
            <ac:spMk id="2" creationId="{93CF7D06-9253-4635-BE3A-C27275FA2CD0}"/>
          </ac:spMkLst>
        </pc:spChg>
        <pc:spChg chg="add del mod">
          <ac:chgData name="paul meaney" userId="8f3b41ac-413d-46e0-bc97-8181c95bcdc2" providerId="ADAL" clId="{724DF2C5-F462-475E-9F15-5A8DA5189FC4}" dt="2023-10-10T14:18:00.612" v="3704" actId="478"/>
          <ac:spMkLst>
            <pc:docMk/>
            <pc:sldMk cId="1174990619" sldId="1071"/>
            <ac:spMk id="5" creationId="{C86B25C7-B962-4A5D-6BC9-1E897EDEF8AB}"/>
          </ac:spMkLst>
        </pc:spChg>
        <pc:spChg chg="add mod">
          <ac:chgData name="paul meaney" userId="8f3b41ac-413d-46e0-bc97-8181c95bcdc2" providerId="ADAL" clId="{724DF2C5-F462-475E-9F15-5A8DA5189FC4}" dt="2023-10-10T14:19:19.045" v="3722" actId="14100"/>
          <ac:spMkLst>
            <pc:docMk/>
            <pc:sldMk cId="1174990619" sldId="1071"/>
            <ac:spMk id="11" creationId="{8F0F1CDD-F609-B7EA-6A0C-3E345D9F1E86}"/>
          </ac:spMkLst>
        </pc:spChg>
        <pc:spChg chg="mod">
          <ac:chgData name="paul meaney" userId="8f3b41ac-413d-46e0-bc97-8181c95bcdc2" providerId="ADAL" clId="{724DF2C5-F462-475E-9F15-5A8DA5189FC4}" dt="2023-10-10T14:19:25.988" v="3741" actId="20577"/>
          <ac:spMkLst>
            <pc:docMk/>
            <pc:sldMk cId="1174990619" sldId="1071"/>
            <ac:spMk id="22" creationId="{22706243-B478-AC72-0A5F-EAA525DFB0EA}"/>
          </ac:spMkLst>
        </pc:spChg>
        <pc:spChg chg="mod">
          <ac:chgData name="paul meaney" userId="8f3b41ac-413d-46e0-bc97-8181c95bcdc2" providerId="ADAL" clId="{724DF2C5-F462-475E-9F15-5A8DA5189FC4}" dt="2023-10-10T14:19:37.945" v="3745" actId="14100"/>
          <ac:spMkLst>
            <pc:docMk/>
            <pc:sldMk cId="1174990619" sldId="1071"/>
            <ac:spMk id="23" creationId="{F6CB0642-FAB5-C99D-F38E-0B49D6D31898}"/>
          </ac:spMkLst>
        </pc:spChg>
        <pc:spChg chg="add mod">
          <ac:chgData name="paul meaney" userId="8f3b41ac-413d-46e0-bc97-8181c95bcdc2" providerId="ADAL" clId="{724DF2C5-F462-475E-9F15-5A8DA5189FC4}" dt="2023-10-10T14:25:57.235" v="4041" actId="14100"/>
          <ac:spMkLst>
            <pc:docMk/>
            <pc:sldMk cId="1174990619" sldId="1071"/>
            <ac:spMk id="24" creationId="{C42F1988-912D-0538-ACD8-2AE6AABC51F9}"/>
          </ac:spMkLst>
        </pc:spChg>
        <pc:spChg chg="mod">
          <ac:chgData name="paul meaney" userId="8f3b41ac-413d-46e0-bc97-8181c95bcdc2" providerId="ADAL" clId="{724DF2C5-F462-475E-9F15-5A8DA5189FC4}" dt="2023-10-10T14:33:31.468" v="4464" actId="14100"/>
          <ac:spMkLst>
            <pc:docMk/>
            <pc:sldMk cId="1174990619" sldId="1071"/>
            <ac:spMk id="26" creationId="{72AA2207-5600-5C5D-C914-F6AFB572739B}"/>
          </ac:spMkLst>
        </pc:spChg>
        <pc:spChg chg="mod">
          <ac:chgData name="paul meaney" userId="8f3b41ac-413d-46e0-bc97-8181c95bcdc2" providerId="ADAL" clId="{724DF2C5-F462-475E-9F15-5A8DA5189FC4}" dt="2023-10-10T14:26:06.375" v="4044" actId="1076"/>
          <ac:spMkLst>
            <pc:docMk/>
            <pc:sldMk cId="1174990619" sldId="1071"/>
            <ac:spMk id="27" creationId="{DF14E59C-F2A7-54BB-4C2F-D8F5C6EAC004}"/>
          </ac:spMkLst>
        </pc:spChg>
        <pc:spChg chg="add mod">
          <ac:chgData name="paul meaney" userId="8f3b41ac-413d-46e0-bc97-8181c95bcdc2" providerId="ADAL" clId="{724DF2C5-F462-475E-9F15-5A8DA5189FC4}" dt="2023-10-12T09:51:49.223" v="14857" actId="6549"/>
          <ac:spMkLst>
            <pc:docMk/>
            <pc:sldMk cId="1174990619" sldId="1071"/>
            <ac:spMk id="28" creationId="{75880603-CB54-E910-497C-3FF4B6E05485}"/>
          </ac:spMkLst>
        </pc:spChg>
        <pc:spChg chg="mod">
          <ac:chgData name="paul meaney" userId="8f3b41ac-413d-46e0-bc97-8181c95bcdc2" providerId="ADAL" clId="{724DF2C5-F462-475E-9F15-5A8DA5189FC4}" dt="2023-10-10T14:20:43.319" v="3818"/>
          <ac:spMkLst>
            <pc:docMk/>
            <pc:sldMk cId="1174990619" sldId="1071"/>
            <ac:spMk id="31" creationId="{853C00F0-3589-5070-A0E0-4E2079C3FA05}"/>
          </ac:spMkLst>
        </pc:spChg>
        <pc:grpChg chg="add mod">
          <ac:chgData name="paul meaney" userId="8f3b41ac-413d-46e0-bc97-8181c95bcdc2" providerId="ADAL" clId="{724DF2C5-F462-475E-9F15-5A8DA5189FC4}" dt="2023-10-10T14:19:58.798" v="3749" actId="14100"/>
          <ac:grpSpMkLst>
            <pc:docMk/>
            <pc:sldMk cId="1174990619" sldId="1071"/>
            <ac:grpSpMk id="12" creationId="{73FDED9E-1DB0-EBD2-FE7A-777B3D0C4246}"/>
          </ac:grpSpMkLst>
        </pc:grpChg>
        <pc:grpChg chg="del">
          <ac:chgData name="paul meaney" userId="8f3b41ac-413d-46e0-bc97-8181c95bcdc2" providerId="ADAL" clId="{724DF2C5-F462-475E-9F15-5A8DA5189FC4}" dt="2023-10-10T14:18:03.693" v="3705" actId="478"/>
          <ac:grpSpMkLst>
            <pc:docMk/>
            <pc:sldMk cId="1174990619" sldId="1071"/>
            <ac:grpSpMk id="13" creationId="{C6B7D0BC-564E-4F49-BAEB-9C4A8864A960}"/>
          </ac:grpSpMkLst>
        </pc:grpChg>
        <pc:grpChg chg="del">
          <ac:chgData name="paul meaney" userId="8f3b41ac-413d-46e0-bc97-8181c95bcdc2" providerId="ADAL" clId="{724DF2C5-F462-475E-9F15-5A8DA5189FC4}" dt="2023-10-10T14:18:03.693" v="3705" actId="478"/>
          <ac:grpSpMkLst>
            <pc:docMk/>
            <pc:sldMk cId="1174990619" sldId="1071"/>
            <ac:grpSpMk id="16" creationId="{2D436BAD-21A7-4992-B27B-DA20AB852811}"/>
          </ac:grpSpMkLst>
        </pc:grpChg>
        <pc:grpChg chg="del">
          <ac:chgData name="paul meaney" userId="8f3b41ac-413d-46e0-bc97-8181c95bcdc2" providerId="ADAL" clId="{724DF2C5-F462-475E-9F15-5A8DA5189FC4}" dt="2023-10-10T14:18:03.693" v="3705" actId="478"/>
          <ac:grpSpMkLst>
            <pc:docMk/>
            <pc:sldMk cId="1174990619" sldId="1071"/>
            <ac:grpSpMk id="19" creationId="{1EBB446F-2594-402F-B096-35D02E8F3113}"/>
          </ac:grpSpMkLst>
        </pc:grpChg>
        <pc:grpChg chg="add mod">
          <ac:chgData name="paul meaney" userId="8f3b41ac-413d-46e0-bc97-8181c95bcdc2" providerId="ADAL" clId="{724DF2C5-F462-475E-9F15-5A8DA5189FC4}" dt="2023-10-10T14:26:09.075" v="4045" actId="1076"/>
          <ac:grpSpMkLst>
            <pc:docMk/>
            <pc:sldMk cId="1174990619" sldId="1071"/>
            <ac:grpSpMk id="25" creationId="{6930AE0A-986F-187C-8090-6C22AE226E6C}"/>
          </ac:grpSpMkLst>
        </pc:grpChg>
        <pc:grpChg chg="add mod">
          <ac:chgData name="paul meaney" userId="8f3b41ac-413d-46e0-bc97-8181c95bcdc2" providerId="ADAL" clId="{724DF2C5-F462-475E-9F15-5A8DA5189FC4}" dt="2023-10-10T14:26:43.310" v="4113" actId="14100"/>
          <ac:grpSpMkLst>
            <pc:docMk/>
            <pc:sldMk cId="1174990619" sldId="1071"/>
            <ac:grpSpMk id="29" creationId="{EEC58F6D-CA47-ECD8-57CC-8FF29C9266A4}"/>
          </ac:grpSpMkLst>
        </pc:grpChg>
        <pc:picChg chg="add mod">
          <ac:chgData name="paul meaney" userId="8f3b41ac-413d-46e0-bc97-8181c95bcdc2" providerId="ADAL" clId="{724DF2C5-F462-475E-9F15-5A8DA5189FC4}" dt="2023-10-10T14:24:53.513" v="4028" actId="1582"/>
          <ac:picMkLst>
            <pc:docMk/>
            <pc:sldMk cId="1174990619" sldId="1071"/>
            <ac:picMk id="7" creationId="{506C6B99-DF73-A692-AD63-94B3370F8E6A}"/>
          </ac:picMkLst>
        </pc:picChg>
        <pc:picChg chg="del">
          <ac:chgData name="paul meaney" userId="8f3b41ac-413d-46e0-bc97-8181c95bcdc2" providerId="ADAL" clId="{724DF2C5-F462-475E-9F15-5A8DA5189FC4}" dt="2023-10-10T14:17:58.534" v="3703" actId="478"/>
          <ac:picMkLst>
            <pc:docMk/>
            <pc:sldMk cId="1174990619" sldId="1071"/>
            <ac:picMk id="8" creationId="{3326F37F-7250-4298-859C-82D79E92F03E}"/>
          </ac:picMkLst>
        </pc:picChg>
        <pc:picChg chg="add mod modCrop">
          <ac:chgData name="paul meaney" userId="8f3b41ac-413d-46e0-bc97-8181c95bcdc2" providerId="ADAL" clId="{724DF2C5-F462-475E-9F15-5A8DA5189FC4}" dt="2023-10-10T14:25:40.270" v="4036" actId="732"/>
          <ac:picMkLst>
            <pc:docMk/>
            <pc:sldMk cId="1174990619" sldId="1071"/>
            <ac:picMk id="10" creationId="{2B9EAD86-75A9-6859-4D47-2347A65066F9}"/>
          </ac:picMkLst>
        </pc:picChg>
        <pc:picChg chg="mod">
          <ac:chgData name="paul meaney" userId="8f3b41ac-413d-46e0-bc97-8181c95bcdc2" providerId="ADAL" clId="{724DF2C5-F462-475E-9F15-5A8DA5189FC4}" dt="2023-10-10T14:20:43.319" v="3818"/>
          <ac:picMkLst>
            <pc:docMk/>
            <pc:sldMk cId="1174990619" sldId="1071"/>
            <ac:picMk id="30" creationId="{4F9AC199-3709-19AE-162F-2945AED589A4}"/>
          </ac:picMkLst>
        </pc:picChg>
      </pc:sldChg>
      <pc:sldChg chg="addSp delSp modSp mod setBg">
        <pc:chgData name="paul meaney" userId="8f3b41ac-413d-46e0-bc97-8181c95bcdc2" providerId="ADAL" clId="{724DF2C5-F462-475E-9F15-5A8DA5189FC4}" dt="2023-10-11T15:50:09.287" v="13369" actId="114"/>
        <pc:sldMkLst>
          <pc:docMk/>
          <pc:sldMk cId="294852636" sldId="1072"/>
        </pc:sldMkLst>
        <pc:spChg chg="mod">
          <ac:chgData name="paul meaney" userId="8f3b41ac-413d-46e0-bc97-8181c95bcdc2" providerId="ADAL" clId="{724DF2C5-F462-475E-9F15-5A8DA5189FC4}" dt="2023-10-11T15:49:40.894" v="13331" actId="26606"/>
          <ac:spMkLst>
            <pc:docMk/>
            <pc:sldMk cId="294852636" sldId="1072"/>
            <ac:spMk id="2" creationId="{AE4DB122-C7A5-8A31-E4B6-9B9E25819DE0}"/>
          </ac:spMkLst>
        </pc:spChg>
        <pc:spChg chg="del">
          <ac:chgData name="paul meaney" userId="8f3b41ac-413d-46e0-bc97-8181c95bcdc2" providerId="ADAL" clId="{724DF2C5-F462-475E-9F15-5A8DA5189FC4}" dt="2023-10-11T15:49:16.267" v="13327" actId="26606"/>
          <ac:spMkLst>
            <pc:docMk/>
            <pc:sldMk cId="294852636" sldId="1072"/>
            <ac:spMk id="3" creationId="{3A901430-7DD5-C584-E197-88B4DD28425F}"/>
          </ac:spMkLst>
        </pc:spChg>
        <pc:spChg chg="mod">
          <ac:chgData name="paul meaney" userId="8f3b41ac-413d-46e0-bc97-8181c95bcdc2" providerId="ADAL" clId="{724DF2C5-F462-475E-9F15-5A8DA5189FC4}" dt="2023-10-11T15:49:40.894" v="13331" actId="26606"/>
          <ac:spMkLst>
            <pc:docMk/>
            <pc:sldMk cId="294852636" sldId="1072"/>
            <ac:spMk id="4" creationId="{F28283EB-BCC6-C4E0-4E31-B7ABE51648DB}"/>
          </ac:spMkLst>
        </pc:spChg>
        <pc:spChg chg="add del">
          <ac:chgData name="paul meaney" userId="8f3b41ac-413d-46e0-bc97-8181c95bcdc2" providerId="ADAL" clId="{724DF2C5-F462-475E-9F15-5A8DA5189FC4}" dt="2023-10-11T15:49:37.251" v="13330" actId="26606"/>
          <ac:spMkLst>
            <pc:docMk/>
            <pc:sldMk cId="294852636" sldId="1072"/>
            <ac:spMk id="11" creationId="{FB5993E2-C02B-4335-ABA5-D8EC465551E3}"/>
          </ac:spMkLst>
        </pc:spChg>
        <pc:spChg chg="add del">
          <ac:chgData name="paul meaney" userId="8f3b41ac-413d-46e0-bc97-8181c95bcdc2" providerId="ADAL" clId="{724DF2C5-F462-475E-9F15-5A8DA5189FC4}" dt="2023-10-11T15:49:37.251" v="13330" actId="26606"/>
          <ac:spMkLst>
            <pc:docMk/>
            <pc:sldMk cId="294852636" sldId="1072"/>
            <ac:spMk id="13" creationId="{C0B801A2-5622-4BE8-9AD2-C337A2CD0022}"/>
          </ac:spMkLst>
        </pc:spChg>
        <pc:spChg chg="add del">
          <ac:chgData name="paul meaney" userId="8f3b41ac-413d-46e0-bc97-8181c95bcdc2" providerId="ADAL" clId="{724DF2C5-F462-475E-9F15-5A8DA5189FC4}" dt="2023-10-11T15:49:37.251" v="13330" actId="26606"/>
          <ac:spMkLst>
            <pc:docMk/>
            <pc:sldMk cId="294852636" sldId="1072"/>
            <ac:spMk id="15" creationId="{B7AF614F-5BC3-4086-99F5-B87C5847A071}"/>
          </ac:spMkLst>
        </pc:spChg>
        <pc:spChg chg="add del">
          <ac:chgData name="paul meaney" userId="8f3b41ac-413d-46e0-bc97-8181c95bcdc2" providerId="ADAL" clId="{724DF2C5-F462-475E-9F15-5A8DA5189FC4}" dt="2023-10-11T15:49:40.894" v="13331" actId="26606"/>
          <ac:spMkLst>
            <pc:docMk/>
            <pc:sldMk cId="294852636" sldId="1072"/>
            <ac:spMk id="20" creationId="{FB5993E2-C02B-4335-ABA5-D8EC465551E3}"/>
          </ac:spMkLst>
        </pc:spChg>
        <pc:spChg chg="add del">
          <ac:chgData name="paul meaney" userId="8f3b41ac-413d-46e0-bc97-8181c95bcdc2" providerId="ADAL" clId="{724DF2C5-F462-475E-9F15-5A8DA5189FC4}" dt="2023-10-11T15:49:40.894" v="13331" actId="26606"/>
          <ac:spMkLst>
            <pc:docMk/>
            <pc:sldMk cId="294852636" sldId="1072"/>
            <ac:spMk id="22" creationId="{C0B801A2-5622-4BE8-9AD2-C337A2CD0022}"/>
          </ac:spMkLst>
        </pc:spChg>
        <pc:spChg chg="add del">
          <ac:chgData name="paul meaney" userId="8f3b41ac-413d-46e0-bc97-8181c95bcdc2" providerId="ADAL" clId="{724DF2C5-F462-475E-9F15-5A8DA5189FC4}" dt="2023-10-11T15:49:40.894" v="13331" actId="26606"/>
          <ac:spMkLst>
            <pc:docMk/>
            <pc:sldMk cId="294852636" sldId="1072"/>
            <ac:spMk id="24" creationId="{B7AF614F-5BC3-4086-99F5-B87C5847A071}"/>
          </ac:spMkLst>
        </pc:spChg>
        <pc:graphicFrameChg chg="add mod modGraphic">
          <ac:chgData name="paul meaney" userId="8f3b41ac-413d-46e0-bc97-8181c95bcdc2" providerId="ADAL" clId="{724DF2C5-F462-475E-9F15-5A8DA5189FC4}" dt="2023-10-11T15:50:09.287" v="13369" actId="114"/>
          <ac:graphicFrameMkLst>
            <pc:docMk/>
            <pc:sldMk cId="294852636" sldId="1072"/>
            <ac:graphicFrameMk id="6" creationId="{0DF9B739-90FA-A859-C0DE-0A8E56C36D1C}"/>
          </ac:graphicFrameMkLst>
        </pc:graphicFrameChg>
      </pc:sldChg>
      <pc:sldChg chg="modSp mod">
        <pc:chgData name="paul meaney" userId="8f3b41ac-413d-46e0-bc97-8181c95bcdc2" providerId="ADAL" clId="{724DF2C5-F462-475E-9F15-5A8DA5189FC4}" dt="2023-10-13T15:51:53.672" v="18615" actId="20577"/>
        <pc:sldMkLst>
          <pc:docMk/>
          <pc:sldMk cId="566175144" sldId="1073"/>
        </pc:sldMkLst>
        <pc:spChg chg="mod">
          <ac:chgData name="paul meaney" userId="8f3b41ac-413d-46e0-bc97-8181c95bcdc2" providerId="ADAL" clId="{724DF2C5-F462-475E-9F15-5A8DA5189FC4}" dt="2023-10-13T15:51:53.672" v="18615" actId="20577"/>
          <ac:spMkLst>
            <pc:docMk/>
            <pc:sldMk cId="566175144" sldId="1073"/>
            <ac:spMk id="5" creationId="{CDB49D71-E3AB-464B-95A8-417A11D7B349}"/>
          </ac:spMkLst>
        </pc:spChg>
      </pc:sldChg>
      <pc:sldChg chg="addSp delSp modSp mod setBg">
        <pc:chgData name="paul meaney" userId="8f3b41ac-413d-46e0-bc97-8181c95bcdc2" providerId="ADAL" clId="{724DF2C5-F462-475E-9F15-5A8DA5189FC4}" dt="2023-10-10T15:04:53.289" v="5567" actId="313"/>
        <pc:sldMkLst>
          <pc:docMk/>
          <pc:sldMk cId="598760421" sldId="1074"/>
        </pc:sldMkLst>
        <pc:spChg chg="mod">
          <ac:chgData name="paul meaney" userId="8f3b41ac-413d-46e0-bc97-8181c95bcdc2" providerId="ADAL" clId="{724DF2C5-F462-475E-9F15-5A8DA5189FC4}" dt="2023-10-10T13:42:27.663" v="1450" actId="26606"/>
          <ac:spMkLst>
            <pc:docMk/>
            <pc:sldMk cId="598760421" sldId="1074"/>
            <ac:spMk id="2" creationId="{349696B8-89A9-B580-EA4C-DB12FA1149CD}"/>
          </ac:spMkLst>
        </pc:spChg>
        <pc:spChg chg="del mod">
          <ac:chgData name="paul meaney" userId="8f3b41ac-413d-46e0-bc97-8181c95bcdc2" providerId="ADAL" clId="{724DF2C5-F462-475E-9F15-5A8DA5189FC4}" dt="2023-10-10T13:42:23.852" v="1449" actId="26606"/>
          <ac:spMkLst>
            <pc:docMk/>
            <pc:sldMk cId="598760421" sldId="1074"/>
            <ac:spMk id="3" creationId="{BDBBE776-D8D6-838A-9E0B-A784302BF45B}"/>
          </ac:spMkLst>
        </pc:spChg>
        <pc:spChg chg="mod">
          <ac:chgData name="paul meaney" userId="8f3b41ac-413d-46e0-bc97-8181c95bcdc2" providerId="ADAL" clId="{724DF2C5-F462-475E-9F15-5A8DA5189FC4}" dt="2023-10-10T13:42:27.663" v="1450" actId="26606"/>
          <ac:spMkLst>
            <pc:docMk/>
            <pc:sldMk cId="598760421" sldId="1074"/>
            <ac:spMk id="4" creationId="{50C46441-A98B-F5EE-1831-87CAF4A5FECE}"/>
          </ac:spMkLst>
        </pc:spChg>
        <pc:spChg chg="add del">
          <ac:chgData name="paul meaney" userId="8f3b41ac-413d-46e0-bc97-8181c95bcdc2" providerId="ADAL" clId="{724DF2C5-F462-475E-9F15-5A8DA5189FC4}" dt="2023-10-10T13:42:27.663" v="1450" actId="26606"/>
          <ac:spMkLst>
            <pc:docMk/>
            <pc:sldMk cId="598760421" sldId="1074"/>
            <ac:spMk id="10" creationId="{FB5993E2-C02B-4335-ABA5-D8EC465551E3}"/>
          </ac:spMkLst>
        </pc:spChg>
        <pc:spChg chg="add del">
          <ac:chgData name="paul meaney" userId="8f3b41ac-413d-46e0-bc97-8181c95bcdc2" providerId="ADAL" clId="{724DF2C5-F462-475E-9F15-5A8DA5189FC4}" dt="2023-10-10T13:42:27.663" v="1450" actId="26606"/>
          <ac:spMkLst>
            <pc:docMk/>
            <pc:sldMk cId="598760421" sldId="1074"/>
            <ac:spMk id="12" creationId="{C0B801A2-5622-4BE8-9AD2-C337A2CD0022}"/>
          </ac:spMkLst>
        </pc:spChg>
        <pc:spChg chg="add del">
          <ac:chgData name="paul meaney" userId="8f3b41ac-413d-46e0-bc97-8181c95bcdc2" providerId="ADAL" clId="{724DF2C5-F462-475E-9F15-5A8DA5189FC4}" dt="2023-10-10T13:42:27.663" v="1450" actId="26606"/>
          <ac:spMkLst>
            <pc:docMk/>
            <pc:sldMk cId="598760421" sldId="1074"/>
            <ac:spMk id="14" creationId="{B7AF614F-5BC3-4086-99F5-B87C5847A071}"/>
          </ac:spMkLst>
        </pc:spChg>
        <pc:graphicFrameChg chg="add mod modGraphic">
          <ac:chgData name="paul meaney" userId="8f3b41ac-413d-46e0-bc97-8181c95bcdc2" providerId="ADAL" clId="{724DF2C5-F462-475E-9F15-5A8DA5189FC4}" dt="2023-10-10T15:04:53.289" v="5567" actId="313"/>
          <ac:graphicFrameMkLst>
            <pc:docMk/>
            <pc:sldMk cId="598760421" sldId="1074"/>
            <ac:graphicFrameMk id="6" creationId="{BE481681-70C4-DBD2-C514-9B54622707FA}"/>
          </ac:graphicFrameMkLst>
        </pc:graphicFrameChg>
      </pc:sldChg>
      <pc:sldChg chg="addSp delSp modSp new mod">
        <pc:chgData name="paul meaney" userId="8f3b41ac-413d-46e0-bc97-8181c95bcdc2" providerId="ADAL" clId="{724DF2C5-F462-475E-9F15-5A8DA5189FC4}" dt="2023-10-10T14:13:29.467" v="3532" actId="1076"/>
        <pc:sldMkLst>
          <pc:docMk/>
          <pc:sldMk cId="3440605663" sldId="1075"/>
        </pc:sldMkLst>
        <pc:spChg chg="mod">
          <ac:chgData name="paul meaney" userId="8f3b41ac-413d-46e0-bc97-8181c95bcdc2" providerId="ADAL" clId="{724DF2C5-F462-475E-9F15-5A8DA5189FC4}" dt="2023-10-10T10:25:11.806" v="259" actId="20577"/>
          <ac:spMkLst>
            <pc:docMk/>
            <pc:sldMk cId="3440605663" sldId="1075"/>
            <ac:spMk id="2" creationId="{38AFF30F-B02D-D2BD-8148-6F3D7F42F3E8}"/>
          </ac:spMkLst>
        </pc:spChg>
        <pc:spChg chg="del">
          <ac:chgData name="paul meaney" userId="8f3b41ac-413d-46e0-bc97-8181c95bcdc2" providerId="ADAL" clId="{724DF2C5-F462-475E-9F15-5A8DA5189FC4}" dt="2023-10-10T13:37:25.781" v="1154" actId="22"/>
          <ac:spMkLst>
            <pc:docMk/>
            <pc:sldMk cId="3440605663" sldId="1075"/>
            <ac:spMk id="3" creationId="{04AA6606-E943-1DBE-BC7D-4B85420F0B65}"/>
          </ac:spMkLst>
        </pc:spChg>
        <pc:spChg chg="add mod">
          <ac:chgData name="paul meaney" userId="8f3b41ac-413d-46e0-bc97-8181c95bcdc2" providerId="ADAL" clId="{724DF2C5-F462-475E-9F15-5A8DA5189FC4}" dt="2023-10-10T14:10:30.970" v="3386" actId="14100"/>
          <ac:spMkLst>
            <pc:docMk/>
            <pc:sldMk cId="3440605663" sldId="1075"/>
            <ac:spMk id="7" creationId="{9A863C5E-1A54-3071-C788-0B2151CDB4C6}"/>
          </ac:spMkLst>
        </pc:spChg>
        <pc:spChg chg="mod">
          <ac:chgData name="paul meaney" userId="8f3b41ac-413d-46e0-bc97-8181c95bcdc2" providerId="ADAL" clId="{724DF2C5-F462-475E-9F15-5A8DA5189FC4}" dt="2023-10-10T14:10:01.848" v="3279"/>
          <ac:spMkLst>
            <pc:docMk/>
            <pc:sldMk cId="3440605663" sldId="1075"/>
            <ac:spMk id="10" creationId="{6BDA53F3-4D8D-2B5D-857B-D71995FE982E}"/>
          </ac:spMkLst>
        </pc:spChg>
        <pc:spChg chg="add mod">
          <ac:chgData name="paul meaney" userId="8f3b41ac-413d-46e0-bc97-8181c95bcdc2" providerId="ADAL" clId="{724DF2C5-F462-475E-9F15-5A8DA5189FC4}" dt="2023-10-10T14:10:47.806" v="3390" actId="14100"/>
          <ac:spMkLst>
            <pc:docMk/>
            <pc:sldMk cId="3440605663" sldId="1075"/>
            <ac:spMk id="11" creationId="{B56B1580-ED8F-6304-E485-56A92D3156FB}"/>
          </ac:spMkLst>
        </pc:spChg>
        <pc:spChg chg="add mod">
          <ac:chgData name="paul meaney" userId="8f3b41ac-413d-46e0-bc97-8181c95bcdc2" providerId="ADAL" clId="{724DF2C5-F462-475E-9F15-5A8DA5189FC4}" dt="2023-10-10T14:10:52.692" v="3392" actId="1076"/>
          <ac:spMkLst>
            <pc:docMk/>
            <pc:sldMk cId="3440605663" sldId="1075"/>
            <ac:spMk id="12" creationId="{91028BFD-6793-91D4-DEC8-E4ED8D681C6E}"/>
          </ac:spMkLst>
        </pc:spChg>
        <pc:spChg chg="mod">
          <ac:chgData name="paul meaney" userId="8f3b41ac-413d-46e0-bc97-8181c95bcdc2" providerId="ADAL" clId="{724DF2C5-F462-475E-9F15-5A8DA5189FC4}" dt="2023-10-10T14:13:02.547" v="3488" actId="1076"/>
          <ac:spMkLst>
            <pc:docMk/>
            <pc:sldMk cId="3440605663" sldId="1075"/>
            <ac:spMk id="14" creationId="{9A33E632-8FA5-656D-09F4-CD95CB0EFB1A}"/>
          </ac:spMkLst>
        </pc:spChg>
        <pc:spChg chg="mod">
          <ac:chgData name="paul meaney" userId="8f3b41ac-413d-46e0-bc97-8181c95bcdc2" providerId="ADAL" clId="{724DF2C5-F462-475E-9F15-5A8DA5189FC4}" dt="2023-10-10T14:11:13.884" v="3398" actId="1076"/>
          <ac:spMkLst>
            <pc:docMk/>
            <pc:sldMk cId="3440605663" sldId="1075"/>
            <ac:spMk id="15" creationId="{8ADE085B-858B-97F3-3887-70644642E6A6}"/>
          </ac:spMkLst>
        </pc:spChg>
        <pc:spChg chg="mod">
          <ac:chgData name="paul meaney" userId="8f3b41ac-413d-46e0-bc97-8181c95bcdc2" providerId="ADAL" clId="{724DF2C5-F462-475E-9F15-5A8DA5189FC4}" dt="2023-10-10T14:13:29.467" v="3532" actId="1076"/>
          <ac:spMkLst>
            <pc:docMk/>
            <pc:sldMk cId="3440605663" sldId="1075"/>
            <ac:spMk id="17" creationId="{8D674558-3BF3-A46C-CB64-930964F8AF43}"/>
          </ac:spMkLst>
        </pc:spChg>
        <pc:spChg chg="mod">
          <ac:chgData name="paul meaney" userId="8f3b41ac-413d-46e0-bc97-8181c95bcdc2" providerId="ADAL" clId="{724DF2C5-F462-475E-9F15-5A8DA5189FC4}" dt="2023-10-10T14:13:08.757" v="3491"/>
          <ac:spMkLst>
            <pc:docMk/>
            <pc:sldMk cId="3440605663" sldId="1075"/>
            <ac:spMk id="18" creationId="{3D0C5E01-31A2-F1EF-420F-3D6CF40EAE89}"/>
          </ac:spMkLst>
        </pc:spChg>
        <pc:grpChg chg="add mod">
          <ac:chgData name="paul meaney" userId="8f3b41ac-413d-46e0-bc97-8181c95bcdc2" providerId="ADAL" clId="{724DF2C5-F462-475E-9F15-5A8DA5189FC4}" dt="2023-10-10T14:10:33.556" v="3387" actId="14100"/>
          <ac:grpSpMkLst>
            <pc:docMk/>
            <pc:sldMk cId="3440605663" sldId="1075"/>
            <ac:grpSpMk id="8" creationId="{9E1AFFDC-D4B3-B645-F116-0532F48891BE}"/>
          </ac:grpSpMkLst>
        </pc:grpChg>
        <pc:grpChg chg="add mod">
          <ac:chgData name="paul meaney" userId="8f3b41ac-413d-46e0-bc97-8181c95bcdc2" providerId="ADAL" clId="{724DF2C5-F462-475E-9F15-5A8DA5189FC4}" dt="2023-10-10T14:13:05.999" v="3490" actId="1076"/>
          <ac:grpSpMkLst>
            <pc:docMk/>
            <pc:sldMk cId="3440605663" sldId="1075"/>
            <ac:grpSpMk id="13" creationId="{78BC25E2-AD11-2D5B-A7DD-65099F1E8415}"/>
          </ac:grpSpMkLst>
        </pc:grpChg>
        <pc:grpChg chg="add mod">
          <ac:chgData name="paul meaney" userId="8f3b41ac-413d-46e0-bc97-8181c95bcdc2" providerId="ADAL" clId="{724DF2C5-F462-475E-9F15-5A8DA5189FC4}" dt="2023-10-10T14:13:11.679" v="3492" actId="1076"/>
          <ac:grpSpMkLst>
            <pc:docMk/>
            <pc:sldMk cId="3440605663" sldId="1075"/>
            <ac:grpSpMk id="16" creationId="{8D89E76C-A523-4D0C-BDD3-4C94E1CA5A16}"/>
          </ac:grpSpMkLst>
        </pc:grpChg>
        <pc:picChg chg="add mod ord modCrop">
          <ac:chgData name="paul meaney" userId="8f3b41ac-413d-46e0-bc97-8181c95bcdc2" providerId="ADAL" clId="{724DF2C5-F462-475E-9F15-5A8DA5189FC4}" dt="2023-10-10T14:09:55.681" v="3278" actId="14100"/>
          <ac:picMkLst>
            <pc:docMk/>
            <pc:sldMk cId="3440605663" sldId="1075"/>
            <ac:picMk id="6" creationId="{02B7AE4D-976D-A699-1CB3-C00AD56AAD31}"/>
          </ac:picMkLst>
        </pc:picChg>
        <pc:picChg chg="mod">
          <ac:chgData name="paul meaney" userId="8f3b41ac-413d-46e0-bc97-8181c95bcdc2" providerId="ADAL" clId="{724DF2C5-F462-475E-9F15-5A8DA5189FC4}" dt="2023-10-10T14:10:01.848" v="3279"/>
          <ac:picMkLst>
            <pc:docMk/>
            <pc:sldMk cId="3440605663" sldId="1075"/>
            <ac:picMk id="9" creationId="{221DEB11-5596-8B0B-3D3C-FB22E633C950}"/>
          </ac:picMkLst>
        </pc:picChg>
      </pc:sldChg>
      <pc:sldChg chg="addSp delSp modSp new mod setBg">
        <pc:chgData name="paul meaney" userId="8f3b41ac-413d-46e0-bc97-8181c95bcdc2" providerId="ADAL" clId="{724DF2C5-F462-475E-9F15-5A8DA5189FC4}" dt="2023-10-13T09:32:59.412" v="17075" actId="114"/>
        <pc:sldMkLst>
          <pc:docMk/>
          <pc:sldMk cId="2343596395" sldId="1076"/>
        </pc:sldMkLst>
        <pc:spChg chg="mod">
          <ac:chgData name="paul meaney" userId="8f3b41ac-413d-46e0-bc97-8181c95bcdc2" providerId="ADAL" clId="{724DF2C5-F462-475E-9F15-5A8DA5189FC4}" dt="2023-10-13T09:32:15.184" v="17041" actId="26606"/>
          <ac:spMkLst>
            <pc:docMk/>
            <pc:sldMk cId="2343596395" sldId="1076"/>
            <ac:spMk id="2" creationId="{274FF587-62B4-CE43-DEB7-C4EFC822E880}"/>
          </ac:spMkLst>
        </pc:spChg>
        <pc:spChg chg="del mod">
          <ac:chgData name="paul meaney" userId="8f3b41ac-413d-46e0-bc97-8181c95bcdc2" providerId="ADAL" clId="{724DF2C5-F462-475E-9F15-5A8DA5189FC4}" dt="2023-10-13T09:31:49.990" v="17037" actId="26606"/>
          <ac:spMkLst>
            <pc:docMk/>
            <pc:sldMk cId="2343596395" sldId="1076"/>
            <ac:spMk id="3" creationId="{19B53FE3-2F85-19CB-7826-19A6228296EF}"/>
          </ac:spMkLst>
        </pc:spChg>
        <pc:spChg chg="mod">
          <ac:chgData name="paul meaney" userId="8f3b41ac-413d-46e0-bc97-8181c95bcdc2" providerId="ADAL" clId="{724DF2C5-F462-475E-9F15-5A8DA5189FC4}" dt="2023-10-13T09:32:15.184" v="17041" actId="26606"/>
          <ac:spMkLst>
            <pc:docMk/>
            <pc:sldMk cId="2343596395" sldId="1076"/>
            <ac:spMk id="4" creationId="{BF6F3512-36A4-8070-BAEC-5387C9BB9156}"/>
          </ac:spMkLst>
        </pc:spChg>
        <pc:spChg chg="add del">
          <ac:chgData name="paul meaney" userId="8f3b41ac-413d-46e0-bc97-8181c95bcdc2" providerId="ADAL" clId="{724DF2C5-F462-475E-9F15-5A8DA5189FC4}" dt="2023-10-13T09:32:15.184" v="17041" actId="26606"/>
          <ac:spMkLst>
            <pc:docMk/>
            <pc:sldMk cId="2343596395" sldId="1076"/>
            <ac:spMk id="8" creationId="{FB5993E2-C02B-4335-ABA5-D8EC465551E3}"/>
          </ac:spMkLst>
        </pc:spChg>
        <pc:spChg chg="add del">
          <ac:chgData name="paul meaney" userId="8f3b41ac-413d-46e0-bc97-8181c95bcdc2" providerId="ADAL" clId="{724DF2C5-F462-475E-9F15-5A8DA5189FC4}" dt="2023-10-13T09:32:15.184" v="17041" actId="26606"/>
          <ac:spMkLst>
            <pc:docMk/>
            <pc:sldMk cId="2343596395" sldId="1076"/>
            <ac:spMk id="9" creationId="{C0B801A2-5622-4BE8-9AD2-C337A2CD0022}"/>
          </ac:spMkLst>
        </pc:spChg>
        <pc:spChg chg="add del">
          <ac:chgData name="paul meaney" userId="8f3b41ac-413d-46e0-bc97-8181c95bcdc2" providerId="ADAL" clId="{724DF2C5-F462-475E-9F15-5A8DA5189FC4}" dt="2023-10-13T09:32:15.184" v="17041" actId="26606"/>
          <ac:spMkLst>
            <pc:docMk/>
            <pc:sldMk cId="2343596395" sldId="1076"/>
            <ac:spMk id="10" creationId="{B7AF614F-5BC3-4086-99F5-B87C5847A071}"/>
          </ac:spMkLst>
        </pc:spChg>
        <pc:spChg chg="add del">
          <ac:chgData name="paul meaney" userId="8f3b41ac-413d-46e0-bc97-8181c95bcdc2" providerId="ADAL" clId="{724DF2C5-F462-475E-9F15-5A8DA5189FC4}" dt="2023-10-13T09:32:04.725" v="17039" actId="26606"/>
          <ac:spMkLst>
            <pc:docMk/>
            <pc:sldMk cId="2343596395" sldId="1076"/>
            <ac:spMk id="11" creationId="{FB5993E2-C02B-4335-ABA5-D8EC465551E3}"/>
          </ac:spMkLst>
        </pc:spChg>
        <pc:spChg chg="add del">
          <ac:chgData name="paul meaney" userId="8f3b41ac-413d-46e0-bc97-8181c95bcdc2" providerId="ADAL" clId="{724DF2C5-F462-475E-9F15-5A8DA5189FC4}" dt="2023-10-13T09:32:04.725" v="17039" actId="26606"/>
          <ac:spMkLst>
            <pc:docMk/>
            <pc:sldMk cId="2343596395" sldId="1076"/>
            <ac:spMk id="13" creationId="{C0B801A2-5622-4BE8-9AD2-C337A2CD0022}"/>
          </ac:spMkLst>
        </pc:spChg>
        <pc:spChg chg="add del">
          <ac:chgData name="paul meaney" userId="8f3b41ac-413d-46e0-bc97-8181c95bcdc2" providerId="ADAL" clId="{724DF2C5-F462-475E-9F15-5A8DA5189FC4}" dt="2023-10-13T09:32:04.725" v="17039" actId="26606"/>
          <ac:spMkLst>
            <pc:docMk/>
            <pc:sldMk cId="2343596395" sldId="1076"/>
            <ac:spMk id="15" creationId="{B7AF614F-5BC3-4086-99F5-B87C5847A071}"/>
          </ac:spMkLst>
        </pc:spChg>
        <pc:graphicFrameChg chg="add mod ord modGraphic">
          <ac:chgData name="paul meaney" userId="8f3b41ac-413d-46e0-bc97-8181c95bcdc2" providerId="ADAL" clId="{724DF2C5-F462-475E-9F15-5A8DA5189FC4}" dt="2023-10-13T09:32:59.412" v="17075" actId="114"/>
          <ac:graphicFrameMkLst>
            <pc:docMk/>
            <pc:sldMk cId="2343596395" sldId="1076"/>
            <ac:graphicFrameMk id="6" creationId="{A19F91C8-C941-F447-EE05-CAC311117D30}"/>
          </ac:graphicFrameMkLst>
        </pc:graphicFrameChg>
      </pc:sldChg>
      <pc:sldChg chg="modSp new del mod">
        <pc:chgData name="paul meaney" userId="8f3b41ac-413d-46e0-bc97-8181c95bcdc2" providerId="ADAL" clId="{724DF2C5-F462-475E-9F15-5A8DA5189FC4}" dt="2023-10-13T15:54:59.315" v="18642" actId="47"/>
        <pc:sldMkLst>
          <pc:docMk/>
          <pc:sldMk cId="3100343751" sldId="1077"/>
        </pc:sldMkLst>
        <pc:spChg chg="mod">
          <ac:chgData name="paul meaney" userId="8f3b41ac-413d-46e0-bc97-8181c95bcdc2" providerId="ADAL" clId="{724DF2C5-F462-475E-9F15-5A8DA5189FC4}" dt="2023-10-13T15:54:36.891" v="18632" actId="21"/>
          <ac:spMkLst>
            <pc:docMk/>
            <pc:sldMk cId="3100343751" sldId="1077"/>
            <ac:spMk id="2" creationId="{6C255C52-2993-07F7-B219-00EF07802059}"/>
          </ac:spMkLst>
        </pc:spChg>
        <pc:spChg chg="mod">
          <ac:chgData name="paul meaney" userId="8f3b41ac-413d-46e0-bc97-8181c95bcdc2" providerId="ADAL" clId="{724DF2C5-F462-475E-9F15-5A8DA5189FC4}" dt="2023-10-13T15:54:56.245" v="18640" actId="21"/>
          <ac:spMkLst>
            <pc:docMk/>
            <pc:sldMk cId="3100343751" sldId="1077"/>
            <ac:spMk id="3" creationId="{6D2B9F90-2FA8-EA37-533A-E1A8D31C0A2F}"/>
          </ac:spMkLst>
        </pc:spChg>
      </pc:sldChg>
      <pc:sldChg chg="modSp new del mod">
        <pc:chgData name="paul meaney" userId="8f3b41ac-413d-46e0-bc97-8181c95bcdc2" providerId="ADAL" clId="{724DF2C5-F462-475E-9F15-5A8DA5189FC4}" dt="2023-10-13T15:56:02.734" v="18661" actId="47"/>
        <pc:sldMkLst>
          <pc:docMk/>
          <pc:sldMk cId="3695174301" sldId="1078"/>
        </pc:sldMkLst>
        <pc:spChg chg="mod">
          <ac:chgData name="paul meaney" userId="8f3b41ac-413d-46e0-bc97-8181c95bcdc2" providerId="ADAL" clId="{724DF2C5-F462-475E-9F15-5A8DA5189FC4}" dt="2023-10-13T15:55:30.893" v="18647" actId="21"/>
          <ac:spMkLst>
            <pc:docMk/>
            <pc:sldMk cId="3695174301" sldId="1078"/>
            <ac:spMk id="2" creationId="{031D76F7-9737-10FF-09AC-0E4703A7E8D5}"/>
          </ac:spMkLst>
        </pc:spChg>
        <pc:spChg chg="mod">
          <ac:chgData name="paul meaney" userId="8f3b41ac-413d-46e0-bc97-8181c95bcdc2" providerId="ADAL" clId="{724DF2C5-F462-475E-9F15-5A8DA5189FC4}" dt="2023-10-13T15:55:59.302" v="18659" actId="21"/>
          <ac:spMkLst>
            <pc:docMk/>
            <pc:sldMk cId="3695174301" sldId="1078"/>
            <ac:spMk id="3" creationId="{C9FA0F03-22D8-C21C-994E-DD7071444D8F}"/>
          </ac:spMkLst>
        </pc:spChg>
      </pc:sldChg>
      <pc:sldChg chg="addSp delSp modSp new del mod">
        <pc:chgData name="paul meaney" userId="8f3b41ac-413d-46e0-bc97-8181c95bcdc2" providerId="ADAL" clId="{724DF2C5-F462-475E-9F15-5A8DA5189FC4}" dt="2023-10-13T09:31:05.212" v="17026" actId="47"/>
        <pc:sldMkLst>
          <pc:docMk/>
          <pc:sldMk cId="357047176" sldId="1079"/>
        </pc:sldMkLst>
        <pc:spChg chg="add del">
          <ac:chgData name="paul meaney" userId="8f3b41ac-413d-46e0-bc97-8181c95bcdc2" providerId="ADAL" clId="{724DF2C5-F462-475E-9F15-5A8DA5189FC4}" dt="2023-10-10T10:44:43.949" v="881" actId="478"/>
          <ac:spMkLst>
            <pc:docMk/>
            <pc:sldMk cId="357047176" sldId="1079"/>
            <ac:spMk id="3" creationId="{8CAA5B81-2782-4C37-2EB7-B10736C97C36}"/>
          </ac:spMkLst>
        </pc:spChg>
        <pc:graphicFrameChg chg="add del mod modGraphic">
          <ac:chgData name="paul meaney" userId="8f3b41ac-413d-46e0-bc97-8181c95bcdc2" providerId="ADAL" clId="{724DF2C5-F462-475E-9F15-5A8DA5189FC4}" dt="2023-10-10T10:44:41.884" v="880" actId="1032"/>
          <ac:graphicFrameMkLst>
            <pc:docMk/>
            <pc:sldMk cId="357047176" sldId="1079"/>
            <ac:graphicFrameMk id="5" creationId="{952E8F3F-92F0-9847-5841-65759456E46C}"/>
          </ac:graphicFrameMkLst>
        </pc:graphicFrameChg>
        <pc:graphicFrameChg chg="add mod modGraphic">
          <ac:chgData name="paul meaney" userId="8f3b41ac-413d-46e0-bc97-8181c95bcdc2" providerId="ADAL" clId="{724DF2C5-F462-475E-9F15-5A8DA5189FC4}" dt="2023-10-10T10:46:19.573" v="896" actId="12"/>
          <ac:graphicFrameMkLst>
            <pc:docMk/>
            <pc:sldMk cId="357047176" sldId="1079"/>
            <ac:graphicFrameMk id="8" creationId="{E0299AEF-41E1-4CF4-E94E-B206D80A05F3}"/>
          </ac:graphicFrameMkLst>
        </pc:graphicFrameChg>
      </pc:sldChg>
      <pc:sldChg chg="modSp new del mod">
        <pc:chgData name="paul meaney" userId="8f3b41ac-413d-46e0-bc97-8181c95bcdc2" providerId="ADAL" clId="{724DF2C5-F462-475E-9F15-5A8DA5189FC4}" dt="2023-10-10T16:08:29.241" v="8865" actId="47"/>
        <pc:sldMkLst>
          <pc:docMk/>
          <pc:sldMk cId="2971962937" sldId="1080"/>
        </pc:sldMkLst>
        <pc:spChg chg="mod">
          <ac:chgData name="paul meaney" userId="8f3b41ac-413d-46e0-bc97-8181c95bcdc2" providerId="ADAL" clId="{724DF2C5-F462-475E-9F15-5A8DA5189FC4}" dt="2023-10-10T16:07:36.891" v="8863" actId="20577"/>
          <ac:spMkLst>
            <pc:docMk/>
            <pc:sldMk cId="2971962937" sldId="1080"/>
            <ac:spMk id="2" creationId="{FC99949F-7193-1AEA-2C31-76387C12326F}"/>
          </ac:spMkLst>
        </pc:spChg>
        <pc:spChg chg="mod">
          <ac:chgData name="paul meaney" userId="8f3b41ac-413d-46e0-bc97-8181c95bcdc2" providerId="ADAL" clId="{724DF2C5-F462-475E-9F15-5A8DA5189FC4}" dt="2023-10-10T11:21:40.640" v="926" actId="20577"/>
          <ac:spMkLst>
            <pc:docMk/>
            <pc:sldMk cId="2971962937" sldId="1080"/>
            <ac:spMk id="3" creationId="{5012E927-4A4D-21B9-BAED-B6027722BA03}"/>
          </ac:spMkLst>
        </pc:spChg>
      </pc:sldChg>
      <pc:sldChg chg="modSp new del mod">
        <pc:chgData name="paul meaney" userId="8f3b41ac-413d-46e0-bc97-8181c95bcdc2" providerId="ADAL" clId="{724DF2C5-F462-475E-9F15-5A8DA5189FC4}" dt="2023-10-11T16:01:44.591" v="14133" actId="47"/>
        <pc:sldMkLst>
          <pc:docMk/>
          <pc:sldMk cId="3140596698" sldId="1081"/>
        </pc:sldMkLst>
        <pc:spChg chg="mod">
          <ac:chgData name="paul meaney" userId="8f3b41ac-413d-46e0-bc97-8181c95bcdc2" providerId="ADAL" clId="{724DF2C5-F462-475E-9F15-5A8DA5189FC4}" dt="2023-10-11T16:00:57.761" v="14112" actId="21"/>
          <ac:spMkLst>
            <pc:docMk/>
            <pc:sldMk cId="3140596698" sldId="1081"/>
            <ac:spMk id="2" creationId="{F179711F-7CCA-31B7-828C-5E7BCFA4445A}"/>
          </ac:spMkLst>
        </pc:spChg>
        <pc:spChg chg="mod">
          <ac:chgData name="paul meaney" userId="8f3b41ac-413d-46e0-bc97-8181c95bcdc2" providerId="ADAL" clId="{724DF2C5-F462-475E-9F15-5A8DA5189FC4}" dt="2023-10-11T16:01:27.409" v="14123" actId="21"/>
          <ac:spMkLst>
            <pc:docMk/>
            <pc:sldMk cId="3140596698" sldId="1081"/>
            <ac:spMk id="3" creationId="{B35BF67F-BC65-F952-9611-1C22ECB90A2A}"/>
          </ac:spMkLst>
        </pc:spChg>
      </pc:sldChg>
      <pc:sldChg chg="add del">
        <pc:chgData name="paul meaney" userId="8f3b41ac-413d-46e0-bc97-8181c95bcdc2" providerId="ADAL" clId="{724DF2C5-F462-475E-9F15-5A8DA5189FC4}" dt="2023-10-10T16:04:25.838" v="8827" actId="47"/>
        <pc:sldMkLst>
          <pc:docMk/>
          <pc:sldMk cId="463324280" sldId="1082"/>
        </pc:sldMkLst>
      </pc:sldChg>
      <pc:sldChg chg="modSp new del mod">
        <pc:chgData name="paul meaney" userId="8f3b41ac-413d-46e0-bc97-8181c95bcdc2" providerId="ADAL" clId="{724DF2C5-F462-475E-9F15-5A8DA5189FC4}" dt="2023-10-10T11:36:05.787" v="1014" actId="2696"/>
        <pc:sldMkLst>
          <pc:docMk/>
          <pc:sldMk cId="3534453539" sldId="1082"/>
        </pc:sldMkLst>
        <pc:spChg chg="mod">
          <ac:chgData name="paul meaney" userId="8f3b41ac-413d-46e0-bc97-8181c95bcdc2" providerId="ADAL" clId="{724DF2C5-F462-475E-9F15-5A8DA5189FC4}" dt="2023-10-10T11:35:57.404" v="1013" actId="20577"/>
          <ac:spMkLst>
            <pc:docMk/>
            <pc:sldMk cId="3534453539" sldId="1082"/>
            <ac:spMk id="2" creationId="{E04321B1-8118-FE6F-5A0B-C0A9B21B706D}"/>
          </ac:spMkLst>
        </pc:spChg>
      </pc:sldChg>
      <pc:sldChg chg="addSp delSp modSp new mod setBg modClrScheme chgLayout">
        <pc:chgData name="paul meaney" userId="8f3b41ac-413d-46e0-bc97-8181c95bcdc2" providerId="ADAL" clId="{724DF2C5-F462-475E-9F15-5A8DA5189FC4}" dt="2023-10-11T14:51:48.110" v="11040" actId="26606"/>
        <pc:sldMkLst>
          <pc:docMk/>
          <pc:sldMk cId="2022811433" sldId="1083"/>
        </pc:sldMkLst>
        <pc:spChg chg="del mod ord">
          <ac:chgData name="paul meaney" userId="8f3b41ac-413d-46e0-bc97-8181c95bcdc2" providerId="ADAL" clId="{724DF2C5-F462-475E-9F15-5A8DA5189FC4}" dt="2023-10-10T11:36:45.665" v="1017" actId="700"/>
          <ac:spMkLst>
            <pc:docMk/>
            <pc:sldMk cId="2022811433" sldId="1083"/>
            <ac:spMk id="2" creationId="{D8C52139-1925-38C0-4897-01FE94222225}"/>
          </ac:spMkLst>
        </pc:spChg>
        <pc:spChg chg="del mod ord">
          <ac:chgData name="paul meaney" userId="8f3b41ac-413d-46e0-bc97-8181c95bcdc2" providerId="ADAL" clId="{724DF2C5-F462-475E-9F15-5A8DA5189FC4}" dt="2023-10-10T11:36:45.665" v="1017" actId="700"/>
          <ac:spMkLst>
            <pc:docMk/>
            <pc:sldMk cId="2022811433" sldId="1083"/>
            <ac:spMk id="3" creationId="{3626D6F9-21A7-4EF5-9190-466D25A411F6}"/>
          </ac:spMkLst>
        </pc:spChg>
        <pc:spChg chg="del">
          <ac:chgData name="paul meaney" userId="8f3b41ac-413d-46e0-bc97-8181c95bcdc2" providerId="ADAL" clId="{724DF2C5-F462-475E-9F15-5A8DA5189FC4}" dt="2023-10-10T11:36:45.665" v="1017" actId="700"/>
          <ac:spMkLst>
            <pc:docMk/>
            <pc:sldMk cId="2022811433" sldId="1083"/>
            <ac:spMk id="4" creationId="{AA2AFA8E-20FD-A76E-EC9B-4793569830E0}"/>
          </ac:spMkLst>
        </pc:spChg>
        <pc:spChg chg="mod ord">
          <ac:chgData name="paul meaney" userId="8f3b41ac-413d-46e0-bc97-8181c95bcdc2" providerId="ADAL" clId="{724DF2C5-F462-475E-9F15-5A8DA5189FC4}" dt="2023-10-11T14:51:48.110" v="11040" actId="26606"/>
          <ac:spMkLst>
            <pc:docMk/>
            <pc:sldMk cId="2022811433" sldId="1083"/>
            <ac:spMk id="5" creationId="{693B6142-F6E8-2D2A-B893-33A6EF3C1849}"/>
          </ac:spMkLst>
        </pc:spChg>
        <pc:spChg chg="add mod ord">
          <ac:chgData name="paul meaney" userId="8f3b41ac-413d-46e0-bc97-8181c95bcdc2" providerId="ADAL" clId="{724DF2C5-F462-475E-9F15-5A8DA5189FC4}" dt="2023-10-11T14:51:48.110" v="11040" actId="26606"/>
          <ac:spMkLst>
            <pc:docMk/>
            <pc:sldMk cId="2022811433" sldId="1083"/>
            <ac:spMk id="6" creationId="{B39A22D8-802C-C02B-DCF9-BF5421866A96}"/>
          </ac:spMkLst>
        </pc:spChg>
        <pc:spChg chg="add del mod ord">
          <ac:chgData name="paul meaney" userId="8f3b41ac-413d-46e0-bc97-8181c95bcdc2" providerId="ADAL" clId="{724DF2C5-F462-475E-9F15-5A8DA5189FC4}" dt="2023-10-11T14:51:41.249" v="11038" actId="26606"/>
          <ac:spMkLst>
            <pc:docMk/>
            <pc:sldMk cId="2022811433" sldId="1083"/>
            <ac:spMk id="7" creationId="{E20B1DFC-1BA7-A68F-B9E8-1A844768F047}"/>
          </ac:spMkLst>
        </pc:spChg>
        <pc:spChg chg="add del">
          <ac:chgData name="paul meaney" userId="8f3b41ac-413d-46e0-bc97-8181c95bcdc2" providerId="ADAL" clId="{724DF2C5-F462-475E-9F15-5A8DA5189FC4}" dt="2023-10-11T14:51:48.110" v="11040" actId="26606"/>
          <ac:spMkLst>
            <pc:docMk/>
            <pc:sldMk cId="2022811433" sldId="1083"/>
            <ac:spMk id="14" creationId="{FB5993E2-C02B-4335-ABA5-D8EC465551E3}"/>
          </ac:spMkLst>
        </pc:spChg>
        <pc:spChg chg="add del">
          <ac:chgData name="paul meaney" userId="8f3b41ac-413d-46e0-bc97-8181c95bcdc2" providerId="ADAL" clId="{724DF2C5-F462-475E-9F15-5A8DA5189FC4}" dt="2023-10-11T14:51:48.110" v="11040" actId="26606"/>
          <ac:spMkLst>
            <pc:docMk/>
            <pc:sldMk cId="2022811433" sldId="1083"/>
            <ac:spMk id="16" creationId="{C0B801A2-5622-4BE8-9AD2-C337A2CD0022}"/>
          </ac:spMkLst>
        </pc:spChg>
        <pc:spChg chg="add del">
          <ac:chgData name="paul meaney" userId="8f3b41ac-413d-46e0-bc97-8181c95bcdc2" providerId="ADAL" clId="{724DF2C5-F462-475E-9F15-5A8DA5189FC4}" dt="2023-10-11T14:51:48.110" v="11040" actId="26606"/>
          <ac:spMkLst>
            <pc:docMk/>
            <pc:sldMk cId="2022811433" sldId="1083"/>
            <ac:spMk id="18" creationId="{B7AF614F-5BC3-4086-99F5-B87C5847A071}"/>
          </ac:spMkLst>
        </pc:spChg>
        <pc:graphicFrameChg chg="add mod modGraphic">
          <ac:chgData name="paul meaney" userId="8f3b41ac-413d-46e0-bc97-8181c95bcdc2" providerId="ADAL" clId="{724DF2C5-F462-475E-9F15-5A8DA5189FC4}" dt="2023-10-11T14:51:48.110" v="11040" actId="26606"/>
          <ac:graphicFrameMkLst>
            <pc:docMk/>
            <pc:sldMk cId="2022811433" sldId="1083"/>
            <ac:graphicFrameMk id="9" creationId="{05FE5822-782C-F331-3932-5AA920AB1E47}"/>
          </ac:graphicFrameMkLst>
        </pc:graphicFrameChg>
      </pc:sldChg>
      <pc:sldChg chg="modSp new del mod">
        <pc:chgData name="paul meaney" userId="8f3b41ac-413d-46e0-bc97-8181c95bcdc2" providerId="ADAL" clId="{724DF2C5-F462-475E-9F15-5A8DA5189FC4}" dt="2023-10-11T14:56:51.494" v="11156" actId="47"/>
        <pc:sldMkLst>
          <pc:docMk/>
          <pc:sldMk cId="741027208" sldId="1084"/>
        </pc:sldMkLst>
        <pc:spChg chg="mod">
          <ac:chgData name="paul meaney" userId="8f3b41ac-413d-46e0-bc97-8181c95bcdc2" providerId="ADAL" clId="{724DF2C5-F462-475E-9F15-5A8DA5189FC4}" dt="2023-10-10T11:37:26.132" v="1085" actId="20577"/>
          <ac:spMkLst>
            <pc:docMk/>
            <pc:sldMk cId="741027208" sldId="1084"/>
            <ac:spMk id="2" creationId="{E4DDF786-CB66-1DDF-960D-8D5C3BDE1D3F}"/>
          </ac:spMkLst>
        </pc:spChg>
      </pc:sldChg>
      <pc:sldChg chg="addSp delSp modSp new mod setBg">
        <pc:chgData name="paul meaney" userId="8f3b41ac-413d-46e0-bc97-8181c95bcdc2" providerId="ADAL" clId="{724DF2C5-F462-475E-9F15-5A8DA5189FC4}" dt="2023-10-11T15:07:49.366" v="11773" actId="114"/>
        <pc:sldMkLst>
          <pc:docMk/>
          <pc:sldMk cId="1951444026" sldId="1085"/>
        </pc:sldMkLst>
        <pc:spChg chg="mod">
          <ac:chgData name="paul meaney" userId="8f3b41ac-413d-46e0-bc97-8181c95bcdc2" providerId="ADAL" clId="{724DF2C5-F462-475E-9F15-5A8DA5189FC4}" dt="2023-10-11T15:07:31.677" v="11768" actId="26606"/>
          <ac:spMkLst>
            <pc:docMk/>
            <pc:sldMk cId="1951444026" sldId="1085"/>
            <ac:spMk id="2" creationId="{2313CBF0-421C-C9C7-85D4-E60F755C3367}"/>
          </ac:spMkLst>
        </pc:spChg>
        <pc:spChg chg="del mod">
          <ac:chgData name="paul meaney" userId="8f3b41ac-413d-46e0-bc97-8181c95bcdc2" providerId="ADAL" clId="{724DF2C5-F462-475E-9F15-5A8DA5189FC4}" dt="2023-10-11T15:04:19.947" v="11641" actId="26606"/>
          <ac:spMkLst>
            <pc:docMk/>
            <pc:sldMk cId="1951444026" sldId="1085"/>
            <ac:spMk id="3" creationId="{1669AA60-0CD4-7F9F-A121-36ADE76754BB}"/>
          </ac:spMkLst>
        </pc:spChg>
        <pc:spChg chg="mod">
          <ac:chgData name="paul meaney" userId="8f3b41ac-413d-46e0-bc97-8181c95bcdc2" providerId="ADAL" clId="{724DF2C5-F462-475E-9F15-5A8DA5189FC4}" dt="2023-10-11T15:07:31.677" v="11768" actId="26606"/>
          <ac:spMkLst>
            <pc:docMk/>
            <pc:sldMk cId="1951444026" sldId="1085"/>
            <ac:spMk id="4" creationId="{0EED0BDD-CE9E-418D-0E4B-CE6923421806}"/>
          </ac:spMkLst>
        </pc:spChg>
        <pc:spChg chg="add del">
          <ac:chgData name="paul meaney" userId="8f3b41ac-413d-46e0-bc97-8181c95bcdc2" providerId="ADAL" clId="{724DF2C5-F462-475E-9F15-5A8DA5189FC4}" dt="2023-10-11T15:07:31.677" v="11768" actId="26606"/>
          <ac:spMkLst>
            <pc:docMk/>
            <pc:sldMk cId="1951444026" sldId="1085"/>
            <ac:spMk id="8" creationId="{FB5993E2-C02B-4335-ABA5-D8EC465551E3}"/>
          </ac:spMkLst>
        </pc:spChg>
        <pc:spChg chg="add del">
          <ac:chgData name="paul meaney" userId="8f3b41ac-413d-46e0-bc97-8181c95bcdc2" providerId="ADAL" clId="{724DF2C5-F462-475E-9F15-5A8DA5189FC4}" dt="2023-10-11T15:07:31.677" v="11768" actId="26606"/>
          <ac:spMkLst>
            <pc:docMk/>
            <pc:sldMk cId="1951444026" sldId="1085"/>
            <ac:spMk id="9" creationId="{C0B801A2-5622-4BE8-9AD2-C337A2CD0022}"/>
          </ac:spMkLst>
        </pc:spChg>
        <pc:spChg chg="add del">
          <ac:chgData name="paul meaney" userId="8f3b41ac-413d-46e0-bc97-8181c95bcdc2" providerId="ADAL" clId="{724DF2C5-F462-475E-9F15-5A8DA5189FC4}" dt="2023-10-11T15:07:31.677" v="11768" actId="26606"/>
          <ac:spMkLst>
            <pc:docMk/>
            <pc:sldMk cId="1951444026" sldId="1085"/>
            <ac:spMk id="10" creationId="{B7AF614F-5BC3-4086-99F5-B87C5847A071}"/>
          </ac:spMkLst>
        </pc:spChg>
        <pc:spChg chg="add del">
          <ac:chgData name="paul meaney" userId="8f3b41ac-413d-46e0-bc97-8181c95bcdc2" providerId="ADAL" clId="{724DF2C5-F462-475E-9F15-5A8DA5189FC4}" dt="2023-10-11T15:06:52.584" v="11764" actId="26606"/>
          <ac:spMkLst>
            <pc:docMk/>
            <pc:sldMk cId="1951444026" sldId="1085"/>
            <ac:spMk id="11" creationId="{FB5993E2-C02B-4335-ABA5-D8EC465551E3}"/>
          </ac:spMkLst>
        </pc:spChg>
        <pc:spChg chg="add del">
          <ac:chgData name="paul meaney" userId="8f3b41ac-413d-46e0-bc97-8181c95bcdc2" providerId="ADAL" clId="{724DF2C5-F462-475E-9F15-5A8DA5189FC4}" dt="2023-10-11T15:06:52.584" v="11764" actId="26606"/>
          <ac:spMkLst>
            <pc:docMk/>
            <pc:sldMk cId="1951444026" sldId="1085"/>
            <ac:spMk id="13" creationId="{C0B801A2-5622-4BE8-9AD2-C337A2CD0022}"/>
          </ac:spMkLst>
        </pc:spChg>
        <pc:spChg chg="add del">
          <ac:chgData name="paul meaney" userId="8f3b41ac-413d-46e0-bc97-8181c95bcdc2" providerId="ADAL" clId="{724DF2C5-F462-475E-9F15-5A8DA5189FC4}" dt="2023-10-11T15:06:52.584" v="11764" actId="26606"/>
          <ac:spMkLst>
            <pc:docMk/>
            <pc:sldMk cId="1951444026" sldId="1085"/>
            <ac:spMk id="15" creationId="{B7AF614F-5BC3-4086-99F5-B87C5847A071}"/>
          </ac:spMkLst>
        </pc:spChg>
        <pc:spChg chg="add del">
          <ac:chgData name="paul meaney" userId="8f3b41ac-413d-46e0-bc97-8181c95bcdc2" providerId="ADAL" clId="{724DF2C5-F462-475E-9F15-5A8DA5189FC4}" dt="2023-10-11T15:06:57.447" v="11765" actId="26606"/>
          <ac:spMkLst>
            <pc:docMk/>
            <pc:sldMk cId="1951444026" sldId="1085"/>
            <ac:spMk id="20" creationId="{FB5993E2-C02B-4335-ABA5-D8EC465551E3}"/>
          </ac:spMkLst>
        </pc:spChg>
        <pc:spChg chg="add del">
          <ac:chgData name="paul meaney" userId="8f3b41ac-413d-46e0-bc97-8181c95bcdc2" providerId="ADAL" clId="{724DF2C5-F462-475E-9F15-5A8DA5189FC4}" dt="2023-10-11T15:06:57.447" v="11765" actId="26606"/>
          <ac:spMkLst>
            <pc:docMk/>
            <pc:sldMk cId="1951444026" sldId="1085"/>
            <ac:spMk id="22" creationId="{C0B801A2-5622-4BE8-9AD2-C337A2CD0022}"/>
          </ac:spMkLst>
        </pc:spChg>
        <pc:spChg chg="add del">
          <ac:chgData name="paul meaney" userId="8f3b41ac-413d-46e0-bc97-8181c95bcdc2" providerId="ADAL" clId="{724DF2C5-F462-475E-9F15-5A8DA5189FC4}" dt="2023-10-11T15:06:57.447" v="11765" actId="26606"/>
          <ac:spMkLst>
            <pc:docMk/>
            <pc:sldMk cId="1951444026" sldId="1085"/>
            <ac:spMk id="24" creationId="{B7AF614F-5BC3-4086-99F5-B87C5847A071}"/>
          </ac:spMkLst>
        </pc:spChg>
        <pc:spChg chg="add del">
          <ac:chgData name="paul meaney" userId="8f3b41ac-413d-46e0-bc97-8181c95bcdc2" providerId="ADAL" clId="{724DF2C5-F462-475E-9F15-5A8DA5189FC4}" dt="2023-10-11T15:07:00.844" v="11766" actId="26606"/>
          <ac:spMkLst>
            <pc:docMk/>
            <pc:sldMk cId="1951444026" sldId="1085"/>
            <ac:spMk id="29" creationId="{FB5993E2-C02B-4335-ABA5-D8EC465551E3}"/>
          </ac:spMkLst>
        </pc:spChg>
        <pc:spChg chg="add del">
          <ac:chgData name="paul meaney" userId="8f3b41ac-413d-46e0-bc97-8181c95bcdc2" providerId="ADAL" clId="{724DF2C5-F462-475E-9F15-5A8DA5189FC4}" dt="2023-10-11T15:07:00.844" v="11766" actId="26606"/>
          <ac:spMkLst>
            <pc:docMk/>
            <pc:sldMk cId="1951444026" sldId="1085"/>
            <ac:spMk id="31" creationId="{C0B801A2-5622-4BE8-9AD2-C337A2CD0022}"/>
          </ac:spMkLst>
        </pc:spChg>
        <pc:spChg chg="add del">
          <ac:chgData name="paul meaney" userId="8f3b41ac-413d-46e0-bc97-8181c95bcdc2" providerId="ADAL" clId="{724DF2C5-F462-475E-9F15-5A8DA5189FC4}" dt="2023-10-11T15:07:00.844" v="11766" actId="26606"/>
          <ac:spMkLst>
            <pc:docMk/>
            <pc:sldMk cId="1951444026" sldId="1085"/>
            <ac:spMk id="33" creationId="{B7AF614F-5BC3-4086-99F5-B87C5847A071}"/>
          </ac:spMkLst>
        </pc:spChg>
        <pc:graphicFrameChg chg="add mod modGraphic">
          <ac:chgData name="paul meaney" userId="8f3b41ac-413d-46e0-bc97-8181c95bcdc2" providerId="ADAL" clId="{724DF2C5-F462-475E-9F15-5A8DA5189FC4}" dt="2023-10-11T15:07:49.366" v="11773" actId="114"/>
          <ac:graphicFrameMkLst>
            <pc:docMk/>
            <pc:sldMk cId="1951444026" sldId="1085"/>
            <ac:graphicFrameMk id="6" creationId="{36173C55-7BBA-8127-B985-1C3051201A60}"/>
          </ac:graphicFrameMkLst>
        </pc:graphicFrameChg>
      </pc:sldChg>
      <pc:sldChg chg="addSp delSp modSp new mod ord">
        <pc:chgData name="paul meaney" userId="8f3b41ac-413d-46e0-bc97-8181c95bcdc2" providerId="ADAL" clId="{724DF2C5-F462-475E-9F15-5A8DA5189FC4}" dt="2023-10-13T15:54:13.184" v="18630" actId="255"/>
        <pc:sldMkLst>
          <pc:docMk/>
          <pc:sldMk cId="500313926" sldId="1086"/>
        </pc:sldMkLst>
        <pc:spChg chg="mod">
          <ac:chgData name="paul meaney" userId="8f3b41ac-413d-46e0-bc97-8181c95bcdc2" providerId="ADAL" clId="{724DF2C5-F462-475E-9F15-5A8DA5189FC4}" dt="2023-10-10T11:41:03.012" v="1150" actId="20577"/>
          <ac:spMkLst>
            <pc:docMk/>
            <pc:sldMk cId="500313926" sldId="1086"/>
            <ac:spMk id="2" creationId="{CF44D600-2A2E-7B56-4FA7-8FADF4691184}"/>
          </ac:spMkLst>
        </pc:spChg>
        <pc:spChg chg="del">
          <ac:chgData name="paul meaney" userId="8f3b41ac-413d-46e0-bc97-8181c95bcdc2" providerId="ADAL" clId="{724DF2C5-F462-475E-9F15-5A8DA5189FC4}" dt="2023-10-11T15:14:57.292" v="12340" actId="22"/>
          <ac:spMkLst>
            <pc:docMk/>
            <pc:sldMk cId="500313926" sldId="1086"/>
            <ac:spMk id="3" creationId="{F24B0C90-A282-F94A-FEA4-816E186052CC}"/>
          </ac:spMkLst>
        </pc:spChg>
        <pc:spChg chg="mod">
          <ac:chgData name="paul meaney" userId="8f3b41ac-413d-46e0-bc97-8181c95bcdc2" providerId="ADAL" clId="{724DF2C5-F462-475E-9F15-5A8DA5189FC4}" dt="2023-10-13T15:54:07.490" v="18629" actId="255"/>
          <ac:spMkLst>
            <pc:docMk/>
            <pc:sldMk cId="500313926" sldId="1086"/>
            <ac:spMk id="5" creationId="{2A1ED6D0-5D4A-2D44-1546-01207D3642A1}"/>
          </ac:spMkLst>
        </pc:spChg>
        <pc:spChg chg="mod">
          <ac:chgData name="paul meaney" userId="8f3b41ac-413d-46e0-bc97-8181c95bcdc2" providerId="ADAL" clId="{724DF2C5-F462-475E-9F15-5A8DA5189FC4}" dt="2023-10-12T09:53:53.026" v="14898"/>
          <ac:spMkLst>
            <pc:docMk/>
            <pc:sldMk cId="500313926" sldId="1086"/>
            <ac:spMk id="7" creationId="{76E758E6-4562-8CCD-B801-4FA49D3588D4}"/>
          </ac:spMkLst>
        </pc:spChg>
        <pc:spChg chg="add mod">
          <ac:chgData name="paul meaney" userId="8f3b41ac-413d-46e0-bc97-8181c95bcdc2" providerId="ADAL" clId="{724DF2C5-F462-475E-9F15-5A8DA5189FC4}" dt="2023-10-11T15:22:21.442" v="12622" actId="20577"/>
          <ac:spMkLst>
            <pc:docMk/>
            <pc:sldMk cId="500313926" sldId="1086"/>
            <ac:spMk id="9" creationId="{9C21E5BD-99C7-7FFE-DFD1-CB2ECA0E874E}"/>
          </ac:spMkLst>
        </pc:spChg>
        <pc:spChg chg="mod">
          <ac:chgData name="paul meaney" userId="8f3b41ac-413d-46e0-bc97-8181c95bcdc2" providerId="ADAL" clId="{724DF2C5-F462-475E-9F15-5A8DA5189FC4}" dt="2023-10-11T15:22:09.699" v="12561"/>
          <ac:spMkLst>
            <pc:docMk/>
            <pc:sldMk cId="500313926" sldId="1086"/>
            <ac:spMk id="12" creationId="{8E78CC74-E542-F960-670B-5CE76755F612}"/>
          </ac:spMkLst>
        </pc:spChg>
        <pc:spChg chg="add mod">
          <ac:chgData name="paul meaney" userId="8f3b41ac-413d-46e0-bc97-8181c95bcdc2" providerId="ADAL" clId="{724DF2C5-F462-475E-9F15-5A8DA5189FC4}" dt="2023-10-11T15:22:45.213" v="12627" actId="14100"/>
          <ac:spMkLst>
            <pc:docMk/>
            <pc:sldMk cId="500313926" sldId="1086"/>
            <ac:spMk id="13" creationId="{A0384B23-8E42-2031-9CC9-294F10D8669B}"/>
          </ac:spMkLst>
        </pc:spChg>
        <pc:spChg chg="mod">
          <ac:chgData name="paul meaney" userId="8f3b41ac-413d-46e0-bc97-8181c95bcdc2" providerId="ADAL" clId="{724DF2C5-F462-475E-9F15-5A8DA5189FC4}" dt="2023-10-13T15:54:13.184" v="18630" actId="255"/>
          <ac:spMkLst>
            <pc:docMk/>
            <pc:sldMk cId="500313926" sldId="1086"/>
            <ac:spMk id="15" creationId="{2F01E43C-B5D1-F631-A03A-30B1153A1EF3}"/>
          </ac:spMkLst>
        </pc:spChg>
        <pc:spChg chg="mod">
          <ac:chgData name="paul meaney" userId="8f3b41ac-413d-46e0-bc97-8181c95bcdc2" providerId="ADAL" clId="{724DF2C5-F462-475E-9F15-5A8DA5189FC4}" dt="2023-10-11T15:22:27.940" v="12623"/>
          <ac:spMkLst>
            <pc:docMk/>
            <pc:sldMk cId="500313926" sldId="1086"/>
            <ac:spMk id="16" creationId="{A07863D6-3EE4-6BEB-E71B-927504BE44DF}"/>
          </ac:spMkLst>
        </pc:spChg>
        <pc:grpChg chg="add mod">
          <ac:chgData name="paul meaney" userId="8f3b41ac-413d-46e0-bc97-8181c95bcdc2" providerId="ADAL" clId="{724DF2C5-F462-475E-9F15-5A8DA5189FC4}" dt="2023-10-12T09:53:54.904" v="14899" actId="1076"/>
          <ac:grpSpMkLst>
            <pc:docMk/>
            <pc:sldMk cId="500313926" sldId="1086"/>
            <ac:grpSpMk id="3" creationId="{9A59B084-F446-C6E0-CDA4-797AD528B4E4}"/>
          </ac:grpSpMkLst>
        </pc:grpChg>
        <pc:grpChg chg="add mod">
          <ac:chgData name="paul meaney" userId="8f3b41ac-413d-46e0-bc97-8181c95bcdc2" providerId="ADAL" clId="{724DF2C5-F462-475E-9F15-5A8DA5189FC4}" dt="2023-10-11T15:22:09.699" v="12561"/>
          <ac:grpSpMkLst>
            <pc:docMk/>
            <pc:sldMk cId="500313926" sldId="1086"/>
            <ac:grpSpMk id="10" creationId="{5AC41B15-49EC-CAC4-15C1-1930FFF1DE79}"/>
          </ac:grpSpMkLst>
        </pc:grpChg>
        <pc:grpChg chg="add mod">
          <ac:chgData name="paul meaney" userId="8f3b41ac-413d-46e0-bc97-8181c95bcdc2" providerId="ADAL" clId="{724DF2C5-F462-475E-9F15-5A8DA5189FC4}" dt="2023-10-11T15:22:48.157" v="12628" actId="1076"/>
          <ac:grpSpMkLst>
            <pc:docMk/>
            <pc:sldMk cId="500313926" sldId="1086"/>
            <ac:grpSpMk id="14" creationId="{CB8BC44A-11C0-2545-9A49-1D76778718A9}"/>
          </ac:grpSpMkLst>
        </pc:grpChg>
        <pc:picChg chg="add mod ord">
          <ac:chgData name="paul meaney" userId="8f3b41ac-413d-46e0-bc97-8181c95bcdc2" providerId="ADAL" clId="{724DF2C5-F462-475E-9F15-5A8DA5189FC4}" dt="2023-10-11T15:16:17.148" v="12350" actId="14100"/>
          <ac:picMkLst>
            <pc:docMk/>
            <pc:sldMk cId="500313926" sldId="1086"/>
            <ac:picMk id="6" creationId="{BA7543DF-9AFB-E3EC-28CC-6FE0C6A64394}"/>
          </ac:picMkLst>
        </pc:picChg>
        <pc:picChg chg="add mod">
          <ac:chgData name="paul meaney" userId="8f3b41ac-413d-46e0-bc97-8181c95bcdc2" providerId="ADAL" clId="{724DF2C5-F462-475E-9F15-5A8DA5189FC4}" dt="2023-10-11T15:16:13.093" v="12348" actId="14100"/>
          <ac:picMkLst>
            <pc:docMk/>
            <pc:sldMk cId="500313926" sldId="1086"/>
            <ac:picMk id="8" creationId="{E7E24CB2-68EE-8168-839B-08C28013EBCA}"/>
          </ac:picMkLst>
        </pc:picChg>
        <pc:picChg chg="mod">
          <ac:chgData name="paul meaney" userId="8f3b41ac-413d-46e0-bc97-8181c95bcdc2" providerId="ADAL" clId="{724DF2C5-F462-475E-9F15-5A8DA5189FC4}" dt="2023-10-11T15:22:09.699" v="12561"/>
          <ac:picMkLst>
            <pc:docMk/>
            <pc:sldMk cId="500313926" sldId="1086"/>
            <ac:picMk id="11" creationId="{CB99D7A3-8752-0826-0A68-3FB4A913CCF7}"/>
          </ac:picMkLst>
        </pc:picChg>
      </pc:sldChg>
      <pc:sldChg chg="addSp delSp modSp new mod setBg">
        <pc:chgData name="paul meaney" userId="8f3b41ac-413d-46e0-bc97-8181c95bcdc2" providerId="ADAL" clId="{724DF2C5-F462-475E-9F15-5A8DA5189FC4}" dt="2023-10-13T09:43:05.099" v="17461" actId="114"/>
        <pc:sldMkLst>
          <pc:docMk/>
          <pc:sldMk cId="456917952" sldId="1087"/>
        </pc:sldMkLst>
        <pc:spChg chg="mod">
          <ac:chgData name="paul meaney" userId="8f3b41ac-413d-46e0-bc97-8181c95bcdc2" providerId="ADAL" clId="{724DF2C5-F462-475E-9F15-5A8DA5189FC4}" dt="2023-10-10T13:44:15.192" v="1816" actId="26606"/>
          <ac:spMkLst>
            <pc:docMk/>
            <pc:sldMk cId="456917952" sldId="1087"/>
            <ac:spMk id="2" creationId="{789FD873-1740-B3FB-FE11-23DA62A49DB8}"/>
          </ac:spMkLst>
        </pc:spChg>
        <pc:spChg chg="del mod">
          <ac:chgData name="paul meaney" userId="8f3b41ac-413d-46e0-bc97-8181c95bcdc2" providerId="ADAL" clId="{724DF2C5-F462-475E-9F15-5A8DA5189FC4}" dt="2023-10-10T13:43:57.643" v="1812" actId="26606"/>
          <ac:spMkLst>
            <pc:docMk/>
            <pc:sldMk cId="456917952" sldId="1087"/>
            <ac:spMk id="3" creationId="{4D374FA9-EB23-AAD6-F5CE-160D6460340C}"/>
          </ac:spMkLst>
        </pc:spChg>
        <pc:spChg chg="mod">
          <ac:chgData name="paul meaney" userId="8f3b41ac-413d-46e0-bc97-8181c95bcdc2" providerId="ADAL" clId="{724DF2C5-F462-475E-9F15-5A8DA5189FC4}" dt="2023-10-10T13:44:15.192" v="1816" actId="26606"/>
          <ac:spMkLst>
            <pc:docMk/>
            <pc:sldMk cId="456917952" sldId="1087"/>
            <ac:spMk id="4" creationId="{78ADF061-A927-86E7-4CAC-68CE808E5A34}"/>
          </ac:spMkLst>
        </pc:spChg>
        <pc:spChg chg="add del">
          <ac:chgData name="paul meaney" userId="8f3b41ac-413d-46e0-bc97-8181c95bcdc2" providerId="ADAL" clId="{724DF2C5-F462-475E-9F15-5A8DA5189FC4}" dt="2023-10-10T13:44:05.006" v="1814" actId="26606"/>
          <ac:spMkLst>
            <pc:docMk/>
            <pc:sldMk cId="456917952" sldId="1087"/>
            <ac:spMk id="11" creationId="{FB5993E2-C02B-4335-ABA5-D8EC465551E3}"/>
          </ac:spMkLst>
        </pc:spChg>
        <pc:spChg chg="add del">
          <ac:chgData name="paul meaney" userId="8f3b41ac-413d-46e0-bc97-8181c95bcdc2" providerId="ADAL" clId="{724DF2C5-F462-475E-9F15-5A8DA5189FC4}" dt="2023-10-10T13:44:05.006" v="1814" actId="26606"/>
          <ac:spMkLst>
            <pc:docMk/>
            <pc:sldMk cId="456917952" sldId="1087"/>
            <ac:spMk id="13" creationId="{C0B801A2-5622-4BE8-9AD2-C337A2CD0022}"/>
          </ac:spMkLst>
        </pc:spChg>
        <pc:spChg chg="add del">
          <ac:chgData name="paul meaney" userId="8f3b41ac-413d-46e0-bc97-8181c95bcdc2" providerId="ADAL" clId="{724DF2C5-F462-475E-9F15-5A8DA5189FC4}" dt="2023-10-10T13:44:05.006" v="1814" actId="26606"/>
          <ac:spMkLst>
            <pc:docMk/>
            <pc:sldMk cId="456917952" sldId="1087"/>
            <ac:spMk id="15" creationId="{B7AF614F-5BC3-4086-99F5-B87C5847A071}"/>
          </ac:spMkLst>
        </pc:spChg>
        <pc:spChg chg="add del">
          <ac:chgData name="paul meaney" userId="8f3b41ac-413d-46e0-bc97-8181c95bcdc2" providerId="ADAL" clId="{724DF2C5-F462-475E-9F15-5A8DA5189FC4}" dt="2023-10-10T13:44:15.192" v="1816" actId="26606"/>
          <ac:spMkLst>
            <pc:docMk/>
            <pc:sldMk cId="456917952" sldId="1087"/>
            <ac:spMk id="20" creationId="{FB5993E2-C02B-4335-ABA5-D8EC465551E3}"/>
          </ac:spMkLst>
        </pc:spChg>
        <pc:spChg chg="add del">
          <ac:chgData name="paul meaney" userId="8f3b41ac-413d-46e0-bc97-8181c95bcdc2" providerId="ADAL" clId="{724DF2C5-F462-475E-9F15-5A8DA5189FC4}" dt="2023-10-10T13:44:15.192" v="1816" actId="26606"/>
          <ac:spMkLst>
            <pc:docMk/>
            <pc:sldMk cId="456917952" sldId="1087"/>
            <ac:spMk id="22" creationId="{C0B801A2-5622-4BE8-9AD2-C337A2CD0022}"/>
          </ac:spMkLst>
        </pc:spChg>
        <pc:spChg chg="add del">
          <ac:chgData name="paul meaney" userId="8f3b41ac-413d-46e0-bc97-8181c95bcdc2" providerId="ADAL" clId="{724DF2C5-F462-475E-9F15-5A8DA5189FC4}" dt="2023-10-10T13:44:15.192" v="1816" actId="26606"/>
          <ac:spMkLst>
            <pc:docMk/>
            <pc:sldMk cId="456917952" sldId="1087"/>
            <ac:spMk id="24" creationId="{B7AF614F-5BC3-4086-99F5-B87C5847A071}"/>
          </ac:spMkLst>
        </pc:spChg>
        <pc:graphicFrameChg chg="add mod modGraphic">
          <ac:chgData name="paul meaney" userId="8f3b41ac-413d-46e0-bc97-8181c95bcdc2" providerId="ADAL" clId="{724DF2C5-F462-475E-9F15-5A8DA5189FC4}" dt="2023-10-13T09:43:05.099" v="17461" actId="114"/>
          <ac:graphicFrameMkLst>
            <pc:docMk/>
            <pc:sldMk cId="456917952" sldId="1087"/>
            <ac:graphicFrameMk id="6" creationId="{43A8A6EA-ADEE-06F1-3C64-B5CF1AFE21AD}"/>
          </ac:graphicFrameMkLst>
        </pc:graphicFrameChg>
      </pc:sldChg>
      <pc:sldChg chg="addSp delSp modSp new mod">
        <pc:chgData name="paul meaney" userId="8f3b41ac-413d-46e0-bc97-8181c95bcdc2" providerId="ADAL" clId="{724DF2C5-F462-475E-9F15-5A8DA5189FC4}" dt="2023-10-12T09:50:31.152" v="14787" actId="20577"/>
        <pc:sldMkLst>
          <pc:docMk/>
          <pc:sldMk cId="3073083275" sldId="1088"/>
        </pc:sldMkLst>
        <pc:spChg chg="mod">
          <ac:chgData name="paul meaney" userId="8f3b41ac-413d-46e0-bc97-8181c95bcdc2" providerId="ADAL" clId="{724DF2C5-F462-475E-9F15-5A8DA5189FC4}" dt="2023-10-10T13:44:58.089" v="1868" actId="20577"/>
          <ac:spMkLst>
            <pc:docMk/>
            <pc:sldMk cId="3073083275" sldId="1088"/>
            <ac:spMk id="2" creationId="{95A882E3-3093-A7CE-50EF-14D218C535AB}"/>
          </ac:spMkLst>
        </pc:spChg>
        <pc:spChg chg="del mod">
          <ac:chgData name="paul meaney" userId="8f3b41ac-413d-46e0-bc97-8181c95bcdc2" providerId="ADAL" clId="{724DF2C5-F462-475E-9F15-5A8DA5189FC4}" dt="2023-10-10T13:45:01.482" v="1870" actId="478"/>
          <ac:spMkLst>
            <pc:docMk/>
            <pc:sldMk cId="3073083275" sldId="1088"/>
            <ac:spMk id="3" creationId="{E01F4FD2-0A22-A716-7241-5201FDB1EA84}"/>
          </ac:spMkLst>
        </pc:spChg>
        <pc:spChg chg="add mod">
          <ac:chgData name="paul meaney" userId="8f3b41ac-413d-46e0-bc97-8181c95bcdc2" providerId="ADAL" clId="{724DF2C5-F462-475E-9F15-5A8DA5189FC4}" dt="2023-10-10T14:05:59.534" v="3224" actId="20577"/>
          <ac:spMkLst>
            <pc:docMk/>
            <pc:sldMk cId="3073083275" sldId="1088"/>
            <ac:spMk id="6" creationId="{3876AC5A-FC0D-C818-8A40-5CC4E91E178D}"/>
          </ac:spMkLst>
        </pc:spChg>
        <pc:spChg chg="mod">
          <ac:chgData name="paul meaney" userId="8f3b41ac-413d-46e0-bc97-8181c95bcdc2" providerId="ADAL" clId="{724DF2C5-F462-475E-9F15-5A8DA5189FC4}" dt="2023-10-10T14:05:49.112" v="3181"/>
          <ac:spMkLst>
            <pc:docMk/>
            <pc:sldMk cId="3073083275" sldId="1088"/>
            <ac:spMk id="9" creationId="{8B4AB242-E04A-4C00-630A-030E6990B8C9}"/>
          </ac:spMkLst>
        </pc:spChg>
        <pc:grpChg chg="add mod">
          <ac:chgData name="paul meaney" userId="8f3b41ac-413d-46e0-bc97-8181c95bcdc2" providerId="ADAL" clId="{724DF2C5-F462-475E-9F15-5A8DA5189FC4}" dt="2023-10-10T14:05:49.112" v="3181"/>
          <ac:grpSpMkLst>
            <pc:docMk/>
            <pc:sldMk cId="3073083275" sldId="1088"/>
            <ac:grpSpMk id="7" creationId="{EC0ADE53-878F-549B-E308-AE2224D28451}"/>
          </ac:grpSpMkLst>
        </pc:grpChg>
        <pc:graphicFrameChg chg="add mod modGraphic">
          <ac:chgData name="paul meaney" userId="8f3b41ac-413d-46e0-bc97-8181c95bcdc2" providerId="ADAL" clId="{724DF2C5-F462-475E-9F15-5A8DA5189FC4}" dt="2023-10-12T09:50:31.152" v="14787" actId="20577"/>
          <ac:graphicFrameMkLst>
            <pc:docMk/>
            <pc:sldMk cId="3073083275" sldId="1088"/>
            <ac:graphicFrameMk id="5" creationId="{29F611C5-FF43-EF4C-3989-A786B0C2F63C}"/>
          </ac:graphicFrameMkLst>
        </pc:graphicFrameChg>
        <pc:picChg chg="mod">
          <ac:chgData name="paul meaney" userId="8f3b41ac-413d-46e0-bc97-8181c95bcdc2" providerId="ADAL" clId="{724DF2C5-F462-475E-9F15-5A8DA5189FC4}" dt="2023-10-10T14:05:49.112" v="3181"/>
          <ac:picMkLst>
            <pc:docMk/>
            <pc:sldMk cId="3073083275" sldId="1088"/>
            <ac:picMk id="8" creationId="{2BDC2522-BB7E-3846-8C22-00CF4C08F924}"/>
          </ac:picMkLst>
        </pc:picChg>
      </pc:sldChg>
      <pc:sldChg chg="addSp delSp modSp new mod setBg">
        <pc:chgData name="paul meaney" userId="8f3b41ac-413d-46e0-bc97-8181c95bcdc2" providerId="ADAL" clId="{724DF2C5-F462-475E-9F15-5A8DA5189FC4}" dt="2023-10-13T09:44:50.743" v="17470" actId="113"/>
        <pc:sldMkLst>
          <pc:docMk/>
          <pc:sldMk cId="1444599588" sldId="1089"/>
        </pc:sldMkLst>
        <pc:spChg chg="mod">
          <ac:chgData name="paul meaney" userId="8f3b41ac-413d-46e0-bc97-8181c95bcdc2" providerId="ADAL" clId="{724DF2C5-F462-475E-9F15-5A8DA5189FC4}" dt="2023-10-10T13:55:32.883" v="2502" actId="26606"/>
          <ac:spMkLst>
            <pc:docMk/>
            <pc:sldMk cId="1444599588" sldId="1089"/>
            <ac:spMk id="2" creationId="{63A8BB1D-0335-52BB-5DDD-90295C2D7038}"/>
          </ac:spMkLst>
        </pc:spChg>
        <pc:spChg chg="del mod">
          <ac:chgData name="paul meaney" userId="8f3b41ac-413d-46e0-bc97-8181c95bcdc2" providerId="ADAL" clId="{724DF2C5-F462-475E-9F15-5A8DA5189FC4}" dt="2023-10-10T13:55:29.311" v="2501" actId="26606"/>
          <ac:spMkLst>
            <pc:docMk/>
            <pc:sldMk cId="1444599588" sldId="1089"/>
            <ac:spMk id="3" creationId="{7157CCB2-F73C-5890-190A-BCCD7A1E7C41}"/>
          </ac:spMkLst>
        </pc:spChg>
        <pc:spChg chg="mod">
          <ac:chgData name="paul meaney" userId="8f3b41ac-413d-46e0-bc97-8181c95bcdc2" providerId="ADAL" clId="{724DF2C5-F462-475E-9F15-5A8DA5189FC4}" dt="2023-10-10T13:55:32.883" v="2502" actId="26606"/>
          <ac:spMkLst>
            <pc:docMk/>
            <pc:sldMk cId="1444599588" sldId="1089"/>
            <ac:spMk id="4" creationId="{99DBA9FF-CFD5-0BD5-9B23-6568C52E459C}"/>
          </ac:spMkLst>
        </pc:spChg>
        <pc:spChg chg="add del">
          <ac:chgData name="paul meaney" userId="8f3b41ac-413d-46e0-bc97-8181c95bcdc2" providerId="ADAL" clId="{724DF2C5-F462-475E-9F15-5A8DA5189FC4}" dt="2023-10-10T13:55:32.883" v="2502" actId="26606"/>
          <ac:spMkLst>
            <pc:docMk/>
            <pc:sldMk cId="1444599588" sldId="1089"/>
            <ac:spMk id="10" creationId="{FB5993E2-C02B-4335-ABA5-D8EC465551E3}"/>
          </ac:spMkLst>
        </pc:spChg>
        <pc:spChg chg="add del">
          <ac:chgData name="paul meaney" userId="8f3b41ac-413d-46e0-bc97-8181c95bcdc2" providerId="ADAL" clId="{724DF2C5-F462-475E-9F15-5A8DA5189FC4}" dt="2023-10-10T13:55:32.883" v="2502" actId="26606"/>
          <ac:spMkLst>
            <pc:docMk/>
            <pc:sldMk cId="1444599588" sldId="1089"/>
            <ac:spMk id="12" creationId="{C0B801A2-5622-4BE8-9AD2-C337A2CD0022}"/>
          </ac:spMkLst>
        </pc:spChg>
        <pc:spChg chg="add del">
          <ac:chgData name="paul meaney" userId="8f3b41ac-413d-46e0-bc97-8181c95bcdc2" providerId="ADAL" clId="{724DF2C5-F462-475E-9F15-5A8DA5189FC4}" dt="2023-10-10T13:55:32.883" v="2502" actId="26606"/>
          <ac:spMkLst>
            <pc:docMk/>
            <pc:sldMk cId="1444599588" sldId="1089"/>
            <ac:spMk id="14" creationId="{B7AF614F-5BC3-4086-99F5-B87C5847A071}"/>
          </ac:spMkLst>
        </pc:spChg>
        <pc:graphicFrameChg chg="add mod modGraphic">
          <ac:chgData name="paul meaney" userId="8f3b41ac-413d-46e0-bc97-8181c95bcdc2" providerId="ADAL" clId="{724DF2C5-F462-475E-9F15-5A8DA5189FC4}" dt="2023-10-13T09:44:50.743" v="17470" actId="113"/>
          <ac:graphicFrameMkLst>
            <pc:docMk/>
            <pc:sldMk cId="1444599588" sldId="1089"/>
            <ac:graphicFrameMk id="6" creationId="{0193B824-BA2A-1084-30A0-1144A742F9FE}"/>
          </ac:graphicFrameMkLst>
        </pc:graphicFrameChg>
      </pc:sldChg>
      <pc:sldChg chg="modSp add del mod ord">
        <pc:chgData name="paul meaney" userId="8f3b41ac-413d-46e0-bc97-8181c95bcdc2" providerId="ADAL" clId="{724DF2C5-F462-475E-9F15-5A8DA5189FC4}" dt="2023-10-10T13:56:01.486" v="2506" actId="47"/>
        <pc:sldMkLst>
          <pc:docMk/>
          <pc:sldMk cId="486446291" sldId="1090"/>
        </pc:sldMkLst>
        <pc:graphicFrameChg chg="modGraphic">
          <ac:chgData name="paul meaney" userId="8f3b41ac-413d-46e0-bc97-8181c95bcdc2" providerId="ADAL" clId="{724DF2C5-F462-475E-9F15-5A8DA5189FC4}" dt="2023-10-10T13:50:55.878" v="2066" actId="20577"/>
          <ac:graphicFrameMkLst>
            <pc:docMk/>
            <pc:sldMk cId="486446291" sldId="1090"/>
            <ac:graphicFrameMk id="5" creationId="{29F611C5-FF43-EF4C-3989-A786B0C2F63C}"/>
          </ac:graphicFrameMkLst>
        </pc:graphicFrameChg>
      </pc:sldChg>
      <pc:sldChg chg="modSp new add del mod ord">
        <pc:chgData name="paul meaney" userId="8f3b41ac-413d-46e0-bc97-8181c95bcdc2" providerId="ADAL" clId="{724DF2C5-F462-475E-9F15-5A8DA5189FC4}" dt="2023-10-10T14:07:18.664" v="3264" actId="47"/>
        <pc:sldMkLst>
          <pc:docMk/>
          <pc:sldMk cId="3767544913" sldId="1091"/>
        </pc:sldMkLst>
        <pc:spChg chg="mod">
          <ac:chgData name="paul meaney" userId="8f3b41ac-413d-46e0-bc97-8181c95bcdc2" providerId="ADAL" clId="{724DF2C5-F462-475E-9F15-5A8DA5189FC4}" dt="2023-10-10T14:07:15.506" v="3262" actId="21"/>
          <ac:spMkLst>
            <pc:docMk/>
            <pc:sldMk cId="3767544913" sldId="1091"/>
            <ac:spMk id="2" creationId="{AA01A758-0F23-DD15-AC58-46F90C12B380}"/>
          </ac:spMkLst>
        </pc:spChg>
        <pc:spChg chg="mod">
          <ac:chgData name="paul meaney" userId="8f3b41ac-413d-46e0-bc97-8181c95bcdc2" providerId="ADAL" clId="{724DF2C5-F462-475E-9F15-5A8DA5189FC4}" dt="2023-10-10T14:07:06.957" v="3258" actId="21"/>
          <ac:spMkLst>
            <pc:docMk/>
            <pc:sldMk cId="3767544913" sldId="1091"/>
            <ac:spMk id="3" creationId="{CAFDE40D-A484-85F8-4B84-F6A9B56898FB}"/>
          </ac:spMkLst>
        </pc:spChg>
      </pc:sldChg>
      <pc:sldChg chg="addSp delSp modSp new mod">
        <pc:chgData name="paul meaney" userId="8f3b41ac-413d-46e0-bc97-8181c95bcdc2" providerId="ADAL" clId="{724DF2C5-F462-475E-9F15-5A8DA5189FC4}" dt="2023-10-10T14:07:57.807" v="3271" actId="1582"/>
        <pc:sldMkLst>
          <pc:docMk/>
          <pc:sldMk cId="1559292982" sldId="1092"/>
        </pc:sldMkLst>
        <pc:spChg chg="mod">
          <ac:chgData name="paul meaney" userId="8f3b41ac-413d-46e0-bc97-8181c95bcdc2" providerId="ADAL" clId="{724DF2C5-F462-475E-9F15-5A8DA5189FC4}" dt="2023-10-10T13:56:10.120" v="2535" actId="20577"/>
          <ac:spMkLst>
            <pc:docMk/>
            <pc:sldMk cId="1559292982" sldId="1092"/>
            <ac:spMk id="2" creationId="{46D7A9AD-0B11-2BA6-33EE-1BA14D2359E5}"/>
          </ac:spMkLst>
        </pc:spChg>
        <pc:spChg chg="del">
          <ac:chgData name="paul meaney" userId="8f3b41ac-413d-46e0-bc97-8181c95bcdc2" providerId="ADAL" clId="{724DF2C5-F462-475E-9F15-5A8DA5189FC4}" dt="2023-10-10T13:56:38.002" v="2536" actId="22"/>
          <ac:spMkLst>
            <pc:docMk/>
            <pc:sldMk cId="1559292982" sldId="1092"/>
            <ac:spMk id="3" creationId="{3B1DE3EE-6176-17DF-5793-4DD63F57EF47}"/>
          </ac:spMkLst>
        </pc:spChg>
        <pc:spChg chg="add mod">
          <ac:chgData name="paul meaney" userId="8f3b41ac-413d-46e0-bc97-8181c95bcdc2" providerId="ADAL" clId="{724DF2C5-F462-475E-9F15-5A8DA5189FC4}" dt="2023-10-10T14:06:20.186" v="3248" actId="20577"/>
          <ac:spMkLst>
            <pc:docMk/>
            <pc:sldMk cId="1559292982" sldId="1092"/>
            <ac:spMk id="7" creationId="{34F5BD8D-B2C2-6A19-77F4-2C98D3A41E5A}"/>
          </ac:spMkLst>
        </pc:spChg>
        <pc:spChg chg="mod">
          <ac:chgData name="paul meaney" userId="8f3b41ac-413d-46e0-bc97-8181c95bcdc2" providerId="ADAL" clId="{724DF2C5-F462-475E-9F15-5A8DA5189FC4}" dt="2023-10-10T14:06:10.279" v="3225"/>
          <ac:spMkLst>
            <pc:docMk/>
            <pc:sldMk cId="1559292982" sldId="1092"/>
            <ac:spMk id="10" creationId="{4B02BAD4-BF94-3C18-5659-659AB8450D91}"/>
          </ac:spMkLst>
        </pc:spChg>
        <pc:grpChg chg="add mod">
          <ac:chgData name="paul meaney" userId="8f3b41ac-413d-46e0-bc97-8181c95bcdc2" providerId="ADAL" clId="{724DF2C5-F462-475E-9F15-5A8DA5189FC4}" dt="2023-10-10T14:06:10.279" v="3225"/>
          <ac:grpSpMkLst>
            <pc:docMk/>
            <pc:sldMk cId="1559292982" sldId="1092"/>
            <ac:grpSpMk id="8" creationId="{1D6A7AF2-23E1-2CF5-A1B2-54A551C5355B}"/>
          </ac:grpSpMkLst>
        </pc:grpChg>
        <pc:picChg chg="add mod ord modCrop">
          <ac:chgData name="paul meaney" userId="8f3b41ac-413d-46e0-bc97-8181c95bcdc2" providerId="ADAL" clId="{724DF2C5-F462-475E-9F15-5A8DA5189FC4}" dt="2023-10-10T14:07:57.807" v="3271" actId="1582"/>
          <ac:picMkLst>
            <pc:docMk/>
            <pc:sldMk cId="1559292982" sldId="1092"/>
            <ac:picMk id="6" creationId="{6227D2E1-7EC6-2B79-8397-32CFC6BDE0DA}"/>
          </ac:picMkLst>
        </pc:picChg>
        <pc:picChg chg="mod">
          <ac:chgData name="paul meaney" userId="8f3b41ac-413d-46e0-bc97-8181c95bcdc2" providerId="ADAL" clId="{724DF2C5-F462-475E-9F15-5A8DA5189FC4}" dt="2023-10-10T14:06:10.279" v="3225"/>
          <ac:picMkLst>
            <pc:docMk/>
            <pc:sldMk cId="1559292982" sldId="1092"/>
            <ac:picMk id="9" creationId="{6345DD1D-A009-24BB-533A-D3EE19A92B4A}"/>
          </ac:picMkLst>
        </pc:picChg>
      </pc:sldChg>
      <pc:sldChg chg="addSp delSp modSp new mod setBg">
        <pc:chgData name="paul meaney" userId="8f3b41ac-413d-46e0-bc97-8181c95bcdc2" providerId="ADAL" clId="{724DF2C5-F462-475E-9F15-5A8DA5189FC4}" dt="2023-10-10T14:29:53.317" v="4453" actId="114"/>
        <pc:sldMkLst>
          <pc:docMk/>
          <pc:sldMk cId="3212922682" sldId="1093"/>
        </pc:sldMkLst>
        <pc:spChg chg="mod">
          <ac:chgData name="paul meaney" userId="8f3b41ac-413d-46e0-bc97-8181c95bcdc2" providerId="ADAL" clId="{724DF2C5-F462-475E-9F15-5A8DA5189FC4}" dt="2023-10-10T14:28:21.767" v="4448" actId="26606"/>
          <ac:spMkLst>
            <pc:docMk/>
            <pc:sldMk cId="3212922682" sldId="1093"/>
            <ac:spMk id="2" creationId="{7A9633FA-E0A9-8FA9-8155-1AB031B780A6}"/>
          </ac:spMkLst>
        </pc:spChg>
        <pc:spChg chg="del mod">
          <ac:chgData name="paul meaney" userId="8f3b41ac-413d-46e0-bc97-8181c95bcdc2" providerId="ADAL" clId="{724DF2C5-F462-475E-9F15-5A8DA5189FC4}" dt="2023-10-10T14:28:04.417" v="4442" actId="26606"/>
          <ac:spMkLst>
            <pc:docMk/>
            <pc:sldMk cId="3212922682" sldId="1093"/>
            <ac:spMk id="3" creationId="{A18EDC34-C895-8D7E-973F-6CC17FA669A3}"/>
          </ac:spMkLst>
        </pc:spChg>
        <pc:spChg chg="mod">
          <ac:chgData name="paul meaney" userId="8f3b41ac-413d-46e0-bc97-8181c95bcdc2" providerId="ADAL" clId="{724DF2C5-F462-475E-9F15-5A8DA5189FC4}" dt="2023-10-10T14:28:21.767" v="4448" actId="26606"/>
          <ac:spMkLst>
            <pc:docMk/>
            <pc:sldMk cId="3212922682" sldId="1093"/>
            <ac:spMk id="4" creationId="{C764D0BD-32E4-1DF4-4BB9-BA9FBC73B943}"/>
          </ac:spMkLst>
        </pc:spChg>
        <pc:spChg chg="add del">
          <ac:chgData name="paul meaney" userId="8f3b41ac-413d-46e0-bc97-8181c95bcdc2" providerId="ADAL" clId="{724DF2C5-F462-475E-9F15-5A8DA5189FC4}" dt="2023-10-10T14:28:21.767" v="4448" actId="26606"/>
          <ac:spMkLst>
            <pc:docMk/>
            <pc:sldMk cId="3212922682" sldId="1093"/>
            <ac:spMk id="8" creationId="{FB5993E2-C02B-4335-ABA5-D8EC465551E3}"/>
          </ac:spMkLst>
        </pc:spChg>
        <pc:spChg chg="add del">
          <ac:chgData name="paul meaney" userId="8f3b41ac-413d-46e0-bc97-8181c95bcdc2" providerId="ADAL" clId="{724DF2C5-F462-475E-9F15-5A8DA5189FC4}" dt="2023-10-10T14:28:21.767" v="4448" actId="26606"/>
          <ac:spMkLst>
            <pc:docMk/>
            <pc:sldMk cId="3212922682" sldId="1093"/>
            <ac:spMk id="9" creationId="{C0B801A2-5622-4BE8-9AD2-C337A2CD0022}"/>
          </ac:spMkLst>
        </pc:spChg>
        <pc:spChg chg="add del">
          <ac:chgData name="paul meaney" userId="8f3b41ac-413d-46e0-bc97-8181c95bcdc2" providerId="ADAL" clId="{724DF2C5-F462-475E-9F15-5A8DA5189FC4}" dt="2023-10-10T14:28:21.767" v="4448" actId="26606"/>
          <ac:spMkLst>
            <pc:docMk/>
            <pc:sldMk cId="3212922682" sldId="1093"/>
            <ac:spMk id="10" creationId="{B7AF614F-5BC3-4086-99F5-B87C5847A071}"/>
          </ac:spMkLst>
        </pc:spChg>
        <pc:spChg chg="add del">
          <ac:chgData name="paul meaney" userId="8f3b41ac-413d-46e0-bc97-8181c95bcdc2" providerId="ADAL" clId="{724DF2C5-F462-475E-9F15-5A8DA5189FC4}" dt="2023-10-10T14:28:15.636" v="4446" actId="26606"/>
          <ac:spMkLst>
            <pc:docMk/>
            <pc:sldMk cId="3212922682" sldId="1093"/>
            <ac:spMk id="11" creationId="{FB5993E2-C02B-4335-ABA5-D8EC465551E3}"/>
          </ac:spMkLst>
        </pc:spChg>
        <pc:spChg chg="add del">
          <ac:chgData name="paul meaney" userId="8f3b41ac-413d-46e0-bc97-8181c95bcdc2" providerId="ADAL" clId="{724DF2C5-F462-475E-9F15-5A8DA5189FC4}" dt="2023-10-10T14:28:15.636" v="4446" actId="26606"/>
          <ac:spMkLst>
            <pc:docMk/>
            <pc:sldMk cId="3212922682" sldId="1093"/>
            <ac:spMk id="13" creationId="{C0B801A2-5622-4BE8-9AD2-C337A2CD0022}"/>
          </ac:spMkLst>
        </pc:spChg>
        <pc:spChg chg="add del">
          <ac:chgData name="paul meaney" userId="8f3b41ac-413d-46e0-bc97-8181c95bcdc2" providerId="ADAL" clId="{724DF2C5-F462-475E-9F15-5A8DA5189FC4}" dt="2023-10-10T14:28:15.636" v="4446" actId="26606"/>
          <ac:spMkLst>
            <pc:docMk/>
            <pc:sldMk cId="3212922682" sldId="1093"/>
            <ac:spMk id="15" creationId="{B7AF614F-5BC3-4086-99F5-B87C5847A071}"/>
          </ac:spMkLst>
        </pc:spChg>
        <pc:graphicFrameChg chg="add mod ord modGraphic">
          <ac:chgData name="paul meaney" userId="8f3b41ac-413d-46e0-bc97-8181c95bcdc2" providerId="ADAL" clId="{724DF2C5-F462-475E-9F15-5A8DA5189FC4}" dt="2023-10-10T14:29:53.317" v="4453" actId="114"/>
          <ac:graphicFrameMkLst>
            <pc:docMk/>
            <pc:sldMk cId="3212922682" sldId="1093"/>
            <ac:graphicFrameMk id="6" creationId="{F9E35D61-A613-429D-213F-B44316421030}"/>
          </ac:graphicFrameMkLst>
        </pc:graphicFrameChg>
      </pc:sldChg>
      <pc:sldChg chg="addSp delSp modSp new mod">
        <pc:chgData name="paul meaney" userId="8f3b41ac-413d-46e0-bc97-8181c95bcdc2" providerId="ADAL" clId="{724DF2C5-F462-475E-9F15-5A8DA5189FC4}" dt="2023-10-10T14:41:39.019" v="4666" actId="14100"/>
        <pc:sldMkLst>
          <pc:docMk/>
          <pc:sldMk cId="2397719402" sldId="1094"/>
        </pc:sldMkLst>
        <pc:spChg chg="mod">
          <ac:chgData name="paul meaney" userId="8f3b41ac-413d-46e0-bc97-8181c95bcdc2" providerId="ADAL" clId="{724DF2C5-F462-475E-9F15-5A8DA5189FC4}" dt="2023-10-10T14:36:56.231" v="4473"/>
          <ac:spMkLst>
            <pc:docMk/>
            <pc:sldMk cId="2397719402" sldId="1094"/>
            <ac:spMk id="2" creationId="{E7BA9FF5-BE0B-6B2A-2635-90B7B26C1404}"/>
          </ac:spMkLst>
        </pc:spChg>
        <pc:spChg chg="del">
          <ac:chgData name="paul meaney" userId="8f3b41ac-413d-46e0-bc97-8181c95bcdc2" providerId="ADAL" clId="{724DF2C5-F462-475E-9F15-5A8DA5189FC4}" dt="2023-10-10T14:36:47.713" v="4472" actId="22"/>
          <ac:spMkLst>
            <pc:docMk/>
            <pc:sldMk cId="2397719402" sldId="1094"/>
            <ac:spMk id="3" creationId="{4F1EFA89-F400-B782-CDB8-F4BCCF7449D6}"/>
          </ac:spMkLst>
        </pc:spChg>
        <pc:spChg chg="add mod">
          <ac:chgData name="paul meaney" userId="8f3b41ac-413d-46e0-bc97-8181c95bcdc2" providerId="ADAL" clId="{724DF2C5-F462-475E-9F15-5A8DA5189FC4}" dt="2023-10-10T14:37:38.412" v="4485" actId="14100"/>
          <ac:spMkLst>
            <pc:docMk/>
            <pc:sldMk cId="2397719402" sldId="1094"/>
            <ac:spMk id="7" creationId="{F6A8569A-C9BD-5FDD-8298-B78E03E45EB6}"/>
          </ac:spMkLst>
        </pc:spChg>
        <pc:spChg chg="mod">
          <ac:chgData name="paul meaney" userId="8f3b41ac-413d-46e0-bc97-8181c95bcdc2" providerId="ADAL" clId="{724DF2C5-F462-475E-9F15-5A8DA5189FC4}" dt="2023-10-10T14:37:48.541" v="4490" actId="14100"/>
          <ac:spMkLst>
            <pc:docMk/>
            <pc:sldMk cId="2397719402" sldId="1094"/>
            <ac:spMk id="9" creationId="{FEF040EF-E69E-6388-78AA-248FB259DCEE}"/>
          </ac:spMkLst>
        </pc:spChg>
        <pc:spChg chg="mod">
          <ac:chgData name="paul meaney" userId="8f3b41ac-413d-46e0-bc97-8181c95bcdc2" providerId="ADAL" clId="{724DF2C5-F462-475E-9F15-5A8DA5189FC4}" dt="2023-10-10T14:37:21.739" v="4479"/>
          <ac:spMkLst>
            <pc:docMk/>
            <pc:sldMk cId="2397719402" sldId="1094"/>
            <ac:spMk id="10" creationId="{CC0F195B-87C2-BBFF-7C60-C615E4BC18DB}"/>
          </ac:spMkLst>
        </pc:spChg>
        <pc:spChg chg="add mod">
          <ac:chgData name="paul meaney" userId="8f3b41ac-413d-46e0-bc97-8181c95bcdc2" providerId="ADAL" clId="{724DF2C5-F462-475E-9F15-5A8DA5189FC4}" dt="2023-10-10T14:37:58.851" v="4494" actId="14100"/>
          <ac:spMkLst>
            <pc:docMk/>
            <pc:sldMk cId="2397719402" sldId="1094"/>
            <ac:spMk id="11" creationId="{AFCF8BCB-D6B2-A1CF-F745-0E620CBBD536}"/>
          </ac:spMkLst>
        </pc:spChg>
        <pc:spChg chg="add mod">
          <ac:chgData name="paul meaney" userId="8f3b41ac-413d-46e0-bc97-8181c95bcdc2" providerId="ADAL" clId="{724DF2C5-F462-475E-9F15-5A8DA5189FC4}" dt="2023-10-10T14:38:08.052" v="4498" actId="14100"/>
          <ac:spMkLst>
            <pc:docMk/>
            <pc:sldMk cId="2397719402" sldId="1094"/>
            <ac:spMk id="12" creationId="{5ABDAA5B-4FF3-CB70-3BCD-52929BFB2803}"/>
          </ac:spMkLst>
        </pc:spChg>
        <pc:spChg chg="add mod">
          <ac:chgData name="paul meaney" userId="8f3b41ac-413d-46e0-bc97-8181c95bcdc2" providerId="ADAL" clId="{724DF2C5-F462-475E-9F15-5A8DA5189FC4}" dt="2023-10-10T14:41:12.573" v="4628" actId="14100"/>
          <ac:spMkLst>
            <pc:docMk/>
            <pc:sldMk cId="2397719402" sldId="1094"/>
            <ac:spMk id="13" creationId="{D03244C0-433F-A6B7-3089-4F7634CC5079}"/>
          </ac:spMkLst>
        </pc:spChg>
        <pc:spChg chg="mod">
          <ac:chgData name="paul meaney" userId="8f3b41ac-413d-46e0-bc97-8181c95bcdc2" providerId="ADAL" clId="{724DF2C5-F462-475E-9F15-5A8DA5189FC4}" dt="2023-10-10T14:38:53.356" v="4539" actId="1076"/>
          <ac:spMkLst>
            <pc:docMk/>
            <pc:sldMk cId="2397719402" sldId="1094"/>
            <ac:spMk id="15" creationId="{3AEC611B-0556-F9DF-404F-5B7D800747DB}"/>
          </ac:spMkLst>
        </pc:spChg>
        <pc:spChg chg="mod">
          <ac:chgData name="paul meaney" userId="8f3b41ac-413d-46e0-bc97-8181c95bcdc2" providerId="ADAL" clId="{724DF2C5-F462-475E-9F15-5A8DA5189FC4}" dt="2023-10-10T14:38:43.641" v="4536" actId="14100"/>
          <ac:spMkLst>
            <pc:docMk/>
            <pc:sldMk cId="2397719402" sldId="1094"/>
            <ac:spMk id="16" creationId="{7D84EB8A-C5AA-D828-BB13-87E75E87B853}"/>
          </ac:spMkLst>
        </pc:spChg>
        <pc:spChg chg="add mod">
          <ac:chgData name="paul meaney" userId="8f3b41ac-413d-46e0-bc97-8181c95bcdc2" providerId="ADAL" clId="{724DF2C5-F462-475E-9F15-5A8DA5189FC4}" dt="2023-10-10T14:39:34.615" v="4589" actId="1076"/>
          <ac:spMkLst>
            <pc:docMk/>
            <pc:sldMk cId="2397719402" sldId="1094"/>
            <ac:spMk id="17" creationId="{839DCD86-A648-0885-867B-EF897C086261}"/>
          </ac:spMkLst>
        </pc:spChg>
        <pc:spChg chg="add mod">
          <ac:chgData name="paul meaney" userId="8f3b41ac-413d-46e0-bc97-8181c95bcdc2" providerId="ADAL" clId="{724DF2C5-F462-475E-9F15-5A8DA5189FC4}" dt="2023-10-10T14:39:51.735" v="4618" actId="1076"/>
          <ac:spMkLst>
            <pc:docMk/>
            <pc:sldMk cId="2397719402" sldId="1094"/>
            <ac:spMk id="18" creationId="{7BDF1377-5AF3-85B2-C98D-EB868DE0613A}"/>
          </ac:spMkLst>
        </pc:spChg>
        <pc:spChg chg="add mod">
          <ac:chgData name="paul meaney" userId="8f3b41ac-413d-46e0-bc97-8181c95bcdc2" providerId="ADAL" clId="{724DF2C5-F462-475E-9F15-5A8DA5189FC4}" dt="2023-10-10T14:40:17.245" v="4624" actId="1076"/>
          <ac:spMkLst>
            <pc:docMk/>
            <pc:sldMk cId="2397719402" sldId="1094"/>
            <ac:spMk id="19" creationId="{EBACD820-B9FD-6D04-5C93-2FC620CB2ADD}"/>
          </ac:spMkLst>
        </pc:spChg>
        <pc:spChg chg="add mod">
          <ac:chgData name="paul meaney" userId="8f3b41ac-413d-46e0-bc97-8181c95bcdc2" providerId="ADAL" clId="{724DF2C5-F462-475E-9F15-5A8DA5189FC4}" dt="2023-10-10T14:41:07.657" v="4627" actId="14100"/>
          <ac:spMkLst>
            <pc:docMk/>
            <pc:sldMk cId="2397719402" sldId="1094"/>
            <ac:spMk id="20" creationId="{9CB6EAFB-363C-3055-619D-3A321B04AF31}"/>
          </ac:spMkLst>
        </pc:spChg>
        <pc:spChg chg="add mod">
          <ac:chgData name="paul meaney" userId="8f3b41ac-413d-46e0-bc97-8181c95bcdc2" providerId="ADAL" clId="{724DF2C5-F462-475E-9F15-5A8DA5189FC4}" dt="2023-10-10T14:41:39.019" v="4666" actId="14100"/>
          <ac:spMkLst>
            <pc:docMk/>
            <pc:sldMk cId="2397719402" sldId="1094"/>
            <ac:spMk id="21" creationId="{24BE4085-A34E-3C1E-B8EC-271003E45DD6}"/>
          </ac:spMkLst>
        </pc:spChg>
        <pc:spChg chg="mod">
          <ac:chgData name="paul meaney" userId="8f3b41ac-413d-46e0-bc97-8181c95bcdc2" providerId="ADAL" clId="{724DF2C5-F462-475E-9F15-5A8DA5189FC4}" dt="2023-10-10T14:41:20.938" v="4629"/>
          <ac:spMkLst>
            <pc:docMk/>
            <pc:sldMk cId="2397719402" sldId="1094"/>
            <ac:spMk id="24" creationId="{59DCB48D-B20F-872C-1093-8D4C691EF330}"/>
          </ac:spMkLst>
        </pc:spChg>
        <pc:grpChg chg="add mod">
          <ac:chgData name="paul meaney" userId="8f3b41ac-413d-46e0-bc97-8181c95bcdc2" providerId="ADAL" clId="{724DF2C5-F462-475E-9F15-5A8DA5189FC4}" dt="2023-10-10T14:39:00.413" v="4541" actId="1076"/>
          <ac:grpSpMkLst>
            <pc:docMk/>
            <pc:sldMk cId="2397719402" sldId="1094"/>
            <ac:grpSpMk id="8" creationId="{E06742EA-4B28-8F89-0EE2-3DCB5E835C29}"/>
          </ac:grpSpMkLst>
        </pc:grpChg>
        <pc:grpChg chg="add mod">
          <ac:chgData name="paul meaney" userId="8f3b41ac-413d-46e0-bc97-8181c95bcdc2" providerId="ADAL" clId="{724DF2C5-F462-475E-9F15-5A8DA5189FC4}" dt="2023-10-10T14:39:05.676" v="4542" actId="1076"/>
          <ac:grpSpMkLst>
            <pc:docMk/>
            <pc:sldMk cId="2397719402" sldId="1094"/>
            <ac:grpSpMk id="14" creationId="{2A2EA449-E6E7-8625-629F-5F780FEB52FF}"/>
          </ac:grpSpMkLst>
        </pc:grpChg>
        <pc:grpChg chg="add mod">
          <ac:chgData name="paul meaney" userId="8f3b41ac-413d-46e0-bc97-8181c95bcdc2" providerId="ADAL" clId="{724DF2C5-F462-475E-9F15-5A8DA5189FC4}" dt="2023-10-10T14:41:20.938" v="4629"/>
          <ac:grpSpMkLst>
            <pc:docMk/>
            <pc:sldMk cId="2397719402" sldId="1094"/>
            <ac:grpSpMk id="22" creationId="{DAF9E8B1-3A07-D2F5-9CE2-EEFBBFADD069}"/>
          </ac:grpSpMkLst>
        </pc:grpChg>
        <pc:picChg chg="add mod ord modCrop">
          <ac:chgData name="paul meaney" userId="8f3b41ac-413d-46e0-bc97-8181c95bcdc2" providerId="ADAL" clId="{724DF2C5-F462-475E-9F15-5A8DA5189FC4}" dt="2023-10-10T14:37:33.633" v="4484" actId="167"/>
          <ac:picMkLst>
            <pc:docMk/>
            <pc:sldMk cId="2397719402" sldId="1094"/>
            <ac:picMk id="6" creationId="{10BF0B60-09B4-8133-8AE8-BFE89F9F372C}"/>
          </ac:picMkLst>
        </pc:picChg>
        <pc:picChg chg="mod">
          <ac:chgData name="paul meaney" userId="8f3b41ac-413d-46e0-bc97-8181c95bcdc2" providerId="ADAL" clId="{724DF2C5-F462-475E-9F15-5A8DA5189FC4}" dt="2023-10-10T14:41:20.938" v="4629"/>
          <ac:picMkLst>
            <pc:docMk/>
            <pc:sldMk cId="2397719402" sldId="1094"/>
            <ac:picMk id="23" creationId="{230B6338-4CC3-01A2-A3E0-B8EE6E69D58F}"/>
          </ac:picMkLst>
        </pc:picChg>
      </pc:sldChg>
      <pc:sldChg chg="addSp delSp modSp new mod">
        <pc:chgData name="paul meaney" userId="8f3b41ac-413d-46e0-bc97-8181c95bcdc2" providerId="ADAL" clId="{724DF2C5-F462-475E-9F15-5A8DA5189FC4}" dt="2023-10-10T14:46:51.073" v="4913"/>
        <pc:sldMkLst>
          <pc:docMk/>
          <pc:sldMk cId="419310994" sldId="1095"/>
        </pc:sldMkLst>
        <pc:spChg chg="mod">
          <ac:chgData name="paul meaney" userId="8f3b41ac-413d-46e0-bc97-8181c95bcdc2" providerId="ADAL" clId="{724DF2C5-F462-475E-9F15-5A8DA5189FC4}" dt="2023-10-10T14:46:51.073" v="4913"/>
          <ac:spMkLst>
            <pc:docMk/>
            <pc:sldMk cId="419310994" sldId="1095"/>
            <ac:spMk id="2" creationId="{835A269B-5601-97E4-652C-8760711602BC}"/>
          </ac:spMkLst>
        </pc:spChg>
        <pc:spChg chg="del">
          <ac:chgData name="paul meaney" userId="8f3b41ac-413d-46e0-bc97-8181c95bcdc2" providerId="ADAL" clId="{724DF2C5-F462-475E-9F15-5A8DA5189FC4}" dt="2023-10-10T14:43:14.240" v="4689" actId="478"/>
          <ac:spMkLst>
            <pc:docMk/>
            <pc:sldMk cId="419310994" sldId="1095"/>
            <ac:spMk id="3" creationId="{DF9F936B-DB23-2555-3E85-CCB4392EB116}"/>
          </ac:spMkLst>
        </pc:spChg>
        <pc:spChg chg="add mod">
          <ac:chgData name="paul meaney" userId="8f3b41ac-413d-46e0-bc97-8181c95bcdc2" providerId="ADAL" clId="{724DF2C5-F462-475E-9F15-5A8DA5189FC4}" dt="2023-10-10T14:43:14.705" v="4690"/>
          <ac:spMkLst>
            <pc:docMk/>
            <pc:sldMk cId="419310994" sldId="1095"/>
            <ac:spMk id="6" creationId="{638D5FC8-5930-9408-E055-534E6CF69987}"/>
          </ac:spMkLst>
        </pc:spChg>
        <pc:spChg chg="mod">
          <ac:chgData name="paul meaney" userId="8f3b41ac-413d-46e0-bc97-8181c95bcdc2" providerId="ADAL" clId="{724DF2C5-F462-475E-9F15-5A8DA5189FC4}" dt="2023-10-10T14:43:14.705" v="4690"/>
          <ac:spMkLst>
            <pc:docMk/>
            <pc:sldMk cId="419310994" sldId="1095"/>
            <ac:spMk id="8" creationId="{3E0F0D38-5E98-AFF1-E418-12538A738153}"/>
          </ac:spMkLst>
        </pc:spChg>
        <pc:spChg chg="mod">
          <ac:chgData name="paul meaney" userId="8f3b41ac-413d-46e0-bc97-8181c95bcdc2" providerId="ADAL" clId="{724DF2C5-F462-475E-9F15-5A8DA5189FC4}" dt="2023-10-10T14:43:14.705" v="4690"/>
          <ac:spMkLst>
            <pc:docMk/>
            <pc:sldMk cId="419310994" sldId="1095"/>
            <ac:spMk id="9" creationId="{6A1FC2F7-C507-6F76-3750-2E8FC2C16D65}"/>
          </ac:spMkLst>
        </pc:spChg>
        <pc:spChg chg="add mod">
          <ac:chgData name="paul meaney" userId="8f3b41ac-413d-46e0-bc97-8181c95bcdc2" providerId="ADAL" clId="{724DF2C5-F462-475E-9F15-5A8DA5189FC4}" dt="2023-10-10T14:45:26.034" v="4823" actId="14100"/>
          <ac:spMkLst>
            <pc:docMk/>
            <pc:sldMk cId="419310994" sldId="1095"/>
            <ac:spMk id="12" creationId="{32A9E00D-2263-DEC1-2745-C38977DECEFE}"/>
          </ac:spMkLst>
        </pc:spChg>
        <pc:spChg chg="mod">
          <ac:chgData name="paul meaney" userId="8f3b41ac-413d-46e0-bc97-8181c95bcdc2" providerId="ADAL" clId="{724DF2C5-F462-475E-9F15-5A8DA5189FC4}" dt="2023-10-10T14:44:51.195" v="4695"/>
          <ac:spMkLst>
            <pc:docMk/>
            <pc:sldMk cId="419310994" sldId="1095"/>
            <ac:spMk id="15" creationId="{C9F07E48-448C-E42D-77CC-44A8113A5B25}"/>
          </ac:spMkLst>
        </pc:spChg>
        <pc:spChg chg="add mod">
          <ac:chgData name="paul meaney" userId="8f3b41ac-413d-46e0-bc97-8181c95bcdc2" providerId="ADAL" clId="{724DF2C5-F462-475E-9F15-5A8DA5189FC4}" dt="2023-10-10T14:45:53.890" v="4828" actId="14100"/>
          <ac:spMkLst>
            <pc:docMk/>
            <pc:sldMk cId="419310994" sldId="1095"/>
            <ac:spMk id="16" creationId="{E1D98ACE-3940-A4EC-B44C-7076CB9500B2}"/>
          </ac:spMkLst>
        </pc:spChg>
        <pc:spChg chg="mod">
          <ac:chgData name="paul meaney" userId="8f3b41ac-413d-46e0-bc97-8181c95bcdc2" providerId="ADAL" clId="{724DF2C5-F462-475E-9F15-5A8DA5189FC4}" dt="2023-10-10T14:46:22.199" v="4908" actId="14100"/>
          <ac:spMkLst>
            <pc:docMk/>
            <pc:sldMk cId="419310994" sldId="1095"/>
            <ac:spMk id="18" creationId="{F2D79A37-0262-7E24-DB1D-D511374098D5}"/>
          </ac:spMkLst>
        </pc:spChg>
        <pc:spChg chg="mod">
          <ac:chgData name="paul meaney" userId="8f3b41ac-413d-46e0-bc97-8181c95bcdc2" providerId="ADAL" clId="{724DF2C5-F462-475E-9F15-5A8DA5189FC4}" dt="2023-10-10T14:46:33.606" v="4911" actId="14100"/>
          <ac:spMkLst>
            <pc:docMk/>
            <pc:sldMk cId="419310994" sldId="1095"/>
            <ac:spMk id="19" creationId="{85D8D17E-3D68-1BFE-4255-E4EA20694F48}"/>
          </ac:spMkLst>
        </pc:spChg>
        <pc:grpChg chg="add mod">
          <ac:chgData name="paul meaney" userId="8f3b41ac-413d-46e0-bc97-8181c95bcdc2" providerId="ADAL" clId="{724DF2C5-F462-475E-9F15-5A8DA5189FC4}" dt="2023-10-10T14:43:14.705" v="4690"/>
          <ac:grpSpMkLst>
            <pc:docMk/>
            <pc:sldMk cId="419310994" sldId="1095"/>
            <ac:grpSpMk id="7" creationId="{38EFB469-17C0-2AFE-C937-01223873B142}"/>
          </ac:grpSpMkLst>
        </pc:grpChg>
        <pc:grpChg chg="add mod">
          <ac:chgData name="paul meaney" userId="8f3b41ac-413d-46e0-bc97-8181c95bcdc2" providerId="ADAL" clId="{724DF2C5-F462-475E-9F15-5A8DA5189FC4}" dt="2023-10-10T14:45:30.064" v="4825" actId="14100"/>
          <ac:grpSpMkLst>
            <pc:docMk/>
            <pc:sldMk cId="419310994" sldId="1095"/>
            <ac:grpSpMk id="13" creationId="{E2F20450-6975-6144-C440-414DF3EB1B51}"/>
          </ac:grpSpMkLst>
        </pc:grpChg>
        <pc:grpChg chg="add mod">
          <ac:chgData name="paul meaney" userId="8f3b41ac-413d-46e0-bc97-8181c95bcdc2" providerId="ADAL" clId="{724DF2C5-F462-475E-9F15-5A8DA5189FC4}" dt="2023-10-10T14:46:40.528" v="4912" actId="1076"/>
          <ac:grpSpMkLst>
            <pc:docMk/>
            <pc:sldMk cId="419310994" sldId="1095"/>
            <ac:grpSpMk id="17" creationId="{F7DBE5A4-291E-10C5-C6C2-EFBB3014A659}"/>
          </ac:grpSpMkLst>
        </pc:grpChg>
        <pc:picChg chg="add mod">
          <ac:chgData name="paul meaney" userId="8f3b41ac-413d-46e0-bc97-8181c95bcdc2" providerId="ADAL" clId="{724DF2C5-F462-475E-9F15-5A8DA5189FC4}" dt="2023-10-10T14:43:14.705" v="4690"/>
          <ac:picMkLst>
            <pc:docMk/>
            <pc:sldMk cId="419310994" sldId="1095"/>
            <ac:picMk id="5" creationId="{3B4689B2-6D8D-C709-F59A-C718E38382D8}"/>
          </ac:picMkLst>
        </pc:picChg>
        <pc:picChg chg="add mod">
          <ac:chgData name="paul meaney" userId="8f3b41ac-413d-46e0-bc97-8181c95bcdc2" providerId="ADAL" clId="{724DF2C5-F462-475E-9F15-5A8DA5189FC4}" dt="2023-10-10T14:43:54.494" v="4694" actId="1076"/>
          <ac:picMkLst>
            <pc:docMk/>
            <pc:sldMk cId="419310994" sldId="1095"/>
            <ac:picMk id="11" creationId="{3504CBC4-5996-B594-C6EC-53C0C88E1C0D}"/>
          </ac:picMkLst>
        </pc:picChg>
        <pc:picChg chg="mod">
          <ac:chgData name="paul meaney" userId="8f3b41ac-413d-46e0-bc97-8181c95bcdc2" providerId="ADAL" clId="{724DF2C5-F462-475E-9F15-5A8DA5189FC4}" dt="2023-10-10T14:44:51.195" v="4695"/>
          <ac:picMkLst>
            <pc:docMk/>
            <pc:sldMk cId="419310994" sldId="1095"/>
            <ac:picMk id="14" creationId="{75E5D87D-8404-2B39-8219-F0A26E033562}"/>
          </ac:picMkLst>
        </pc:picChg>
      </pc:sldChg>
      <pc:sldChg chg="new del">
        <pc:chgData name="paul meaney" userId="8f3b41ac-413d-46e0-bc97-8181c95bcdc2" providerId="ADAL" clId="{724DF2C5-F462-475E-9F15-5A8DA5189FC4}" dt="2023-10-10T15:20:38.453" v="6534" actId="47"/>
        <pc:sldMkLst>
          <pc:docMk/>
          <pc:sldMk cId="3959459361" sldId="1096"/>
        </pc:sldMkLst>
      </pc:sldChg>
      <pc:sldChg chg="modSp add mod">
        <pc:chgData name="paul meaney" userId="8f3b41ac-413d-46e0-bc97-8181c95bcdc2" providerId="ADAL" clId="{724DF2C5-F462-475E-9F15-5A8DA5189FC4}" dt="2023-10-10T15:16:19.575" v="6443" actId="14734"/>
        <pc:sldMkLst>
          <pc:docMk/>
          <pc:sldMk cId="361326302" sldId="1097"/>
        </pc:sldMkLst>
        <pc:spChg chg="mod">
          <ac:chgData name="paul meaney" userId="8f3b41ac-413d-46e0-bc97-8181c95bcdc2" providerId="ADAL" clId="{724DF2C5-F462-475E-9F15-5A8DA5189FC4}" dt="2023-10-10T14:57:34.004" v="5433" actId="255"/>
          <ac:spMkLst>
            <pc:docMk/>
            <pc:sldMk cId="361326302" sldId="1097"/>
            <ac:spMk id="6" creationId="{3876AC5A-FC0D-C818-8A40-5CC4E91E178D}"/>
          </ac:spMkLst>
        </pc:spChg>
        <pc:graphicFrameChg chg="mod modGraphic">
          <ac:chgData name="paul meaney" userId="8f3b41ac-413d-46e0-bc97-8181c95bcdc2" providerId="ADAL" clId="{724DF2C5-F462-475E-9F15-5A8DA5189FC4}" dt="2023-10-10T15:16:19.575" v="6443" actId="14734"/>
          <ac:graphicFrameMkLst>
            <pc:docMk/>
            <pc:sldMk cId="361326302" sldId="1097"/>
            <ac:graphicFrameMk id="5" creationId="{29F611C5-FF43-EF4C-3989-A786B0C2F63C}"/>
          </ac:graphicFrameMkLst>
        </pc:graphicFrameChg>
      </pc:sldChg>
      <pc:sldChg chg="addSp delSp modSp new mod setBg">
        <pc:chgData name="paul meaney" userId="8f3b41ac-413d-46e0-bc97-8181c95bcdc2" providerId="ADAL" clId="{724DF2C5-F462-475E-9F15-5A8DA5189FC4}" dt="2023-10-10T15:07:30.701" v="5985" actId="20577"/>
        <pc:sldMkLst>
          <pc:docMk/>
          <pc:sldMk cId="2610710986" sldId="1098"/>
        </pc:sldMkLst>
        <pc:spChg chg="mod">
          <ac:chgData name="paul meaney" userId="8f3b41ac-413d-46e0-bc97-8181c95bcdc2" providerId="ADAL" clId="{724DF2C5-F462-475E-9F15-5A8DA5189FC4}" dt="2023-10-10T15:06:48.549" v="5953" actId="26606"/>
          <ac:spMkLst>
            <pc:docMk/>
            <pc:sldMk cId="2610710986" sldId="1098"/>
            <ac:spMk id="2" creationId="{3F111E93-4D8B-3548-BB5F-1CBC91E0FA8F}"/>
          </ac:spMkLst>
        </pc:spChg>
        <pc:spChg chg="del mod">
          <ac:chgData name="paul meaney" userId="8f3b41ac-413d-46e0-bc97-8181c95bcdc2" providerId="ADAL" clId="{724DF2C5-F462-475E-9F15-5A8DA5189FC4}" dt="2023-10-10T15:06:36.784" v="5950" actId="26606"/>
          <ac:spMkLst>
            <pc:docMk/>
            <pc:sldMk cId="2610710986" sldId="1098"/>
            <ac:spMk id="3" creationId="{2F9EA5C1-C206-2752-814A-12D9474BD2DA}"/>
          </ac:spMkLst>
        </pc:spChg>
        <pc:spChg chg="mod">
          <ac:chgData name="paul meaney" userId="8f3b41ac-413d-46e0-bc97-8181c95bcdc2" providerId="ADAL" clId="{724DF2C5-F462-475E-9F15-5A8DA5189FC4}" dt="2023-10-10T15:06:48.549" v="5953" actId="26606"/>
          <ac:spMkLst>
            <pc:docMk/>
            <pc:sldMk cId="2610710986" sldId="1098"/>
            <ac:spMk id="4" creationId="{D0C20ACC-B7A7-21A1-EA8F-F0841A2A1AE0}"/>
          </ac:spMkLst>
        </pc:spChg>
        <pc:spChg chg="add del">
          <ac:chgData name="paul meaney" userId="8f3b41ac-413d-46e0-bc97-8181c95bcdc2" providerId="ADAL" clId="{724DF2C5-F462-475E-9F15-5A8DA5189FC4}" dt="2023-10-10T15:06:45.116" v="5952" actId="26606"/>
          <ac:spMkLst>
            <pc:docMk/>
            <pc:sldMk cId="2610710986" sldId="1098"/>
            <ac:spMk id="11" creationId="{FB5993E2-C02B-4335-ABA5-D8EC465551E3}"/>
          </ac:spMkLst>
        </pc:spChg>
        <pc:spChg chg="add del">
          <ac:chgData name="paul meaney" userId="8f3b41ac-413d-46e0-bc97-8181c95bcdc2" providerId="ADAL" clId="{724DF2C5-F462-475E-9F15-5A8DA5189FC4}" dt="2023-10-10T15:06:45.116" v="5952" actId="26606"/>
          <ac:spMkLst>
            <pc:docMk/>
            <pc:sldMk cId="2610710986" sldId="1098"/>
            <ac:spMk id="13" creationId="{C0B801A2-5622-4BE8-9AD2-C337A2CD0022}"/>
          </ac:spMkLst>
        </pc:spChg>
        <pc:spChg chg="add del">
          <ac:chgData name="paul meaney" userId="8f3b41ac-413d-46e0-bc97-8181c95bcdc2" providerId="ADAL" clId="{724DF2C5-F462-475E-9F15-5A8DA5189FC4}" dt="2023-10-10T15:06:45.116" v="5952" actId="26606"/>
          <ac:spMkLst>
            <pc:docMk/>
            <pc:sldMk cId="2610710986" sldId="1098"/>
            <ac:spMk id="15" creationId="{B7AF614F-5BC3-4086-99F5-B87C5847A071}"/>
          </ac:spMkLst>
        </pc:spChg>
        <pc:spChg chg="add del">
          <ac:chgData name="paul meaney" userId="8f3b41ac-413d-46e0-bc97-8181c95bcdc2" providerId="ADAL" clId="{724DF2C5-F462-475E-9F15-5A8DA5189FC4}" dt="2023-10-10T15:06:48.549" v="5953" actId="26606"/>
          <ac:spMkLst>
            <pc:docMk/>
            <pc:sldMk cId="2610710986" sldId="1098"/>
            <ac:spMk id="20" creationId="{FB5993E2-C02B-4335-ABA5-D8EC465551E3}"/>
          </ac:spMkLst>
        </pc:spChg>
        <pc:spChg chg="add del">
          <ac:chgData name="paul meaney" userId="8f3b41ac-413d-46e0-bc97-8181c95bcdc2" providerId="ADAL" clId="{724DF2C5-F462-475E-9F15-5A8DA5189FC4}" dt="2023-10-10T15:06:48.549" v="5953" actId="26606"/>
          <ac:spMkLst>
            <pc:docMk/>
            <pc:sldMk cId="2610710986" sldId="1098"/>
            <ac:spMk id="22" creationId="{C0B801A2-5622-4BE8-9AD2-C337A2CD0022}"/>
          </ac:spMkLst>
        </pc:spChg>
        <pc:spChg chg="add del">
          <ac:chgData name="paul meaney" userId="8f3b41ac-413d-46e0-bc97-8181c95bcdc2" providerId="ADAL" clId="{724DF2C5-F462-475E-9F15-5A8DA5189FC4}" dt="2023-10-10T15:06:48.549" v="5953" actId="26606"/>
          <ac:spMkLst>
            <pc:docMk/>
            <pc:sldMk cId="2610710986" sldId="1098"/>
            <ac:spMk id="24" creationId="{B7AF614F-5BC3-4086-99F5-B87C5847A071}"/>
          </ac:spMkLst>
        </pc:spChg>
        <pc:graphicFrameChg chg="add mod modGraphic">
          <ac:chgData name="paul meaney" userId="8f3b41ac-413d-46e0-bc97-8181c95bcdc2" providerId="ADAL" clId="{724DF2C5-F462-475E-9F15-5A8DA5189FC4}" dt="2023-10-10T15:07:30.701" v="5985" actId="20577"/>
          <ac:graphicFrameMkLst>
            <pc:docMk/>
            <pc:sldMk cId="2610710986" sldId="1098"/>
            <ac:graphicFrameMk id="6" creationId="{E2F57CE4-A146-98F4-FFC7-17238BE44FEB}"/>
          </ac:graphicFrameMkLst>
        </pc:graphicFrameChg>
      </pc:sldChg>
      <pc:sldChg chg="addSp delSp modSp new mod setBg">
        <pc:chgData name="paul meaney" userId="8f3b41ac-413d-46e0-bc97-8181c95bcdc2" providerId="ADAL" clId="{724DF2C5-F462-475E-9F15-5A8DA5189FC4}" dt="2023-10-13T09:43:32.681" v="17463" actId="114"/>
        <pc:sldMkLst>
          <pc:docMk/>
          <pc:sldMk cId="4114639644" sldId="1099"/>
        </pc:sldMkLst>
        <pc:spChg chg="mod">
          <ac:chgData name="paul meaney" userId="8f3b41ac-413d-46e0-bc97-8181c95bcdc2" providerId="ADAL" clId="{724DF2C5-F462-475E-9F15-5A8DA5189FC4}" dt="2023-10-10T15:14:23.422" v="6421" actId="26606"/>
          <ac:spMkLst>
            <pc:docMk/>
            <pc:sldMk cId="4114639644" sldId="1099"/>
            <ac:spMk id="2" creationId="{4A2634DA-57A8-5546-C4C6-FA1FAEBDDED4}"/>
          </ac:spMkLst>
        </pc:spChg>
        <pc:spChg chg="del mod">
          <ac:chgData name="paul meaney" userId="8f3b41ac-413d-46e0-bc97-8181c95bcdc2" providerId="ADAL" clId="{724DF2C5-F462-475E-9F15-5A8DA5189FC4}" dt="2023-10-10T15:14:19.977" v="6420" actId="26606"/>
          <ac:spMkLst>
            <pc:docMk/>
            <pc:sldMk cId="4114639644" sldId="1099"/>
            <ac:spMk id="3" creationId="{55741415-E7FE-3E8F-060E-7285F9BA754F}"/>
          </ac:spMkLst>
        </pc:spChg>
        <pc:spChg chg="mod">
          <ac:chgData name="paul meaney" userId="8f3b41ac-413d-46e0-bc97-8181c95bcdc2" providerId="ADAL" clId="{724DF2C5-F462-475E-9F15-5A8DA5189FC4}" dt="2023-10-10T15:14:23.422" v="6421" actId="26606"/>
          <ac:spMkLst>
            <pc:docMk/>
            <pc:sldMk cId="4114639644" sldId="1099"/>
            <ac:spMk id="4" creationId="{6335790F-8CED-AA6A-3C2F-E2DAB46866A9}"/>
          </ac:spMkLst>
        </pc:spChg>
        <pc:spChg chg="add del">
          <ac:chgData name="paul meaney" userId="8f3b41ac-413d-46e0-bc97-8181c95bcdc2" providerId="ADAL" clId="{724DF2C5-F462-475E-9F15-5A8DA5189FC4}" dt="2023-10-10T15:14:23.422" v="6421" actId="26606"/>
          <ac:spMkLst>
            <pc:docMk/>
            <pc:sldMk cId="4114639644" sldId="1099"/>
            <ac:spMk id="10" creationId="{FB5993E2-C02B-4335-ABA5-D8EC465551E3}"/>
          </ac:spMkLst>
        </pc:spChg>
        <pc:spChg chg="add del">
          <ac:chgData name="paul meaney" userId="8f3b41ac-413d-46e0-bc97-8181c95bcdc2" providerId="ADAL" clId="{724DF2C5-F462-475E-9F15-5A8DA5189FC4}" dt="2023-10-10T15:14:23.422" v="6421" actId="26606"/>
          <ac:spMkLst>
            <pc:docMk/>
            <pc:sldMk cId="4114639644" sldId="1099"/>
            <ac:spMk id="12" creationId="{C0B801A2-5622-4BE8-9AD2-C337A2CD0022}"/>
          </ac:spMkLst>
        </pc:spChg>
        <pc:spChg chg="add del">
          <ac:chgData name="paul meaney" userId="8f3b41ac-413d-46e0-bc97-8181c95bcdc2" providerId="ADAL" clId="{724DF2C5-F462-475E-9F15-5A8DA5189FC4}" dt="2023-10-10T15:14:23.422" v="6421" actId="26606"/>
          <ac:spMkLst>
            <pc:docMk/>
            <pc:sldMk cId="4114639644" sldId="1099"/>
            <ac:spMk id="14" creationId="{B7AF614F-5BC3-4086-99F5-B87C5847A071}"/>
          </ac:spMkLst>
        </pc:spChg>
        <pc:graphicFrameChg chg="add mod modGraphic">
          <ac:chgData name="paul meaney" userId="8f3b41ac-413d-46e0-bc97-8181c95bcdc2" providerId="ADAL" clId="{724DF2C5-F462-475E-9F15-5A8DA5189FC4}" dt="2023-10-13T09:43:32.681" v="17463" actId="114"/>
          <ac:graphicFrameMkLst>
            <pc:docMk/>
            <pc:sldMk cId="4114639644" sldId="1099"/>
            <ac:graphicFrameMk id="6" creationId="{37B32F39-5105-A396-0534-2BA7A5E46167}"/>
          </ac:graphicFrameMkLst>
        </pc:graphicFrameChg>
      </pc:sldChg>
      <pc:sldChg chg="modSp add ord">
        <pc:chgData name="paul meaney" userId="8f3b41ac-413d-46e0-bc97-8181c95bcdc2" providerId="ADAL" clId="{724DF2C5-F462-475E-9F15-5A8DA5189FC4}" dt="2023-10-10T15:16:59.941" v="6474" actId="20577"/>
        <pc:sldMkLst>
          <pc:docMk/>
          <pc:sldMk cId="2291031934" sldId="1100"/>
        </pc:sldMkLst>
        <pc:spChg chg="mod">
          <ac:chgData name="paul meaney" userId="8f3b41ac-413d-46e0-bc97-8181c95bcdc2" providerId="ADAL" clId="{724DF2C5-F462-475E-9F15-5A8DA5189FC4}" dt="2023-10-10T15:16:59.941" v="6474" actId="20577"/>
          <ac:spMkLst>
            <pc:docMk/>
            <pc:sldMk cId="2291031934" sldId="1100"/>
            <ac:spMk id="5" creationId="{CDB49D71-E3AB-464B-95A8-417A11D7B349}"/>
          </ac:spMkLst>
        </pc:spChg>
      </pc:sldChg>
      <pc:sldChg chg="addSp delSp modSp new mod">
        <pc:chgData name="paul meaney" userId="8f3b41ac-413d-46e0-bc97-8181c95bcdc2" providerId="ADAL" clId="{724DF2C5-F462-475E-9F15-5A8DA5189FC4}" dt="2023-10-13T08:56:20.028" v="14935" actId="20577"/>
        <pc:sldMkLst>
          <pc:docMk/>
          <pc:sldMk cId="796514071" sldId="1101"/>
        </pc:sldMkLst>
        <pc:spChg chg="mod">
          <ac:chgData name="paul meaney" userId="8f3b41ac-413d-46e0-bc97-8181c95bcdc2" providerId="ADAL" clId="{724DF2C5-F462-475E-9F15-5A8DA5189FC4}" dt="2023-10-10T15:37:12.400" v="6972" actId="20577"/>
          <ac:spMkLst>
            <pc:docMk/>
            <pc:sldMk cId="796514071" sldId="1101"/>
            <ac:spMk id="2" creationId="{5C33207C-E8F4-4B33-7124-4DCBC2C277A6}"/>
          </ac:spMkLst>
        </pc:spChg>
        <pc:spChg chg="del mod">
          <ac:chgData name="paul meaney" userId="8f3b41ac-413d-46e0-bc97-8181c95bcdc2" providerId="ADAL" clId="{724DF2C5-F462-475E-9F15-5A8DA5189FC4}" dt="2023-10-10T15:27:58.588" v="6767" actId="478"/>
          <ac:spMkLst>
            <pc:docMk/>
            <pc:sldMk cId="796514071" sldId="1101"/>
            <ac:spMk id="3" creationId="{222DC46F-1667-860E-6212-FCB3465EA16A}"/>
          </ac:spMkLst>
        </pc:spChg>
        <pc:spChg chg="add del mod">
          <ac:chgData name="paul meaney" userId="8f3b41ac-413d-46e0-bc97-8181c95bcdc2" providerId="ADAL" clId="{724DF2C5-F462-475E-9F15-5A8DA5189FC4}" dt="2023-10-10T15:28:01.802" v="6768" actId="478"/>
          <ac:spMkLst>
            <pc:docMk/>
            <pc:sldMk cId="796514071" sldId="1101"/>
            <ac:spMk id="6" creationId="{571D5F57-8252-EFE9-1A9F-3E732CEF9E8A}"/>
          </ac:spMkLst>
        </pc:spChg>
        <pc:spChg chg="add del mod">
          <ac:chgData name="paul meaney" userId="8f3b41ac-413d-46e0-bc97-8181c95bcdc2" providerId="ADAL" clId="{724DF2C5-F462-475E-9F15-5A8DA5189FC4}" dt="2023-10-11T14:54:09.450" v="11137" actId="21"/>
          <ac:spMkLst>
            <pc:docMk/>
            <pc:sldMk cId="796514071" sldId="1101"/>
            <ac:spMk id="8" creationId="{A6C2DDEF-8444-79BF-EE7D-6897CF65D97B}"/>
          </ac:spMkLst>
        </pc:spChg>
        <pc:spChg chg="add mod">
          <ac:chgData name="paul meaney" userId="8f3b41ac-413d-46e0-bc97-8181c95bcdc2" providerId="ADAL" clId="{724DF2C5-F462-475E-9F15-5A8DA5189FC4}" dt="2023-10-13T08:56:20.028" v="14935" actId="20577"/>
          <ac:spMkLst>
            <pc:docMk/>
            <pc:sldMk cId="796514071" sldId="1101"/>
            <ac:spMk id="9" creationId="{F8493113-2170-6C60-D9C3-5CAC093478B5}"/>
          </ac:spMkLst>
        </pc:spChg>
        <pc:spChg chg="mod">
          <ac:chgData name="paul meaney" userId="8f3b41ac-413d-46e0-bc97-8181c95bcdc2" providerId="ADAL" clId="{724DF2C5-F462-475E-9F15-5A8DA5189FC4}" dt="2023-10-10T15:34:26.634" v="6818"/>
          <ac:spMkLst>
            <pc:docMk/>
            <pc:sldMk cId="796514071" sldId="1101"/>
            <ac:spMk id="12" creationId="{0E43425E-BE0E-9642-0AC9-5A53DC1A0834}"/>
          </ac:spMkLst>
        </pc:spChg>
        <pc:spChg chg="add mod">
          <ac:chgData name="paul meaney" userId="8f3b41ac-413d-46e0-bc97-8181c95bcdc2" providerId="ADAL" clId="{724DF2C5-F462-475E-9F15-5A8DA5189FC4}" dt="2023-10-10T15:43:20.790" v="7503" actId="1076"/>
          <ac:spMkLst>
            <pc:docMk/>
            <pc:sldMk cId="796514071" sldId="1101"/>
            <ac:spMk id="13" creationId="{76567F1B-75C8-02AB-E866-3FFF266CB73E}"/>
          </ac:spMkLst>
        </pc:spChg>
        <pc:spChg chg="add mod">
          <ac:chgData name="paul meaney" userId="8f3b41ac-413d-46e0-bc97-8181c95bcdc2" providerId="ADAL" clId="{724DF2C5-F462-475E-9F15-5A8DA5189FC4}" dt="2023-10-10T15:43:20.790" v="7503" actId="1076"/>
          <ac:spMkLst>
            <pc:docMk/>
            <pc:sldMk cId="796514071" sldId="1101"/>
            <ac:spMk id="14" creationId="{D801D214-8B35-568A-8AF2-2A7C2BD7E435}"/>
          </ac:spMkLst>
        </pc:spChg>
        <pc:spChg chg="add mod">
          <ac:chgData name="paul meaney" userId="8f3b41ac-413d-46e0-bc97-8181c95bcdc2" providerId="ADAL" clId="{724DF2C5-F462-475E-9F15-5A8DA5189FC4}" dt="2023-10-10T15:43:20.790" v="7503" actId="1076"/>
          <ac:spMkLst>
            <pc:docMk/>
            <pc:sldMk cId="796514071" sldId="1101"/>
            <ac:spMk id="15" creationId="{E1C0B1D9-4DC2-8CBC-792C-4D90C5975D67}"/>
          </ac:spMkLst>
        </pc:spChg>
        <pc:spChg chg="add del mod">
          <ac:chgData name="paul meaney" userId="8f3b41ac-413d-46e0-bc97-8181c95bcdc2" providerId="ADAL" clId="{724DF2C5-F462-475E-9F15-5A8DA5189FC4}" dt="2023-10-10T15:43:07.120" v="7502" actId="478"/>
          <ac:spMkLst>
            <pc:docMk/>
            <pc:sldMk cId="796514071" sldId="1101"/>
            <ac:spMk id="16" creationId="{C9892306-4763-C415-C93F-0CB0DEE2868F}"/>
          </ac:spMkLst>
        </pc:spChg>
        <pc:spChg chg="add del mod">
          <ac:chgData name="paul meaney" userId="8f3b41ac-413d-46e0-bc97-8181c95bcdc2" providerId="ADAL" clId="{724DF2C5-F462-475E-9F15-5A8DA5189FC4}" dt="2023-10-10T15:38:14.874" v="6986" actId="478"/>
          <ac:spMkLst>
            <pc:docMk/>
            <pc:sldMk cId="796514071" sldId="1101"/>
            <ac:spMk id="17" creationId="{4F868320-531C-CF83-BD49-20B16EDB6480}"/>
          </ac:spMkLst>
        </pc:spChg>
        <pc:spChg chg="add del mod">
          <ac:chgData name="paul meaney" userId="8f3b41ac-413d-46e0-bc97-8181c95bcdc2" providerId="ADAL" clId="{724DF2C5-F462-475E-9F15-5A8DA5189FC4}" dt="2023-10-10T15:38:14.874" v="6986" actId="478"/>
          <ac:spMkLst>
            <pc:docMk/>
            <pc:sldMk cId="796514071" sldId="1101"/>
            <ac:spMk id="18" creationId="{94C911E2-BB6E-638D-A718-16649395E0A4}"/>
          </ac:spMkLst>
        </pc:spChg>
        <pc:spChg chg="add mod">
          <ac:chgData name="paul meaney" userId="8f3b41ac-413d-46e0-bc97-8181c95bcdc2" providerId="ADAL" clId="{724DF2C5-F462-475E-9F15-5A8DA5189FC4}" dt="2023-10-10T15:43:20.790" v="7503" actId="1076"/>
          <ac:spMkLst>
            <pc:docMk/>
            <pc:sldMk cId="796514071" sldId="1101"/>
            <ac:spMk id="19" creationId="{89248583-FBCC-D749-58E5-76EA9971FB7C}"/>
          </ac:spMkLst>
        </pc:spChg>
        <pc:spChg chg="add mod">
          <ac:chgData name="paul meaney" userId="8f3b41ac-413d-46e0-bc97-8181c95bcdc2" providerId="ADAL" clId="{724DF2C5-F462-475E-9F15-5A8DA5189FC4}" dt="2023-10-10T15:43:20.790" v="7503" actId="1076"/>
          <ac:spMkLst>
            <pc:docMk/>
            <pc:sldMk cId="796514071" sldId="1101"/>
            <ac:spMk id="20" creationId="{49B31725-EC83-80B1-3B02-04573C9C7104}"/>
          </ac:spMkLst>
        </pc:spChg>
        <pc:grpChg chg="add mod">
          <ac:chgData name="paul meaney" userId="8f3b41ac-413d-46e0-bc97-8181c95bcdc2" providerId="ADAL" clId="{724DF2C5-F462-475E-9F15-5A8DA5189FC4}" dt="2023-10-10T15:43:38.623" v="7519" actId="14100"/>
          <ac:grpSpMkLst>
            <pc:docMk/>
            <pc:sldMk cId="796514071" sldId="1101"/>
            <ac:grpSpMk id="10" creationId="{A6DD5D5F-3E24-BF7E-D09F-1DA3821941CB}"/>
          </ac:grpSpMkLst>
        </pc:grpChg>
        <pc:graphicFrameChg chg="add mod modGraphic">
          <ac:chgData name="paul meaney" userId="8f3b41ac-413d-46e0-bc97-8181c95bcdc2" providerId="ADAL" clId="{724DF2C5-F462-475E-9F15-5A8DA5189FC4}" dt="2023-10-10T15:43:20.790" v="7503" actId="1076"/>
          <ac:graphicFrameMkLst>
            <pc:docMk/>
            <pc:sldMk cId="796514071" sldId="1101"/>
            <ac:graphicFrameMk id="7" creationId="{B073681D-630B-A2C9-5CD7-5BCD1EF3BED6}"/>
          </ac:graphicFrameMkLst>
        </pc:graphicFrameChg>
        <pc:picChg chg="mod">
          <ac:chgData name="paul meaney" userId="8f3b41ac-413d-46e0-bc97-8181c95bcdc2" providerId="ADAL" clId="{724DF2C5-F462-475E-9F15-5A8DA5189FC4}" dt="2023-10-10T15:34:26.634" v="6818"/>
          <ac:picMkLst>
            <pc:docMk/>
            <pc:sldMk cId="796514071" sldId="1101"/>
            <ac:picMk id="11" creationId="{067EF043-50C6-892C-B104-A55A2169E0B7}"/>
          </ac:picMkLst>
        </pc:picChg>
      </pc:sldChg>
      <pc:sldChg chg="addSp delSp modSp new mod setBg">
        <pc:chgData name="paul meaney" userId="8f3b41ac-413d-46e0-bc97-8181c95bcdc2" providerId="ADAL" clId="{724DF2C5-F462-475E-9F15-5A8DA5189FC4}" dt="2023-10-11T14:50:29.414" v="10881" actId="20577"/>
        <pc:sldMkLst>
          <pc:docMk/>
          <pc:sldMk cId="690984150" sldId="1102"/>
        </pc:sldMkLst>
        <pc:spChg chg="mod">
          <ac:chgData name="paul meaney" userId="8f3b41ac-413d-46e0-bc97-8181c95bcdc2" providerId="ADAL" clId="{724DF2C5-F462-475E-9F15-5A8DA5189FC4}" dt="2023-10-10T15:44:07.069" v="7524" actId="26606"/>
          <ac:spMkLst>
            <pc:docMk/>
            <pc:sldMk cId="690984150" sldId="1102"/>
            <ac:spMk id="2" creationId="{2CA410EB-DC48-B15C-E520-86BBD40D3FC5}"/>
          </ac:spMkLst>
        </pc:spChg>
        <pc:spChg chg="del mod">
          <ac:chgData name="paul meaney" userId="8f3b41ac-413d-46e0-bc97-8181c95bcdc2" providerId="ADAL" clId="{724DF2C5-F462-475E-9F15-5A8DA5189FC4}" dt="2023-10-10T15:43:45.268" v="7520" actId="26606"/>
          <ac:spMkLst>
            <pc:docMk/>
            <pc:sldMk cId="690984150" sldId="1102"/>
            <ac:spMk id="3" creationId="{586EE278-724D-8517-3B87-DFC5A53DDA79}"/>
          </ac:spMkLst>
        </pc:spChg>
        <pc:spChg chg="mod">
          <ac:chgData name="paul meaney" userId="8f3b41ac-413d-46e0-bc97-8181c95bcdc2" providerId="ADAL" clId="{724DF2C5-F462-475E-9F15-5A8DA5189FC4}" dt="2023-10-10T15:44:07.069" v="7524" actId="26606"/>
          <ac:spMkLst>
            <pc:docMk/>
            <pc:sldMk cId="690984150" sldId="1102"/>
            <ac:spMk id="4" creationId="{41C0FC31-E3FD-0988-EF52-21477505B1A0}"/>
          </ac:spMkLst>
        </pc:spChg>
        <pc:spChg chg="add del">
          <ac:chgData name="paul meaney" userId="8f3b41ac-413d-46e0-bc97-8181c95bcdc2" providerId="ADAL" clId="{724DF2C5-F462-475E-9F15-5A8DA5189FC4}" dt="2023-10-10T15:43:57.859" v="7522" actId="26606"/>
          <ac:spMkLst>
            <pc:docMk/>
            <pc:sldMk cId="690984150" sldId="1102"/>
            <ac:spMk id="11" creationId="{FB5993E2-C02B-4335-ABA5-D8EC465551E3}"/>
          </ac:spMkLst>
        </pc:spChg>
        <pc:spChg chg="add del">
          <ac:chgData name="paul meaney" userId="8f3b41ac-413d-46e0-bc97-8181c95bcdc2" providerId="ADAL" clId="{724DF2C5-F462-475E-9F15-5A8DA5189FC4}" dt="2023-10-10T15:43:57.859" v="7522" actId="26606"/>
          <ac:spMkLst>
            <pc:docMk/>
            <pc:sldMk cId="690984150" sldId="1102"/>
            <ac:spMk id="13" creationId="{C0B801A2-5622-4BE8-9AD2-C337A2CD0022}"/>
          </ac:spMkLst>
        </pc:spChg>
        <pc:spChg chg="add del">
          <ac:chgData name="paul meaney" userId="8f3b41ac-413d-46e0-bc97-8181c95bcdc2" providerId="ADAL" clId="{724DF2C5-F462-475E-9F15-5A8DA5189FC4}" dt="2023-10-10T15:43:57.859" v="7522" actId="26606"/>
          <ac:spMkLst>
            <pc:docMk/>
            <pc:sldMk cId="690984150" sldId="1102"/>
            <ac:spMk id="15" creationId="{B7AF614F-5BC3-4086-99F5-B87C5847A071}"/>
          </ac:spMkLst>
        </pc:spChg>
        <pc:spChg chg="add del">
          <ac:chgData name="paul meaney" userId="8f3b41ac-413d-46e0-bc97-8181c95bcdc2" providerId="ADAL" clId="{724DF2C5-F462-475E-9F15-5A8DA5189FC4}" dt="2023-10-10T15:44:04.107" v="7523" actId="26606"/>
          <ac:spMkLst>
            <pc:docMk/>
            <pc:sldMk cId="690984150" sldId="1102"/>
            <ac:spMk id="20" creationId="{FB5993E2-C02B-4335-ABA5-D8EC465551E3}"/>
          </ac:spMkLst>
        </pc:spChg>
        <pc:spChg chg="add del">
          <ac:chgData name="paul meaney" userId="8f3b41ac-413d-46e0-bc97-8181c95bcdc2" providerId="ADAL" clId="{724DF2C5-F462-475E-9F15-5A8DA5189FC4}" dt="2023-10-10T15:44:04.107" v="7523" actId="26606"/>
          <ac:spMkLst>
            <pc:docMk/>
            <pc:sldMk cId="690984150" sldId="1102"/>
            <ac:spMk id="22" creationId="{C0B801A2-5622-4BE8-9AD2-C337A2CD0022}"/>
          </ac:spMkLst>
        </pc:spChg>
        <pc:spChg chg="add del">
          <ac:chgData name="paul meaney" userId="8f3b41ac-413d-46e0-bc97-8181c95bcdc2" providerId="ADAL" clId="{724DF2C5-F462-475E-9F15-5A8DA5189FC4}" dt="2023-10-10T15:44:04.107" v="7523" actId="26606"/>
          <ac:spMkLst>
            <pc:docMk/>
            <pc:sldMk cId="690984150" sldId="1102"/>
            <ac:spMk id="24" creationId="{B7AF614F-5BC3-4086-99F5-B87C5847A071}"/>
          </ac:spMkLst>
        </pc:spChg>
        <pc:spChg chg="add del">
          <ac:chgData name="paul meaney" userId="8f3b41ac-413d-46e0-bc97-8181c95bcdc2" providerId="ADAL" clId="{724DF2C5-F462-475E-9F15-5A8DA5189FC4}" dt="2023-10-10T15:44:07.069" v="7524" actId="26606"/>
          <ac:spMkLst>
            <pc:docMk/>
            <pc:sldMk cId="690984150" sldId="1102"/>
            <ac:spMk id="29" creationId="{FB5993E2-C02B-4335-ABA5-D8EC465551E3}"/>
          </ac:spMkLst>
        </pc:spChg>
        <pc:spChg chg="add del">
          <ac:chgData name="paul meaney" userId="8f3b41ac-413d-46e0-bc97-8181c95bcdc2" providerId="ADAL" clId="{724DF2C5-F462-475E-9F15-5A8DA5189FC4}" dt="2023-10-10T15:44:07.069" v="7524" actId="26606"/>
          <ac:spMkLst>
            <pc:docMk/>
            <pc:sldMk cId="690984150" sldId="1102"/>
            <ac:spMk id="31" creationId="{C0B801A2-5622-4BE8-9AD2-C337A2CD0022}"/>
          </ac:spMkLst>
        </pc:spChg>
        <pc:spChg chg="add del">
          <ac:chgData name="paul meaney" userId="8f3b41ac-413d-46e0-bc97-8181c95bcdc2" providerId="ADAL" clId="{724DF2C5-F462-475E-9F15-5A8DA5189FC4}" dt="2023-10-10T15:44:07.069" v="7524" actId="26606"/>
          <ac:spMkLst>
            <pc:docMk/>
            <pc:sldMk cId="690984150" sldId="1102"/>
            <ac:spMk id="33" creationId="{B7AF614F-5BC3-4086-99F5-B87C5847A071}"/>
          </ac:spMkLst>
        </pc:spChg>
        <pc:graphicFrameChg chg="add mod ord modGraphic">
          <ac:chgData name="paul meaney" userId="8f3b41ac-413d-46e0-bc97-8181c95bcdc2" providerId="ADAL" clId="{724DF2C5-F462-475E-9F15-5A8DA5189FC4}" dt="2023-10-11T14:50:29.414" v="10881" actId="20577"/>
          <ac:graphicFrameMkLst>
            <pc:docMk/>
            <pc:sldMk cId="690984150" sldId="1102"/>
            <ac:graphicFrameMk id="6" creationId="{62D12AC4-C4F8-3E05-F151-65AC46D38EB1}"/>
          </ac:graphicFrameMkLst>
        </pc:graphicFrameChg>
      </pc:sldChg>
      <pc:sldChg chg="delSp modSp add mod ord">
        <pc:chgData name="paul meaney" userId="8f3b41ac-413d-46e0-bc97-8181c95bcdc2" providerId="ADAL" clId="{724DF2C5-F462-475E-9F15-5A8DA5189FC4}" dt="2023-10-10T15:49:12.263" v="7668" actId="20577"/>
        <pc:sldMkLst>
          <pc:docMk/>
          <pc:sldMk cId="201281386" sldId="1103"/>
        </pc:sldMkLst>
        <pc:spChg chg="del mod">
          <ac:chgData name="paul meaney" userId="8f3b41ac-413d-46e0-bc97-8181c95bcdc2" providerId="ADAL" clId="{724DF2C5-F462-475E-9F15-5A8DA5189FC4}" dt="2023-10-10T15:48:16.375" v="7634" actId="478"/>
          <ac:spMkLst>
            <pc:docMk/>
            <pc:sldMk cId="201281386" sldId="1103"/>
            <ac:spMk id="8" creationId="{A6C2DDEF-8444-79BF-EE7D-6897CF65D97B}"/>
          </ac:spMkLst>
        </pc:spChg>
        <pc:spChg chg="mod">
          <ac:chgData name="paul meaney" userId="8f3b41ac-413d-46e0-bc97-8181c95bcdc2" providerId="ADAL" clId="{724DF2C5-F462-475E-9F15-5A8DA5189FC4}" dt="2023-10-10T15:49:12.263" v="7668" actId="20577"/>
          <ac:spMkLst>
            <pc:docMk/>
            <pc:sldMk cId="201281386" sldId="1103"/>
            <ac:spMk id="9" creationId="{F8493113-2170-6C60-D9C3-5CAC093478B5}"/>
          </ac:spMkLst>
        </pc:spChg>
        <pc:spChg chg="mod">
          <ac:chgData name="paul meaney" userId="8f3b41ac-413d-46e0-bc97-8181c95bcdc2" providerId="ADAL" clId="{724DF2C5-F462-475E-9F15-5A8DA5189FC4}" dt="2023-10-10T15:48:14.179" v="7633" actId="14100"/>
          <ac:spMkLst>
            <pc:docMk/>
            <pc:sldMk cId="201281386" sldId="1103"/>
            <ac:spMk id="13" creationId="{76567F1B-75C8-02AB-E866-3FFF266CB73E}"/>
          </ac:spMkLst>
        </pc:spChg>
        <pc:spChg chg="mod">
          <ac:chgData name="paul meaney" userId="8f3b41ac-413d-46e0-bc97-8181c95bcdc2" providerId="ADAL" clId="{724DF2C5-F462-475E-9F15-5A8DA5189FC4}" dt="2023-10-10T15:47:56.334" v="7630" actId="14100"/>
          <ac:spMkLst>
            <pc:docMk/>
            <pc:sldMk cId="201281386" sldId="1103"/>
            <ac:spMk id="14" creationId="{D801D214-8B35-568A-8AF2-2A7C2BD7E435}"/>
          </ac:spMkLst>
        </pc:spChg>
        <pc:spChg chg="mod">
          <ac:chgData name="paul meaney" userId="8f3b41ac-413d-46e0-bc97-8181c95bcdc2" providerId="ADAL" clId="{724DF2C5-F462-475E-9F15-5A8DA5189FC4}" dt="2023-10-10T15:47:48.719" v="7628" actId="20577"/>
          <ac:spMkLst>
            <pc:docMk/>
            <pc:sldMk cId="201281386" sldId="1103"/>
            <ac:spMk id="15" creationId="{E1C0B1D9-4DC2-8CBC-792C-4D90C5975D67}"/>
          </ac:spMkLst>
        </pc:spChg>
        <pc:spChg chg="mod">
          <ac:chgData name="paul meaney" userId="8f3b41ac-413d-46e0-bc97-8181c95bcdc2" providerId="ADAL" clId="{724DF2C5-F462-475E-9F15-5A8DA5189FC4}" dt="2023-10-10T15:48:55.331" v="7638" actId="14100"/>
          <ac:spMkLst>
            <pc:docMk/>
            <pc:sldMk cId="201281386" sldId="1103"/>
            <ac:spMk id="19" creationId="{89248583-FBCC-D749-58E5-76EA9971FB7C}"/>
          </ac:spMkLst>
        </pc:spChg>
        <pc:spChg chg="del mod">
          <ac:chgData name="paul meaney" userId="8f3b41ac-413d-46e0-bc97-8181c95bcdc2" providerId="ADAL" clId="{724DF2C5-F462-475E-9F15-5A8DA5189FC4}" dt="2023-10-10T15:48:07.143" v="7632" actId="478"/>
          <ac:spMkLst>
            <pc:docMk/>
            <pc:sldMk cId="201281386" sldId="1103"/>
            <ac:spMk id="20" creationId="{49B31725-EC83-80B1-3B02-04573C9C7104}"/>
          </ac:spMkLst>
        </pc:spChg>
        <pc:graphicFrameChg chg="mod modGraphic">
          <ac:chgData name="paul meaney" userId="8f3b41ac-413d-46e0-bc97-8181c95bcdc2" providerId="ADAL" clId="{724DF2C5-F462-475E-9F15-5A8DA5189FC4}" dt="2023-10-10T15:47:31.302" v="7622"/>
          <ac:graphicFrameMkLst>
            <pc:docMk/>
            <pc:sldMk cId="201281386" sldId="1103"/>
            <ac:graphicFrameMk id="7" creationId="{B073681D-630B-A2C9-5CD7-5BCD1EF3BED6}"/>
          </ac:graphicFrameMkLst>
        </pc:graphicFrameChg>
      </pc:sldChg>
      <pc:sldChg chg="addSp delSp modSp new mod setBg">
        <pc:chgData name="paul meaney" userId="8f3b41ac-413d-46e0-bc97-8181c95bcdc2" providerId="ADAL" clId="{724DF2C5-F462-475E-9F15-5A8DA5189FC4}" dt="2023-10-10T15:52:33.229" v="8089" actId="20577"/>
        <pc:sldMkLst>
          <pc:docMk/>
          <pc:sldMk cId="2105716573" sldId="1104"/>
        </pc:sldMkLst>
        <pc:spChg chg="mod">
          <ac:chgData name="paul meaney" userId="8f3b41ac-413d-46e0-bc97-8181c95bcdc2" providerId="ADAL" clId="{724DF2C5-F462-475E-9F15-5A8DA5189FC4}" dt="2023-10-10T15:51:57.744" v="8040" actId="114"/>
          <ac:spMkLst>
            <pc:docMk/>
            <pc:sldMk cId="2105716573" sldId="1104"/>
            <ac:spMk id="2" creationId="{2C00F166-ACAD-9125-0CED-CE1B7D5C827C}"/>
          </ac:spMkLst>
        </pc:spChg>
        <pc:spChg chg="del mod">
          <ac:chgData name="paul meaney" userId="8f3b41ac-413d-46e0-bc97-8181c95bcdc2" providerId="ADAL" clId="{724DF2C5-F462-475E-9F15-5A8DA5189FC4}" dt="2023-10-10T15:51:41.476" v="8033" actId="26606"/>
          <ac:spMkLst>
            <pc:docMk/>
            <pc:sldMk cId="2105716573" sldId="1104"/>
            <ac:spMk id="3" creationId="{84FECAA2-22A8-9324-9FCA-51B7941F1BB8}"/>
          </ac:spMkLst>
        </pc:spChg>
        <pc:spChg chg="mod">
          <ac:chgData name="paul meaney" userId="8f3b41ac-413d-46e0-bc97-8181c95bcdc2" providerId="ADAL" clId="{724DF2C5-F462-475E-9F15-5A8DA5189FC4}" dt="2023-10-10T15:51:46.064" v="8036" actId="26606"/>
          <ac:spMkLst>
            <pc:docMk/>
            <pc:sldMk cId="2105716573" sldId="1104"/>
            <ac:spMk id="4" creationId="{5278EA75-5ECF-7CD3-E059-3B4295A0F721}"/>
          </ac:spMkLst>
        </pc:spChg>
        <pc:spChg chg="add del">
          <ac:chgData name="paul meaney" userId="8f3b41ac-413d-46e0-bc97-8181c95bcdc2" providerId="ADAL" clId="{724DF2C5-F462-475E-9F15-5A8DA5189FC4}" dt="2023-10-10T15:51:46.064" v="8036" actId="26606"/>
          <ac:spMkLst>
            <pc:docMk/>
            <pc:sldMk cId="2105716573" sldId="1104"/>
            <ac:spMk id="10" creationId="{FB5993E2-C02B-4335-ABA5-D8EC465551E3}"/>
          </ac:spMkLst>
        </pc:spChg>
        <pc:spChg chg="add del">
          <ac:chgData name="paul meaney" userId="8f3b41ac-413d-46e0-bc97-8181c95bcdc2" providerId="ADAL" clId="{724DF2C5-F462-475E-9F15-5A8DA5189FC4}" dt="2023-10-10T15:51:46.064" v="8036" actId="26606"/>
          <ac:spMkLst>
            <pc:docMk/>
            <pc:sldMk cId="2105716573" sldId="1104"/>
            <ac:spMk id="12" creationId="{C0B801A2-5622-4BE8-9AD2-C337A2CD0022}"/>
          </ac:spMkLst>
        </pc:spChg>
        <pc:spChg chg="add del">
          <ac:chgData name="paul meaney" userId="8f3b41ac-413d-46e0-bc97-8181c95bcdc2" providerId="ADAL" clId="{724DF2C5-F462-475E-9F15-5A8DA5189FC4}" dt="2023-10-10T15:51:46.064" v="8036" actId="26606"/>
          <ac:spMkLst>
            <pc:docMk/>
            <pc:sldMk cId="2105716573" sldId="1104"/>
            <ac:spMk id="14" creationId="{B7AF614F-5BC3-4086-99F5-B87C5847A071}"/>
          </ac:spMkLst>
        </pc:spChg>
        <pc:graphicFrameChg chg="add mod modGraphic">
          <ac:chgData name="paul meaney" userId="8f3b41ac-413d-46e0-bc97-8181c95bcdc2" providerId="ADAL" clId="{724DF2C5-F462-475E-9F15-5A8DA5189FC4}" dt="2023-10-10T15:52:33.229" v="8089" actId="20577"/>
          <ac:graphicFrameMkLst>
            <pc:docMk/>
            <pc:sldMk cId="2105716573" sldId="1104"/>
            <ac:graphicFrameMk id="6" creationId="{B17BF62A-4E08-602A-A7E0-589C2B356685}"/>
          </ac:graphicFrameMkLst>
        </pc:graphicFrameChg>
      </pc:sldChg>
      <pc:sldChg chg="addSp delSp modSp new mod setBg">
        <pc:chgData name="paul meaney" userId="8f3b41ac-413d-46e0-bc97-8181c95bcdc2" providerId="ADAL" clId="{724DF2C5-F462-475E-9F15-5A8DA5189FC4}" dt="2023-10-11T14:50:42.903" v="10883" actId="114"/>
        <pc:sldMkLst>
          <pc:docMk/>
          <pc:sldMk cId="203798625" sldId="1105"/>
        </pc:sldMkLst>
        <pc:spChg chg="mod">
          <ac:chgData name="paul meaney" userId="8f3b41ac-413d-46e0-bc97-8181c95bcdc2" providerId="ADAL" clId="{724DF2C5-F462-475E-9F15-5A8DA5189FC4}" dt="2023-10-10T16:02:12.520" v="8666" actId="26606"/>
          <ac:spMkLst>
            <pc:docMk/>
            <pc:sldMk cId="203798625" sldId="1105"/>
            <ac:spMk id="2" creationId="{5CBE6148-950B-4B26-610B-7CE4D204F341}"/>
          </ac:spMkLst>
        </pc:spChg>
        <pc:spChg chg="del mod">
          <ac:chgData name="paul meaney" userId="8f3b41ac-413d-46e0-bc97-8181c95bcdc2" providerId="ADAL" clId="{724DF2C5-F462-475E-9F15-5A8DA5189FC4}" dt="2023-10-10T16:00:14.275" v="8663" actId="26606"/>
          <ac:spMkLst>
            <pc:docMk/>
            <pc:sldMk cId="203798625" sldId="1105"/>
            <ac:spMk id="3" creationId="{BDAD92B1-D274-98D2-5B26-A27AC0DA08F9}"/>
          </ac:spMkLst>
        </pc:spChg>
        <pc:spChg chg="mod">
          <ac:chgData name="paul meaney" userId="8f3b41ac-413d-46e0-bc97-8181c95bcdc2" providerId="ADAL" clId="{724DF2C5-F462-475E-9F15-5A8DA5189FC4}" dt="2023-10-10T16:02:12.520" v="8666" actId="26606"/>
          <ac:spMkLst>
            <pc:docMk/>
            <pc:sldMk cId="203798625" sldId="1105"/>
            <ac:spMk id="4" creationId="{EF57918A-62CD-0230-EA10-607FE2CCEE45}"/>
          </ac:spMkLst>
        </pc:spChg>
        <pc:spChg chg="add del">
          <ac:chgData name="paul meaney" userId="8f3b41ac-413d-46e0-bc97-8181c95bcdc2" providerId="ADAL" clId="{724DF2C5-F462-475E-9F15-5A8DA5189FC4}" dt="2023-10-10T16:02:04.617" v="8665" actId="26606"/>
          <ac:spMkLst>
            <pc:docMk/>
            <pc:sldMk cId="203798625" sldId="1105"/>
            <ac:spMk id="11" creationId="{FB5993E2-C02B-4335-ABA5-D8EC465551E3}"/>
          </ac:spMkLst>
        </pc:spChg>
        <pc:spChg chg="add del">
          <ac:chgData name="paul meaney" userId="8f3b41ac-413d-46e0-bc97-8181c95bcdc2" providerId="ADAL" clId="{724DF2C5-F462-475E-9F15-5A8DA5189FC4}" dt="2023-10-10T16:02:04.617" v="8665" actId="26606"/>
          <ac:spMkLst>
            <pc:docMk/>
            <pc:sldMk cId="203798625" sldId="1105"/>
            <ac:spMk id="13" creationId="{C0B801A2-5622-4BE8-9AD2-C337A2CD0022}"/>
          </ac:spMkLst>
        </pc:spChg>
        <pc:spChg chg="add del">
          <ac:chgData name="paul meaney" userId="8f3b41ac-413d-46e0-bc97-8181c95bcdc2" providerId="ADAL" clId="{724DF2C5-F462-475E-9F15-5A8DA5189FC4}" dt="2023-10-10T16:02:04.617" v="8665" actId="26606"/>
          <ac:spMkLst>
            <pc:docMk/>
            <pc:sldMk cId="203798625" sldId="1105"/>
            <ac:spMk id="15" creationId="{B7AF614F-5BC3-4086-99F5-B87C5847A071}"/>
          </ac:spMkLst>
        </pc:spChg>
        <pc:spChg chg="add del">
          <ac:chgData name="paul meaney" userId="8f3b41ac-413d-46e0-bc97-8181c95bcdc2" providerId="ADAL" clId="{724DF2C5-F462-475E-9F15-5A8DA5189FC4}" dt="2023-10-10T16:02:12.520" v="8666" actId="26606"/>
          <ac:spMkLst>
            <pc:docMk/>
            <pc:sldMk cId="203798625" sldId="1105"/>
            <ac:spMk id="20" creationId="{FB5993E2-C02B-4335-ABA5-D8EC465551E3}"/>
          </ac:spMkLst>
        </pc:spChg>
        <pc:spChg chg="add del">
          <ac:chgData name="paul meaney" userId="8f3b41ac-413d-46e0-bc97-8181c95bcdc2" providerId="ADAL" clId="{724DF2C5-F462-475E-9F15-5A8DA5189FC4}" dt="2023-10-10T16:02:12.520" v="8666" actId="26606"/>
          <ac:spMkLst>
            <pc:docMk/>
            <pc:sldMk cId="203798625" sldId="1105"/>
            <ac:spMk id="22" creationId="{C0B801A2-5622-4BE8-9AD2-C337A2CD0022}"/>
          </ac:spMkLst>
        </pc:spChg>
        <pc:spChg chg="add del">
          <ac:chgData name="paul meaney" userId="8f3b41ac-413d-46e0-bc97-8181c95bcdc2" providerId="ADAL" clId="{724DF2C5-F462-475E-9F15-5A8DA5189FC4}" dt="2023-10-10T16:02:12.520" v="8666" actId="26606"/>
          <ac:spMkLst>
            <pc:docMk/>
            <pc:sldMk cId="203798625" sldId="1105"/>
            <ac:spMk id="24" creationId="{B7AF614F-5BC3-4086-99F5-B87C5847A071}"/>
          </ac:spMkLst>
        </pc:spChg>
        <pc:graphicFrameChg chg="add mod modGraphic">
          <ac:chgData name="paul meaney" userId="8f3b41ac-413d-46e0-bc97-8181c95bcdc2" providerId="ADAL" clId="{724DF2C5-F462-475E-9F15-5A8DA5189FC4}" dt="2023-10-11T14:50:42.903" v="10883" actId="114"/>
          <ac:graphicFrameMkLst>
            <pc:docMk/>
            <pc:sldMk cId="203798625" sldId="1105"/>
            <ac:graphicFrameMk id="6" creationId="{24B18865-BB89-74AB-4783-89F98C84127F}"/>
          </ac:graphicFrameMkLst>
        </pc:graphicFrameChg>
      </pc:sldChg>
      <pc:sldChg chg="modSp add mod setBg">
        <pc:chgData name="paul meaney" userId="8f3b41ac-413d-46e0-bc97-8181c95bcdc2" providerId="ADAL" clId="{724DF2C5-F462-475E-9F15-5A8DA5189FC4}" dt="2023-10-10T16:04:22.604" v="8826" actId="20577"/>
        <pc:sldMkLst>
          <pc:docMk/>
          <pc:sldMk cId="1503808542" sldId="1106"/>
        </pc:sldMkLst>
        <pc:spChg chg="mod">
          <ac:chgData name="paul meaney" userId="8f3b41ac-413d-46e0-bc97-8181c95bcdc2" providerId="ADAL" clId="{724DF2C5-F462-475E-9F15-5A8DA5189FC4}" dt="2023-10-10T16:04:02.756" v="8728" actId="20577"/>
          <ac:spMkLst>
            <pc:docMk/>
            <pc:sldMk cId="1503808542" sldId="1106"/>
            <ac:spMk id="2" creationId="{63A8BB1D-0335-52BB-5DDD-90295C2D7038}"/>
          </ac:spMkLst>
        </pc:spChg>
        <pc:graphicFrameChg chg="mod">
          <ac:chgData name="paul meaney" userId="8f3b41ac-413d-46e0-bc97-8181c95bcdc2" providerId="ADAL" clId="{724DF2C5-F462-475E-9F15-5A8DA5189FC4}" dt="2023-10-10T16:04:22.604" v="8826" actId="20577"/>
          <ac:graphicFrameMkLst>
            <pc:docMk/>
            <pc:sldMk cId="1503808542" sldId="1106"/>
            <ac:graphicFrameMk id="6" creationId="{0193B824-BA2A-1084-30A0-1144A742F9FE}"/>
          </ac:graphicFrameMkLst>
        </pc:graphicFrameChg>
      </pc:sldChg>
      <pc:sldChg chg="modSp add mod">
        <pc:chgData name="paul meaney" userId="8f3b41ac-413d-46e0-bc97-8181c95bcdc2" providerId="ADAL" clId="{724DF2C5-F462-475E-9F15-5A8DA5189FC4}" dt="2023-10-13T09:49:58.433" v="17656" actId="20577"/>
        <pc:sldMkLst>
          <pc:docMk/>
          <pc:sldMk cId="849283461" sldId="1107"/>
        </pc:sldMkLst>
        <pc:spChg chg="mod">
          <ac:chgData name="paul meaney" userId="8f3b41ac-413d-46e0-bc97-8181c95bcdc2" providerId="ADAL" clId="{724DF2C5-F462-475E-9F15-5A8DA5189FC4}" dt="2023-10-13T09:49:58.433" v="17656" actId="20577"/>
          <ac:spMkLst>
            <pc:docMk/>
            <pc:sldMk cId="849283461" sldId="1107"/>
            <ac:spMk id="2" creationId="{00D5D769-C479-4A58-A787-9FA4A306DFEE}"/>
          </ac:spMkLst>
        </pc:spChg>
        <pc:graphicFrameChg chg="mod">
          <ac:chgData name="paul meaney" userId="8f3b41ac-413d-46e0-bc97-8181c95bcdc2" providerId="ADAL" clId="{724DF2C5-F462-475E-9F15-5A8DA5189FC4}" dt="2023-10-10T16:09:29.421" v="9092" actId="313"/>
          <ac:graphicFrameMkLst>
            <pc:docMk/>
            <pc:sldMk cId="849283461" sldId="1107"/>
            <ac:graphicFrameMk id="6" creationId="{96C8789F-E6D2-43EC-A731-6A040E3B0E46}"/>
          </ac:graphicFrameMkLst>
        </pc:graphicFrameChg>
      </pc:sldChg>
      <pc:sldChg chg="add">
        <pc:chgData name="paul meaney" userId="8f3b41ac-413d-46e0-bc97-8181c95bcdc2" providerId="ADAL" clId="{724DF2C5-F462-475E-9F15-5A8DA5189FC4}" dt="2023-10-10T16:15:22.885" v="9105" actId="2890"/>
        <pc:sldMkLst>
          <pc:docMk/>
          <pc:sldMk cId="3610366444" sldId="1108"/>
        </pc:sldMkLst>
      </pc:sldChg>
      <pc:sldChg chg="addSp delSp modSp new mod setBg">
        <pc:chgData name="paul meaney" userId="8f3b41ac-413d-46e0-bc97-8181c95bcdc2" providerId="ADAL" clId="{724DF2C5-F462-475E-9F15-5A8DA5189FC4}" dt="2023-10-11T16:12:04.634" v="14785" actId="2711"/>
        <pc:sldMkLst>
          <pc:docMk/>
          <pc:sldMk cId="1456477085" sldId="1109"/>
        </pc:sldMkLst>
        <pc:spChg chg="mod">
          <ac:chgData name="paul meaney" userId="8f3b41ac-413d-46e0-bc97-8181c95bcdc2" providerId="ADAL" clId="{724DF2C5-F462-475E-9F15-5A8DA5189FC4}" dt="2023-10-11T16:05:28.164" v="14556" actId="26606"/>
          <ac:spMkLst>
            <pc:docMk/>
            <pc:sldMk cId="1456477085" sldId="1109"/>
            <ac:spMk id="2" creationId="{DB59479D-DA76-0B21-6423-6B3B73F2F69B}"/>
          </ac:spMkLst>
        </pc:spChg>
        <pc:spChg chg="add del mod">
          <ac:chgData name="paul meaney" userId="8f3b41ac-413d-46e0-bc97-8181c95bcdc2" providerId="ADAL" clId="{724DF2C5-F462-475E-9F15-5A8DA5189FC4}" dt="2023-10-11T16:05:25.124" v="14555" actId="26606"/>
          <ac:spMkLst>
            <pc:docMk/>
            <pc:sldMk cId="1456477085" sldId="1109"/>
            <ac:spMk id="3" creationId="{21BD04B9-7133-5ED1-3550-5C5FA5142F98}"/>
          </ac:spMkLst>
        </pc:spChg>
        <pc:spChg chg="mod">
          <ac:chgData name="paul meaney" userId="8f3b41ac-413d-46e0-bc97-8181c95bcdc2" providerId="ADAL" clId="{724DF2C5-F462-475E-9F15-5A8DA5189FC4}" dt="2023-10-11T16:05:28.164" v="14556" actId="26606"/>
          <ac:spMkLst>
            <pc:docMk/>
            <pc:sldMk cId="1456477085" sldId="1109"/>
            <ac:spMk id="4" creationId="{BBCDA779-6785-4061-5093-A83AFDF17AF6}"/>
          </ac:spMkLst>
        </pc:spChg>
        <pc:spChg chg="add del">
          <ac:chgData name="paul meaney" userId="8f3b41ac-413d-46e0-bc97-8181c95bcdc2" providerId="ADAL" clId="{724DF2C5-F462-475E-9F15-5A8DA5189FC4}" dt="2023-10-11T16:05:28.164" v="14556" actId="26606"/>
          <ac:spMkLst>
            <pc:docMk/>
            <pc:sldMk cId="1456477085" sldId="1109"/>
            <ac:spMk id="10" creationId="{FB5993E2-C02B-4335-ABA5-D8EC465551E3}"/>
          </ac:spMkLst>
        </pc:spChg>
        <pc:spChg chg="add del">
          <ac:chgData name="paul meaney" userId="8f3b41ac-413d-46e0-bc97-8181c95bcdc2" providerId="ADAL" clId="{724DF2C5-F462-475E-9F15-5A8DA5189FC4}" dt="2023-10-11T16:05:03.315" v="14500" actId="26606"/>
          <ac:spMkLst>
            <pc:docMk/>
            <pc:sldMk cId="1456477085" sldId="1109"/>
            <ac:spMk id="11" creationId="{FB5993E2-C02B-4335-ABA5-D8EC465551E3}"/>
          </ac:spMkLst>
        </pc:spChg>
        <pc:spChg chg="add del">
          <ac:chgData name="paul meaney" userId="8f3b41ac-413d-46e0-bc97-8181c95bcdc2" providerId="ADAL" clId="{724DF2C5-F462-475E-9F15-5A8DA5189FC4}" dt="2023-10-11T16:05:28.164" v="14556" actId="26606"/>
          <ac:spMkLst>
            <pc:docMk/>
            <pc:sldMk cId="1456477085" sldId="1109"/>
            <ac:spMk id="12" creationId="{C0B801A2-5622-4BE8-9AD2-C337A2CD0022}"/>
          </ac:spMkLst>
        </pc:spChg>
        <pc:spChg chg="add del">
          <ac:chgData name="paul meaney" userId="8f3b41ac-413d-46e0-bc97-8181c95bcdc2" providerId="ADAL" clId="{724DF2C5-F462-475E-9F15-5A8DA5189FC4}" dt="2023-10-11T16:05:03.315" v="14500" actId="26606"/>
          <ac:spMkLst>
            <pc:docMk/>
            <pc:sldMk cId="1456477085" sldId="1109"/>
            <ac:spMk id="13" creationId="{C0B801A2-5622-4BE8-9AD2-C337A2CD0022}"/>
          </ac:spMkLst>
        </pc:spChg>
        <pc:spChg chg="add del">
          <ac:chgData name="paul meaney" userId="8f3b41ac-413d-46e0-bc97-8181c95bcdc2" providerId="ADAL" clId="{724DF2C5-F462-475E-9F15-5A8DA5189FC4}" dt="2023-10-11T16:05:28.164" v="14556" actId="26606"/>
          <ac:spMkLst>
            <pc:docMk/>
            <pc:sldMk cId="1456477085" sldId="1109"/>
            <ac:spMk id="14" creationId="{B7AF614F-5BC3-4086-99F5-B87C5847A071}"/>
          </ac:spMkLst>
        </pc:spChg>
        <pc:spChg chg="add del">
          <ac:chgData name="paul meaney" userId="8f3b41ac-413d-46e0-bc97-8181c95bcdc2" providerId="ADAL" clId="{724DF2C5-F462-475E-9F15-5A8DA5189FC4}" dt="2023-10-11T16:05:03.315" v="14500" actId="26606"/>
          <ac:spMkLst>
            <pc:docMk/>
            <pc:sldMk cId="1456477085" sldId="1109"/>
            <ac:spMk id="15" creationId="{B7AF614F-5BC3-4086-99F5-B87C5847A071}"/>
          </ac:spMkLst>
        </pc:spChg>
        <pc:graphicFrameChg chg="add del mod modGraphic">
          <ac:chgData name="paul meaney" userId="8f3b41ac-413d-46e0-bc97-8181c95bcdc2" providerId="ADAL" clId="{724DF2C5-F462-475E-9F15-5A8DA5189FC4}" dt="2023-10-11T16:05:04.065" v="14501" actId="26606"/>
          <ac:graphicFrameMkLst>
            <pc:docMk/>
            <pc:sldMk cId="1456477085" sldId="1109"/>
            <ac:graphicFrameMk id="6" creationId="{A98D07E4-4DF0-1F7D-A380-D7BA0D56CBA5}"/>
          </ac:graphicFrameMkLst>
        </pc:graphicFrameChg>
        <pc:graphicFrameChg chg="add mod modGraphic">
          <ac:chgData name="paul meaney" userId="8f3b41ac-413d-46e0-bc97-8181c95bcdc2" providerId="ADAL" clId="{724DF2C5-F462-475E-9F15-5A8DA5189FC4}" dt="2023-10-11T16:12:04.634" v="14785" actId="2711"/>
          <ac:graphicFrameMkLst>
            <pc:docMk/>
            <pc:sldMk cId="1456477085" sldId="1109"/>
            <ac:graphicFrameMk id="7" creationId="{03F42B08-6543-BB45-17DF-C2D7E37C60D7}"/>
          </ac:graphicFrameMkLst>
        </pc:graphicFrameChg>
      </pc:sldChg>
      <pc:sldChg chg="add setBg">
        <pc:chgData name="paul meaney" userId="8f3b41ac-413d-46e0-bc97-8181c95bcdc2" providerId="ADAL" clId="{724DF2C5-F462-475E-9F15-5A8DA5189FC4}" dt="2023-10-11T14:56:47.647" v="11155"/>
        <pc:sldMkLst>
          <pc:docMk/>
          <pc:sldMk cId="30372237" sldId="1110"/>
        </pc:sldMkLst>
      </pc:sldChg>
      <pc:sldChg chg="addSp delSp modSp new del mod setBg modClrScheme chgLayout">
        <pc:chgData name="paul meaney" userId="8f3b41ac-413d-46e0-bc97-8181c95bcdc2" providerId="ADAL" clId="{724DF2C5-F462-475E-9F15-5A8DA5189FC4}" dt="2023-10-11T14:56:44.520" v="11154" actId="2696"/>
        <pc:sldMkLst>
          <pc:docMk/>
          <pc:sldMk cId="159191471" sldId="1110"/>
        </pc:sldMkLst>
        <pc:spChg chg="del mod ord">
          <ac:chgData name="paul meaney" userId="8f3b41ac-413d-46e0-bc97-8181c95bcdc2" providerId="ADAL" clId="{724DF2C5-F462-475E-9F15-5A8DA5189FC4}" dt="2023-10-11T13:06:14.763" v="9209" actId="700"/>
          <ac:spMkLst>
            <pc:docMk/>
            <pc:sldMk cId="159191471" sldId="1110"/>
            <ac:spMk id="2" creationId="{C89E1D8A-1E95-6D42-7B58-52D78502BD08}"/>
          </ac:spMkLst>
        </pc:spChg>
        <pc:spChg chg="del mod ord">
          <ac:chgData name="paul meaney" userId="8f3b41ac-413d-46e0-bc97-8181c95bcdc2" providerId="ADAL" clId="{724DF2C5-F462-475E-9F15-5A8DA5189FC4}" dt="2023-10-11T13:06:14.763" v="9209" actId="700"/>
          <ac:spMkLst>
            <pc:docMk/>
            <pc:sldMk cId="159191471" sldId="1110"/>
            <ac:spMk id="3" creationId="{E3241CA6-99CD-A3AB-BEAB-66B21BF4EC45}"/>
          </ac:spMkLst>
        </pc:spChg>
        <pc:spChg chg="del">
          <ac:chgData name="paul meaney" userId="8f3b41ac-413d-46e0-bc97-8181c95bcdc2" providerId="ADAL" clId="{724DF2C5-F462-475E-9F15-5A8DA5189FC4}" dt="2023-10-11T13:06:14.763" v="9209" actId="700"/>
          <ac:spMkLst>
            <pc:docMk/>
            <pc:sldMk cId="159191471" sldId="1110"/>
            <ac:spMk id="4" creationId="{830CE80E-984A-7561-C58F-C960277B723F}"/>
          </ac:spMkLst>
        </pc:spChg>
        <pc:spChg chg="mod ord">
          <ac:chgData name="paul meaney" userId="8f3b41ac-413d-46e0-bc97-8181c95bcdc2" providerId="ADAL" clId="{724DF2C5-F462-475E-9F15-5A8DA5189FC4}" dt="2023-10-11T13:08:12.024" v="9604" actId="26606"/>
          <ac:spMkLst>
            <pc:docMk/>
            <pc:sldMk cId="159191471" sldId="1110"/>
            <ac:spMk id="5" creationId="{388F75C5-BC85-EEC6-2B39-E81E81FE8C9E}"/>
          </ac:spMkLst>
        </pc:spChg>
        <pc:spChg chg="add mod ord">
          <ac:chgData name="paul meaney" userId="8f3b41ac-413d-46e0-bc97-8181c95bcdc2" providerId="ADAL" clId="{724DF2C5-F462-475E-9F15-5A8DA5189FC4}" dt="2023-10-11T13:08:50.678" v="9650" actId="20577"/>
          <ac:spMkLst>
            <pc:docMk/>
            <pc:sldMk cId="159191471" sldId="1110"/>
            <ac:spMk id="6" creationId="{149DE69E-D641-F4FC-4612-2A10A7C45054}"/>
          </ac:spMkLst>
        </pc:spChg>
        <pc:spChg chg="add del mod ord">
          <ac:chgData name="paul meaney" userId="8f3b41ac-413d-46e0-bc97-8181c95bcdc2" providerId="ADAL" clId="{724DF2C5-F462-475E-9F15-5A8DA5189FC4}" dt="2023-10-11T13:07:50.169" v="9599" actId="26606"/>
          <ac:spMkLst>
            <pc:docMk/>
            <pc:sldMk cId="159191471" sldId="1110"/>
            <ac:spMk id="7" creationId="{EDA4D904-A512-4547-9056-03FC5742130E}"/>
          </ac:spMkLst>
        </pc:spChg>
        <pc:spChg chg="add del">
          <ac:chgData name="paul meaney" userId="8f3b41ac-413d-46e0-bc97-8181c95bcdc2" providerId="ADAL" clId="{724DF2C5-F462-475E-9F15-5A8DA5189FC4}" dt="2023-10-11T13:08:12.024" v="9604" actId="26606"/>
          <ac:spMkLst>
            <pc:docMk/>
            <pc:sldMk cId="159191471" sldId="1110"/>
            <ac:spMk id="11" creationId="{FB5993E2-C02B-4335-ABA5-D8EC465551E3}"/>
          </ac:spMkLst>
        </pc:spChg>
        <pc:spChg chg="add del">
          <ac:chgData name="paul meaney" userId="8f3b41ac-413d-46e0-bc97-8181c95bcdc2" providerId="ADAL" clId="{724DF2C5-F462-475E-9F15-5A8DA5189FC4}" dt="2023-10-11T13:08:12.024" v="9604" actId="26606"/>
          <ac:spMkLst>
            <pc:docMk/>
            <pc:sldMk cId="159191471" sldId="1110"/>
            <ac:spMk id="12" creationId="{C0B801A2-5622-4BE8-9AD2-C337A2CD0022}"/>
          </ac:spMkLst>
        </pc:spChg>
        <pc:spChg chg="add del">
          <ac:chgData name="paul meaney" userId="8f3b41ac-413d-46e0-bc97-8181c95bcdc2" providerId="ADAL" clId="{724DF2C5-F462-475E-9F15-5A8DA5189FC4}" dt="2023-10-11T13:08:12.024" v="9604" actId="26606"/>
          <ac:spMkLst>
            <pc:docMk/>
            <pc:sldMk cId="159191471" sldId="1110"/>
            <ac:spMk id="13" creationId="{B7AF614F-5BC3-4086-99F5-B87C5847A071}"/>
          </ac:spMkLst>
        </pc:spChg>
        <pc:spChg chg="add del">
          <ac:chgData name="paul meaney" userId="8f3b41ac-413d-46e0-bc97-8181c95bcdc2" providerId="ADAL" clId="{724DF2C5-F462-475E-9F15-5A8DA5189FC4}" dt="2023-10-11T13:07:57.561" v="9601" actId="26606"/>
          <ac:spMkLst>
            <pc:docMk/>
            <pc:sldMk cId="159191471" sldId="1110"/>
            <ac:spMk id="14" creationId="{FB5993E2-C02B-4335-ABA5-D8EC465551E3}"/>
          </ac:spMkLst>
        </pc:spChg>
        <pc:spChg chg="add del">
          <ac:chgData name="paul meaney" userId="8f3b41ac-413d-46e0-bc97-8181c95bcdc2" providerId="ADAL" clId="{724DF2C5-F462-475E-9F15-5A8DA5189FC4}" dt="2023-10-11T13:07:57.561" v="9601" actId="26606"/>
          <ac:spMkLst>
            <pc:docMk/>
            <pc:sldMk cId="159191471" sldId="1110"/>
            <ac:spMk id="16" creationId="{C0B801A2-5622-4BE8-9AD2-C337A2CD0022}"/>
          </ac:spMkLst>
        </pc:spChg>
        <pc:spChg chg="add del">
          <ac:chgData name="paul meaney" userId="8f3b41ac-413d-46e0-bc97-8181c95bcdc2" providerId="ADAL" clId="{724DF2C5-F462-475E-9F15-5A8DA5189FC4}" dt="2023-10-11T13:07:57.561" v="9601" actId="26606"/>
          <ac:spMkLst>
            <pc:docMk/>
            <pc:sldMk cId="159191471" sldId="1110"/>
            <ac:spMk id="18" creationId="{B7AF614F-5BC3-4086-99F5-B87C5847A071}"/>
          </ac:spMkLst>
        </pc:spChg>
        <pc:graphicFrameChg chg="add mod modGraphic">
          <ac:chgData name="paul meaney" userId="8f3b41ac-413d-46e0-bc97-8181c95bcdc2" providerId="ADAL" clId="{724DF2C5-F462-475E-9F15-5A8DA5189FC4}" dt="2023-10-11T13:08:37.496" v="9614" actId="114"/>
          <ac:graphicFrameMkLst>
            <pc:docMk/>
            <pc:sldMk cId="159191471" sldId="1110"/>
            <ac:graphicFrameMk id="9" creationId="{4A1D737D-D837-8FC1-D03F-26F7453DD6E1}"/>
          </ac:graphicFrameMkLst>
        </pc:graphicFrameChg>
      </pc:sldChg>
      <pc:sldChg chg="add">
        <pc:chgData name="paul meaney" userId="8f3b41ac-413d-46e0-bc97-8181c95bcdc2" providerId="ADAL" clId="{724DF2C5-F462-475E-9F15-5A8DA5189FC4}" dt="2023-10-11T14:56:47.647" v="11155"/>
        <pc:sldMkLst>
          <pc:docMk/>
          <pc:sldMk cId="3126734941" sldId="1111"/>
        </pc:sldMkLst>
      </pc:sldChg>
      <pc:sldChg chg="addSp delSp modSp new del mod ord">
        <pc:chgData name="paul meaney" userId="8f3b41ac-413d-46e0-bc97-8181c95bcdc2" providerId="ADAL" clId="{724DF2C5-F462-475E-9F15-5A8DA5189FC4}" dt="2023-10-11T14:56:44.520" v="11154" actId="2696"/>
        <pc:sldMkLst>
          <pc:docMk/>
          <pc:sldMk cId="3481817954" sldId="1111"/>
        </pc:sldMkLst>
        <pc:spChg chg="mod">
          <ac:chgData name="paul meaney" userId="8f3b41ac-413d-46e0-bc97-8181c95bcdc2" providerId="ADAL" clId="{724DF2C5-F462-475E-9F15-5A8DA5189FC4}" dt="2023-10-11T13:18:12.567" v="9980" actId="1076"/>
          <ac:spMkLst>
            <pc:docMk/>
            <pc:sldMk cId="3481817954" sldId="1111"/>
            <ac:spMk id="2" creationId="{90DFC0E5-E340-6AFC-9DED-7FED4BD899F4}"/>
          </ac:spMkLst>
        </pc:spChg>
        <pc:spChg chg="del">
          <ac:chgData name="paul meaney" userId="8f3b41ac-413d-46e0-bc97-8181c95bcdc2" providerId="ADAL" clId="{724DF2C5-F462-475E-9F15-5A8DA5189FC4}" dt="2023-10-11T13:08:59.751" v="9652" actId="478"/>
          <ac:spMkLst>
            <pc:docMk/>
            <pc:sldMk cId="3481817954" sldId="1111"/>
            <ac:spMk id="3" creationId="{F920F2F9-D8AC-EED4-A4EC-BCACB77D7966}"/>
          </ac:spMkLst>
        </pc:spChg>
        <pc:spChg chg="add mod">
          <ac:chgData name="paul meaney" userId="8f3b41ac-413d-46e0-bc97-8181c95bcdc2" providerId="ADAL" clId="{724DF2C5-F462-475E-9F15-5A8DA5189FC4}" dt="2023-10-11T13:20:53.757" v="10056" actId="1076"/>
          <ac:spMkLst>
            <pc:docMk/>
            <pc:sldMk cId="3481817954" sldId="1111"/>
            <ac:spMk id="6" creationId="{542F7A29-0736-FB96-3897-303663682FE2}"/>
          </ac:spMkLst>
        </pc:spChg>
        <pc:spChg chg="add mod">
          <ac:chgData name="paul meaney" userId="8f3b41ac-413d-46e0-bc97-8181c95bcdc2" providerId="ADAL" clId="{724DF2C5-F462-475E-9F15-5A8DA5189FC4}" dt="2023-10-11T13:20:53.757" v="10056" actId="1076"/>
          <ac:spMkLst>
            <pc:docMk/>
            <pc:sldMk cId="3481817954" sldId="1111"/>
            <ac:spMk id="7" creationId="{CDC3A025-D71D-73A7-9F69-E280370370CA}"/>
          </ac:spMkLst>
        </pc:spChg>
        <pc:spChg chg="add mod">
          <ac:chgData name="paul meaney" userId="8f3b41ac-413d-46e0-bc97-8181c95bcdc2" providerId="ADAL" clId="{724DF2C5-F462-475E-9F15-5A8DA5189FC4}" dt="2023-10-11T13:20:53.757" v="10056" actId="1076"/>
          <ac:spMkLst>
            <pc:docMk/>
            <pc:sldMk cId="3481817954" sldId="1111"/>
            <ac:spMk id="8" creationId="{8D3AFE0B-B4B5-FFBB-2107-63AE2E96467A}"/>
          </ac:spMkLst>
        </pc:spChg>
        <pc:spChg chg="add mod">
          <ac:chgData name="paul meaney" userId="8f3b41ac-413d-46e0-bc97-8181c95bcdc2" providerId="ADAL" clId="{724DF2C5-F462-475E-9F15-5A8DA5189FC4}" dt="2023-10-11T13:20:53.757" v="10056" actId="1076"/>
          <ac:spMkLst>
            <pc:docMk/>
            <pc:sldMk cId="3481817954" sldId="1111"/>
            <ac:spMk id="9" creationId="{3064DADA-4DAC-F4D9-D820-FCD4DA5EB819}"/>
          </ac:spMkLst>
        </pc:spChg>
        <pc:spChg chg="add mod">
          <ac:chgData name="paul meaney" userId="8f3b41ac-413d-46e0-bc97-8181c95bcdc2" providerId="ADAL" clId="{724DF2C5-F462-475E-9F15-5A8DA5189FC4}" dt="2023-10-11T13:20:53.757" v="10056" actId="1076"/>
          <ac:spMkLst>
            <pc:docMk/>
            <pc:sldMk cId="3481817954" sldId="1111"/>
            <ac:spMk id="10" creationId="{B74759B5-37FF-5FE9-4E3A-C327E5387B2B}"/>
          </ac:spMkLst>
        </pc:spChg>
        <pc:spChg chg="add mod">
          <ac:chgData name="paul meaney" userId="8f3b41ac-413d-46e0-bc97-8181c95bcdc2" providerId="ADAL" clId="{724DF2C5-F462-475E-9F15-5A8DA5189FC4}" dt="2023-10-11T13:20:53.757" v="10056" actId="1076"/>
          <ac:spMkLst>
            <pc:docMk/>
            <pc:sldMk cId="3481817954" sldId="1111"/>
            <ac:spMk id="11" creationId="{9AC9FFB2-9B54-A441-10AE-2F38A0926C34}"/>
          </ac:spMkLst>
        </pc:spChg>
        <pc:spChg chg="add mod">
          <ac:chgData name="paul meaney" userId="8f3b41ac-413d-46e0-bc97-8181c95bcdc2" providerId="ADAL" clId="{724DF2C5-F462-475E-9F15-5A8DA5189FC4}" dt="2023-10-11T13:20:53.757" v="10056" actId="1076"/>
          <ac:spMkLst>
            <pc:docMk/>
            <pc:sldMk cId="3481817954" sldId="1111"/>
            <ac:spMk id="12" creationId="{1E3EFB2C-E835-44E3-BCBB-6BAA3B6F49EF}"/>
          </ac:spMkLst>
        </pc:spChg>
        <pc:spChg chg="add mod">
          <ac:chgData name="paul meaney" userId="8f3b41ac-413d-46e0-bc97-8181c95bcdc2" providerId="ADAL" clId="{724DF2C5-F462-475E-9F15-5A8DA5189FC4}" dt="2023-10-11T13:20:53.757" v="10056" actId="1076"/>
          <ac:spMkLst>
            <pc:docMk/>
            <pc:sldMk cId="3481817954" sldId="1111"/>
            <ac:spMk id="13" creationId="{8D7EE904-C418-2A29-4FDA-F199A89B191A}"/>
          </ac:spMkLst>
        </pc:spChg>
        <pc:spChg chg="add mod">
          <ac:chgData name="paul meaney" userId="8f3b41ac-413d-46e0-bc97-8181c95bcdc2" providerId="ADAL" clId="{724DF2C5-F462-475E-9F15-5A8DA5189FC4}" dt="2023-10-11T13:20:53.757" v="10056" actId="1076"/>
          <ac:spMkLst>
            <pc:docMk/>
            <pc:sldMk cId="3481817954" sldId="1111"/>
            <ac:spMk id="14" creationId="{15F6159A-701C-863A-9838-C2E01FDFF358}"/>
          </ac:spMkLst>
        </pc:spChg>
        <pc:spChg chg="add mod">
          <ac:chgData name="paul meaney" userId="8f3b41ac-413d-46e0-bc97-8181c95bcdc2" providerId="ADAL" clId="{724DF2C5-F462-475E-9F15-5A8DA5189FC4}" dt="2023-10-11T13:20:53.757" v="10056" actId="1076"/>
          <ac:spMkLst>
            <pc:docMk/>
            <pc:sldMk cId="3481817954" sldId="1111"/>
            <ac:spMk id="15" creationId="{D61EA2E4-87FC-1123-A392-353825AF8F4A}"/>
          </ac:spMkLst>
        </pc:spChg>
        <pc:spChg chg="add mod">
          <ac:chgData name="paul meaney" userId="8f3b41ac-413d-46e0-bc97-8181c95bcdc2" providerId="ADAL" clId="{724DF2C5-F462-475E-9F15-5A8DA5189FC4}" dt="2023-10-11T13:20:53.757" v="10056" actId="1076"/>
          <ac:spMkLst>
            <pc:docMk/>
            <pc:sldMk cId="3481817954" sldId="1111"/>
            <ac:spMk id="16" creationId="{08A8983F-81B3-8271-9FA9-66019395712D}"/>
          </ac:spMkLst>
        </pc:spChg>
        <pc:spChg chg="add mod">
          <ac:chgData name="paul meaney" userId="8f3b41ac-413d-46e0-bc97-8181c95bcdc2" providerId="ADAL" clId="{724DF2C5-F462-475E-9F15-5A8DA5189FC4}" dt="2023-10-11T13:20:53.757" v="10056" actId="1076"/>
          <ac:spMkLst>
            <pc:docMk/>
            <pc:sldMk cId="3481817954" sldId="1111"/>
            <ac:spMk id="17" creationId="{39047FB2-4A6C-AFFF-4560-FBCDE65AA22E}"/>
          </ac:spMkLst>
        </pc:spChg>
        <pc:spChg chg="add del mod">
          <ac:chgData name="paul meaney" userId="8f3b41ac-413d-46e0-bc97-8181c95bcdc2" providerId="ADAL" clId="{724DF2C5-F462-475E-9F15-5A8DA5189FC4}" dt="2023-10-11T13:17:54.572" v="9961" actId="478"/>
          <ac:spMkLst>
            <pc:docMk/>
            <pc:sldMk cId="3481817954" sldId="1111"/>
            <ac:spMk id="18" creationId="{B5B223AC-41F5-C1FE-EB43-C3732D2BE6D2}"/>
          </ac:spMkLst>
        </pc:spChg>
        <pc:spChg chg="add del mod">
          <ac:chgData name="paul meaney" userId="8f3b41ac-413d-46e0-bc97-8181c95bcdc2" providerId="ADAL" clId="{724DF2C5-F462-475E-9F15-5A8DA5189FC4}" dt="2023-10-11T13:17:52.747" v="9960" actId="478"/>
          <ac:spMkLst>
            <pc:docMk/>
            <pc:sldMk cId="3481817954" sldId="1111"/>
            <ac:spMk id="19" creationId="{3008AD06-66E7-65D3-427F-FBB227151063}"/>
          </ac:spMkLst>
        </pc:spChg>
        <pc:spChg chg="add del mod">
          <ac:chgData name="paul meaney" userId="8f3b41ac-413d-46e0-bc97-8181c95bcdc2" providerId="ADAL" clId="{724DF2C5-F462-475E-9F15-5A8DA5189FC4}" dt="2023-10-11T13:15:55.414" v="9798" actId="478"/>
          <ac:spMkLst>
            <pc:docMk/>
            <pc:sldMk cId="3481817954" sldId="1111"/>
            <ac:spMk id="20" creationId="{7150F723-0C46-3146-DFDF-8CAAF469B0DC}"/>
          </ac:spMkLst>
        </pc:spChg>
        <pc:spChg chg="add del mod">
          <ac:chgData name="paul meaney" userId="8f3b41ac-413d-46e0-bc97-8181c95bcdc2" providerId="ADAL" clId="{724DF2C5-F462-475E-9F15-5A8DA5189FC4}" dt="2023-10-11T13:15:55.414" v="9798" actId="478"/>
          <ac:spMkLst>
            <pc:docMk/>
            <pc:sldMk cId="3481817954" sldId="1111"/>
            <ac:spMk id="21" creationId="{D13356D6-B2A8-FA94-93EF-AB7F176D71A9}"/>
          </ac:spMkLst>
        </pc:spChg>
        <pc:spChg chg="add mod">
          <ac:chgData name="paul meaney" userId="8f3b41ac-413d-46e0-bc97-8181c95bcdc2" providerId="ADAL" clId="{724DF2C5-F462-475E-9F15-5A8DA5189FC4}" dt="2023-10-11T13:21:04.988" v="10059" actId="1076"/>
          <ac:spMkLst>
            <pc:docMk/>
            <pc:sldMk cId="3481817954" sldId="1111"/>
            <ac:spMk id="22" creationId="{E760E873-7EA9-3C7D-3A40-64BE3D8FF98E}"/>
          </ac:spMkLst>
        </pc:spChg>
        <pc:spChg chg="add mod">
          <ac:chgData name="paul meaney" userId="8f3b41ac-413d-46e0-bc97-8181c95bcdc2" providerId="ADAL" clId="{724DF2C5-F462-475E-9F15-5A8DA5189FC4}" dt="2023-10-11T13:20:53.757" v="10056" actId="1076"/>
          <ac:spMkLst>
            <pc:docMk/>
            <pc:sldMk cId="3481817954" sldId="1111"/>
            <ac:spMk id="23" creationId="{8B65F327-673E-FDE8-1B3F-B244197105AB}"/>
          </ac:spMkLst>
        </pc:spChg>
        <pc:spChg chg="add mod">
          <ac:chgData name="paul meaney" userId="8f3b41ac-413d-46e0-bc97-8181c95bcdc2" providerId="ADAL" clId="{724DF2C5-F462-475E-9F15-5A8DA5189FC4}" dt="2023-10-11T13:20:53.757" v="10056" actId="1076"/>
          <ac:spMkLst>
            <pc:docMk/>
            <pc:sldMk cId="3481817954" sldId="1111"/>
            <ac:spMk id="24" creationId="{9A3D0E17-769E-4A61-BC59-A64BA36F4937}"/>
          </ac:spMkLst>
        </pc:spChg>
        <pc:spChg chg="add mod">
          <ac:chgData name="paul meaney" userId="8f3b41ac-413d-46e0-bc97-8181c95bcdc2" providerId="ADAL" clId="{724DF2C5-F462-475E-9F15-5A8DA5189FC4}" dt="2023-10-11T13:20:53.757" v="10056" actId="1076"/>
          <ac:spMkLst>
            <pc:docMk/>
            <pc:sldMk cId="3481817954" sldId="1111"/>
            <ac:spMk id="25" creationId="{AF5957EE-202C-C400-F90A-E392B3022791}"/>
          </ac:spMkLst>
        </pc:spChg>
        <pc:spChg chg="add mod">
          <ac:chgData name="paul meaney" userId="8f3b41ac-413d-46e0-bc97-8181c95bcdc2" providerId="ADAL" clId="{724DF2C5-F462-475E-9F15-5A8DA5189FC4}" dt="2023-10-11T13:21:18.201" v="10065" actId="1076"/>
          <ac:spMkLst>
            <pc:docMk/>
            <pc:sldMk cId="3481817954" sldId="1111"/>
            <ac:spMk id="26" creationId="{B80CD7B5-264C-210C-2420-6CF5AC677F9F}"/>
          </ac:spMkLst>
        </pc:spChg>
        <pc:spChg chg="mod">
          <ac:chgData name="paul meaney" userId="8f3b41ac-413d-46e0-bc97-8181c95bcdc2" providerId="ADAL" clId="{724DF2C5-F462-475E-9F15-5A8DA5189FC4}" dt="2023-10-11T13:17:03.128" v="9838"/>
          <ac:spMkLst>
            <pc:docMk/>
            <pc:sldMk cId="3481817954" sldId="1111"/>
            <ac:spMk id="29" creationId="{7A1ECE20-2A37-4ECA-CB09-4AA3F1FBEBDF}"/>
          </ac:spMkLst>
        </pc:spChg>
        <pc:spChg chg="add mod">
          <ac:chgData name="paul meaney" userId="8f3b41ac-413d-46e0-bc97-8181c95bcdc2" providerId="ADAL" clId="{724DF2C5-F462-475E-9F15-5A8DA5189FC4}" dt="2023-10-11T13:21:04.988" v="10059" actId="1076"/>
          <ac:spMkLst>
            <pc:docMk/>
            <pc:sldMk cId="3481817954" sldId="1111"/>
            <ac:spMk id="30" creationId="{F86FB1A5-E152-DDAD-6B5E-53770F185C89}"/>
          </ac:spMkLst>
        </pc:spChg>
        <pc:spChg chg="mod">
          <ac:chgData name="paul meaney" userId="8f3b41ac-413d-46e0-bc97-8181c95bcdc2" providerId="ADAL" clId="{724DF2C5-F462-475E-9F15-5A8DA5189FC4}" dt="2023-10-11T13:21:53.520" v="10127" actId="1076"/>
          <ac:spMkLst>
            <pc:docMk/>
            <pc:sldMk cId="3481817954" sldId="1111"/>
            <ac:spMk id="32" creationId="{D561C426-2B1A-8126-90CB-FD86D73939B7}"/>
          </ac:spMkLst>
        </pc:spChg>
        <pc:spChg chg="mod">
          <ac:chgData name="paul meaney" userId="8f3b41ac-413d-46e0-bc97-8181c95bcdc2" providerId="ADAL" clId="{724DF2C5-F462-475E-9F15-5A8DA5189FC4}" dt="2023-10-11T13:20:15.588" v="10043" actId="14100"/>
          <ac:spMkLst>
            <pc:docMk/>
            <pc:sldMk cId="3481817954" sldId="1111"/>
            <ac:spMk id="33" creationId="{9F3E1902-6A4F-10CE-7842-F6E0737A3817}"/>
          </ac:spMkLst>
        </pc:spChg>
        <pc:spChg chg="mod">
          <ac:chgData name="paul meaney" userId="8f3b41ac-413d-46e0-bc97-8181c95bcdc2" providerId="ADAL" clId="{724DF2C5-F462-475E-9F15-5A8DA5189FC4}" dt="2023-10-11T13:20:43.169" v="10054" actId="14100"/>
          <ac:spMkLst>
            <pc:docMk/>
            <pc:sldMk cId="3481817954" sldId="1111"/>
            <ac:spMk id="35" creationId="{31EE71AE-E203-0B64-1407-4B0A916DF727}"/>
          </ac:spMkLst>
        </pc:spChg>
        <pc:spChg chg="mod">
          <ac:chgData name="paul meaney" userId="8f3b41ac-413d-46e0-bc97-8181c95bcdc2" providerId="ADAL" clId="{724DF2C5-F462-475E-9F15-5A8DA5189FC4}" dt="2023-10-11T13:20:23.288" v="10045"/>
          <ac:spMkLst>
            <pc:docMk/>
            <pc:sldMk cId="3481817954" sldId="1111"/>
            <ac:spMk id="36" creationId="{0F144A30-07CE-5386-8718-7E4152A58CED}"/>
          </ac:spMkLst>
        </pc:spChg>
        <pc:grpChg chg="add mod">
          <ac:chgData name="paul meaney" userId="8f3b41ac-413d-46e0-bc97-8181c95bcdc2" providerId="ADAL" clId="{724DF2C5-F462-475E-9F15-5A8DA5189FC4}" dt="2023-10-11T13:21:24.157" v="10067" actId="1076"/>
          <ac:grpSpMkLst>
            <pc:docMk/>
            <pc:sldMk cId="3481817954" sldId="1111"/>
            <ac:grpSpMk id="27" creationId="{8FE1DB10-398A-1117-1859-59113568FBF8}"/>
          </ac:grpSpMkLst>
        </pc:grpChg>
        <pc:grpChg chg="add mod">
          <ac:chgData name="paul meaney" userId="8f3b41ac-413d-46e0-bc97-8181c95bcdc2" providerId="ADAL" clId="{724DF2C5-F462-475E-9F15-5A8DA5189FC4}" dt="2023-10-11T13:21:00.865" v="10058" actId="1076"/>
          <ac:grpSpMkLst>
            <pc:docMk/>
            <pc:sldMk cId="3481817954" sldId="1111"/>
            <ac:grpSpMk id="31" creationId="{909DD6CF-DC90-3BB0-7CEA-7EE05B0F6DC4}"/>
          </ac:grpSpMkLst>
        </pc:grpChg>
        <pc:grpChg chg="add mod">
          <ac:chgData name="paul meaney" userId="8f3b41ac-413d-46e0-bc97-8181c95bcdc2" providerId="ADAL" clId="{724DF2C5-F462-475E-9F15-5A8DA5189FC4}" dt="2023-10-11T13:20:56.908" v="10057" actId="1076"/>
          <ac:grpSpMkLst>
            <pc:docMk/>
            <pc:sldMk cId="3481817954" sldId="1111"/>
            <ac:grpSpMk id="34" creationId="{6A87CA51-0910-C2D2-6C26-756B93C3B92F}"/>
          </ac:grpSpMkLst>
        </pc:grpChg>
        <pc:graphicFrameChg chg="add del mod modGraphic">
          <ac:chgData name="paul meaney" userId="8f3b41ac-413d-46e0-bc97-8181c95bcdc2" providerId="ADAL" clId="{724DF2C5-F462-475E-9F15-5A8DA5189FC4}" dt="2023-10-11T13:09:13.039" v="9656" actId="478"/>
          <ac:graphicFrameMkLst>
            <pc:docMk/>
            <pc:sldMk cId="3481817954" sldId="1111"/>
            <ac:graphicFrameMk id="5" creationId="{FED47462-4CF2-5AEE-61D4-38E27C2F77AB}"/>
          </ac:graphicFrameMkLst>
        </pc:graphicFrameChg>
        <pc:picChg chg="mod">
          <ac:chgData name="paul meaney" userId="8f3b41ac-413d-46e0-bc97-8181c95bcdc2" providerId="ADAL" clId="{724DF2C5-F462-475E-9F15-5A8DA5189FC4}" dt="2023-10-11T13:17:03.128" v="9838"/>
          <ac:picMkLst>
            <pc:docMk/>
            <pc:sldMk cId="3481817954" sldId="1111"/>
            <ac:picMk id="28" creationId="{5980BA28-774A-9D1C-2C58-58B46531404D}"/>
          </ac:picMkLst>
        </pc:picChg>
      </pc:sldChg>
      <pc:sldChg chg="addSp delSp modSp new del mod setBg">
        <pc:chgData name="paul meaney" userId="8f3b41ac-413d-46e0-bc97-8181c95bcdc2" providerId="ADAL" clId="{724DF2C5-F462-475E-9F15-5A8DA5189FC4}" dt="2023-10-11T14:56:44.520" v="11154" actId="2696"/>
        <pc:sldMkLst>
          <pc:docMk/>
          <pc:sldMk cId="1236688153" sldId="1112"/>
        </pc:sldMkLst>
        <pc:spChg chg="mod">
          <ac:chgData name="paul meaney" userId="8f3b41ac-413d-46e0-bc97-8181c95bcdc2" providerId="ADAL" clId="{724DF2C5-F462-475E-9F15-5A8DA5189FC4}" dt="2023-10-11T13:24:47.058" v="10470" actId="26606"/>
          <ac:spMkLst>
            <pc:docMk/>
            <pc:sldMk cId="1236688153" sldId="1112"/>
            <ac:spMk id="2" creationId="{17A7F6D5-E2A3-B78A-BF9B-03F908C7AB47}"/>
          </ac:spMkLst>
        </pc:spChg>
        <pc:spChg chg="del mod">
          <ac:chgData name="paul meaney" userId="8f3b41ac-413d-46e0-bc97-8181c95bcdc2" providerId="ADAL" clId="{724DF2C5-F462-475E-9F15-5A8DA5189FC4}" dt="2023-10-11T13:23:21.500" v="10465" actId="26606"/>
          <ac:spMkLst>
            <pc:docMk/>
            <pc:sldMk cId="1236688153" sldId="1112"/>
            <ac:spMk id="3" creationId="{94CC1FA6-1EC7-7F1B-AA6A-658B1B9D35A5}"/>
          </ac:spMkLst>
        </pc:spChg>
        <pc:spChg chg="mod">
          <ac:chgData name="paul meaney" userId="8f3b41ac-413d-46e0-bc97-8181c95bcdc2" providerId="ADAL" clId="{724DF2C5-F462-475E-9F15-5A8DA5189FC4}" dt="2023-10-11T13:24:47.058" v="10470" actId="26606"/>
          <ac:spMkLst>
            <pc:docMk/>
            <pc:sldMk cId="1236688153" sldId="1112"/>
            <ac:spMk id="4" creationId="{A52CF263-9AED-6E79-5D4D-036E3E6B44CD}"/>
          </ac:spMkLst>
        </pc:spChg>
        <pc:spChg chg="add del">
          <ac:chgData name="paul meaney" userId="8f3b41ac-413d-46e0-bc97-8181c95bcdc2" providerId="ADAL" clId="{724DF2C5-F462-475E-9F15-5A8DA5189FC4}" dt="2023-10-11T13:24:47.058" v="10470" actId="26606"/>
          <ac:spMkLst>
            <pc:docMk/>
            <pc:sldMk cId="1236688153" sldId="1112"/>
            <ac:spMk id="8" creationId="{FB5993E2-C02B-4335-ABA5-D8EC465551E3}"/>
          </ac:spMkLst>
        </pc:spChg>
        <pc:spChg chg="add del">
          <ac:chgData name="paul meaney" userId="8f3b41ac-413d-46e0-bc97-8181c95bcdc2" providerId="ADAL" clId="{724DF2C5-F462-475E-9F15-5A8DA5189FC4}" dt="2023-10-11T13:24:47.058" v="10470" actId="26606"/>
          <ac:spMkLst>
            <pc:docMk/>
            <pc:sldMk cId="1236688153" sldId="1112"/>
            <ac:spMk id="9" creationId="{C0B801A2-5622-4BE8-9AD2-C337A2CD0022}"/>
          </ac:spMkLst>
        </pc:spChg>
        <pc:spChg chg="add del">
          <ac:chgData name="paul meaney" userId="8f3b41ac-413d-46e0-bc97-8181c95bcdc2" providerId="ADAL" clId="{724DF2C5-F462-475E-9F15-5A8DA5189FC4}" dt="2023-10-11T13:24:47.058" v="10470" actId="26606"/>
          <ac:spMkLst>
            <pc:docMk/>
            <pc:sldMk cId="1236688153" sldId="1112"/>
            <ac:spMk id="10" creationId="{B7AF614F-5BC3-4086-99F5-B87C5847A071}"/>
          </ac:spMkLst>
        </pc:spChg>
        <pc:spChg chg="add del">
          <ac:chgData name="paul meaney" userId="8f3b41ac-413d-46e0-bc97-8181c95bcdc2" providerId="ADAL" clId="{724DF2C5-F462-475E-9F15-5A8DA5189FC4}" dt="2023-10-11T13:23:29.175" v="10467" actId="26606"/>
          <ac:spMkLst>
            <pc:docMk/>
            <pc:sldMk cId="1236688153" sldId="1112"/>
            <ac:spMk id="11" creationId="{FB5993E2-C02B-4335-ABA5-D8EC465551E3}"/>
          </ac:spMkLst>
        </pc:spChg>
        <pc:spChg chg="add del">
          <ac:chgData name="paul meaney" userId="8f3b41ac-413d-46e0-bc97-8181c95bcdc2" providerId="ADAL" clId="{724DF2C5-F462-475E-9F15-5A8DA5189FC4}" dt="2023-10-11T13:23:29.175" v="10467" actId="26606"/>
          <ac:spMkLst>
            <pc:docMk/>
            <pc:sldMk cId="1236688153" sldId="1112"/>
            <ac:spMk id="13" creationId="{C0B801A2-5622-4BE8-9AD2-C337A2CD0022}"/>
          </ac:spMkLst>
        </pc:spChg>
        <pc:spChg chg="add del">
          <ac:chgData name="paul meaney" userId="8f3b41ac-413d-46e0-bc97-8181c95bcdc2" providerId="ADAL" clId="{724DF2C5-F462-475E-9F15-5A8DA5189FC4}" dt="2023-10-11T13:23:29.175" v="10467" actId="26606"/>
          <ac:spMkLst>
            <pc:docMk/>
            <pc:sldMk cId="1236688153" sldId="1112"/>
            <ac:spMk id="15" creationId="{B7AF614F-5BC3-4086-99F5-B87C5847A071}"/>
          </ac:spMkLst>
        </pc:spChg>
        <pc:spChg chg="add del">
          <ac:chgData name="paul meaney" userId="8f3b41ac-413d-46e0-bc97-8181c95bcdc2" providerId="ADAL" clId="{724DF2C5-F462-475E-9F15-5A8DA5189FC4}" dt="2023-10-11T13:23:32.577" v="10468" actId="26606"/>
          <ac:spMkLst>
            <pc:docMk/>
            <pc:sldMk cId="1236688153" sldId="1112"/>
            <ac:spMk id="20" creationId="{FB5993E2-C02B-4335-ABA5-D8EC465551E3}"/>
          </ac:spMkLst>
        </pc:spChg>
        <pc:spChg chg="add del">
          <ac:chgData name="paul meaney" userId="8f3b41ac-413d-46e0-bc97-8181c95bcdc2" providerId="ADAL" clId="{724DF2C5-F462-475E-9F15-5A8DA5189FC4}" dt="2023-10-11T13:23:32.577" v="10468" actId="26606"/>
          <ac:spMkLst>
            <pc:docMk/>
            <pc:sldMk cId="1236688153" sldId="1112"/>
            <ac:spMk id="22" creationId="{C0B801A2-5622-4BE8-9AD2-C337A2CD0022}"/>
          </ac:spMkLst>
        </pc:spChg>
        <pc:spChg chg="add del">
          <ac:chgData name="paul meaney" userId="8f3b41ac-413d-46e0-bc97-8181c95bcdc2" providerId="ADAL" clId="{724DF2C5-F462-475E-9F15-5A8DA5189FC4}" dt="2023-10-11T13:23:32.577" v="10468" actId="26606"/>
          <ac:spMkLst>
            <pc:docMk/>
            <pc:sldMk cId="1236688153" sldId="1112"/>
            <ac:spMk id="24" creationId="{B7AF614F-5BC3-4086-99F5-B87C5847A071}"/>
          </ac:spMkLst>
        </pc:spChg>
        <pc:graphicFrameChg chg="add mod modGraphic">
          <ac:chgData name="paul meaney" userId="8f3b41ac-413d-46e0-bc97-8181c95bcdc2" providerId="ADAL" clId="{724DF2C5-F462-475E-9F15-5A8DA5189FC4}" dt="2023-10-11T13:25:38.387" v="10518" actId="114"/>
          <ac:graphicFrameMkLst>
            <pc:docMk/>
            <pc:sldMk cId="1236688153" sldId="1112"/>
            <ac:graphicFrameMk id="6" creationId="{185B2C16-7159-7B54-0B21-A1FFF3D33DCD}"/>
          </ac:graphicFrameMkLst>
        </pc:graphicFrameChg>
      </pc:sldChg>
      <pc:sldChg chg="add setBg">
        <pc:chgData name="paul meaney" userId="8f3b41ac-413d-46e0-bc97-8181c95bcdc2" providerId="ADAL" clId="{724DF2C5-F462-475E-9F15-5A8DA5189FC4}" dt="2023-10-11T14:56:47.647" v="11155"/>
        <pc:sldMkLst>
          <pc:docMk/>
          <pc:sldMk cId="3087879335" sldId="1112"/>
        </pc:sldMkLst>
      </pc:sldChg>
      <pc:sldChg chg="addSp delSp modSp add mod ord setBg">
        <pc:chgData name="paul meaney" userId="8f3b41ac-413d-46e0-bc97-8181c95bcdc2" providerId="ADAL" clId="{724DF2C5-F462-475E-9F15-5A8DA5189FC4}" dt="2023-10-11T15:20:01.082" v="12397" actId="2711"/>
        <pc:sldMkLst>
          <pc:docMk/>
          <pc:sldMk cId="398562906" sldId="1113"/>
        </pc:sldMkLst>
        <pc:spChg chg="mod">
          <ac:chgData name="paul meaney" userId="8f3b41ac-413d-46e0-bc97-8181c95bcdc2" providerId="ADAL" clId="{724DF2C5-F462-475E-9F15-5A8DA5189FC4}" dt="2023-10-11T15:19:42.566" v="12393" actId="26606"/>
          <ac:spMkLst>
            <pc:docMk/>
            <pc:sldMk cId="398562906" sldId="1113"/>
            <ac:spMk id="2" creationId="{2313CBF0-421C-C9C7-85D4-E60F755C3367}"/>
          </ac:spMkLst>
        </pc:spChg>
        <pc:spChg chg="del mod">
          <ac:chgData name="paul meaney" userId="8f3b41ac-413d-46e0-bc97-8181c95bcdc2" providerId="ADAL" clId="{724DF2C5-F462-475E-9F15-5A8DA5189FC4}" dt="2023-10-11T15:19:23.315" v="12390" actId="26606"/>
          <ac:spMkLst>
            <pc:docMk/>
            <pc:sldMk cId="398562906" sldId="1113"/>
            <ac:spMk id="3" creationId="{1669AA60-0CD4-7F9F-A121-36ADE76754BB}"/>
          </ac:spMkLst>
        </pc:spChg>
        <pc:spChg chg="mod">
          <ac:chgData name="paul meaney" userId="8f3b41ac-413d-46e0-bc97-8181c95bcdc2" providerId="ADAL" clId="{724DF2C5-F462-475E-9F15-5A8DA5189FC4}" dt="2023-10-11T15:19:42.566" v="12393" actId="26606"/>
          <ac:spMkLst>
            <pc:docMk/>
            <pc:sldMk cId="398562906" sldId="1113"/>
            <ac:spMk id="4" creationId="{0EED0BDD-CE9E-418D-0E4B-CE6923421806}"/>
          </ac:spMkLst>
        </pc:spChg>
        <pc:spChg chg="add del">
          <ac:chgData name="paul meaney" userId="8f3b41ac-413d-46e0-bc97-8181c95bcdc2" providerId="ADAL" clId="{724DF2C5-F462-475E-9F15-5A8DA5189FC4}" dt="2023-10-11T15:19:38.421" v="12392" actId="26606"/>
          <ac:spMkLst>
            <pc:docMk/>
            <pc:sldMk cId="398562906" sldId="1113"/>
            <ac:spMk id="11" creationId="{FB5993E2-C02B-4335-ABA5-D8EC465551E3}"/>
          </ac:spMkLst>
        </pc:spChg>
        <pc:spChg chg="add del">
          <ac:chgData name="paul meaney" userId="8f3b41ac-413d-46e0-bc97-8181c95bcdc2" providerId="ADAL" clId="{724DF2C5-F462-475E-9F15-5A8DA5189FC4}" dt="2023-10-11T15:19:38.421" v="12392" actId="26606"/>
          <ac:spMkLst>
            <pc:docMk/>
            <pc:sldMk cId="398562906" sldId="1113"/>
            <ac:spMk id="13" creationId="{C0B801A2-5622-4BE8-9AD2-C337A2CD0022}"/>
          </ac:spMkLst>
        </pc:spChg>
        <pc:spChg chg="add del">
          <ac:chgData name="paul meaney" userId="8f3b41ac-413d-46e0-bc97-8181c95bcdc2" providerId="ADAL" clId="{724DF2C5-F462-475E-9F15-5A8DA5189FC4}" dt="2023-10-11T15:19:38.421" v="12392" actId="26606"/>
          <ac:spMkLst>
            <pc:docMk/>
            <pc:sldMk cId="398562906" sldId="1113"/>
            <ac:spMk id="15" creationId="{B7AF614F-5BC3-4086-99F5-B87C5847A071}"/>
          </ac:spMkLst>
        </pc:spChg>
        <pc:spChg chg="add del">
          <ac:chgData name="paul meaney" userId="8f3b41ac-413d-46e0-bc97-8181c95bcdc2" providerId="ADAL" clId="{724DF2C5-F462-475E-9F15-5A8DA5189FC4}" dt="2023-10-11T15:19:42.566" v="12393" actId="26606"/>
          <ac:spMkLst>
            <pc:docMk/>
            <pc:sldMk cId="398562906" sldId="1113"/>
            <ac:spMk id="20" creationId="{FB5993E2-C02B-4335-ABA5-D8EC465551E3}"/>
          </ac:spMkLst>
        </pc:spChg>
        <pc:spChg chg="add del">
          <ac:chgData name="paul meaney" userId="8f3b41ac-413d-46e0-bc97-8181c95bcdc2" providerId="ADAL" clId="{724DF2C5-F462-475E-9F15-5A8DA5189FC4}" dt="2023-10-11T15:19:42.566" v="12393" actId="26606"/>
          <ac:spMkLst>
            <pc:docMk/>
            <pc:sldMk cId="398562906" sldId="1113"/>
            <ac:spMk id="22" creationId="{C0B801A2-5622-4BE8-9AD2-C337A2CD0022}"/>
          </ac:spMkLst>
        </pc:spChg>
        <pc:spChg chg="add del">
          <ac:chgData name="paul meaney" userId="8f3b41ac-413d-46e0-bc97-8181c95bcdc2" providerId="ADAL" clId="{724DF2C5-F462-475E-9F15-5A8DA5189FC4}" dt="2023-10-11T15:19:42.566" v="12393" actId="26606"/>
          <ac:spMkLst>
            <pc:docMk/>
            <pc:sldMk cId="398562906" sldId="1113"/>
            <ac:spMk id="24" creationId="{B7AF614F-5BC3-4086-99F5-B87C5847A071}"/>
          </ac:spMkLst>
        </pc:spChg>
        <pc:graphicFrameChg chg="add mod modGraphic">
          <ac:chgData name="paul meaney" userId="8f3b41ac-413d-46e0-bc97-8181c95bcdc2" providerId="ADAL" clId="{724DF2C5-F462-475E-9F15-5A8DA5189FC4}" dt="2023-10-11T15:20:01.082" v="12397" actId="2711"/>
          <ac:graphicFrameMkLst>
            <pc:docMk/>
            <pc:sldMk cId="398562906" sldId="1113"/>
            <ac:graphicFrameMk id="6" creationId="{B2507DE6-0AC6-E4DF-1EC0-74B342DAFAB0}"/>
          </ac:graphicFrameMkLst>
        </pc:graphicFrameChg>
      </pc:sldChg>
      <pc:sldChg chg="modSp new del mod ord">
        <pc:chgData name="paul meaney" userId="8f3b41ac-413d-46e0-bc97-8181c95bcdc2" providerId="ADAL" clId="{724DF2C5-F462-475E-9F15-5A8DA5189FC4}" dt="2023-10-11T14:56:26.724" v="11153" actId="47"/>
        <pc:sldMkLst>
          <pc:docMk/>
          <pc:sldMk cId="1982443455" sldId="1113"/>
        </pc:sldMkLst>
        <pc:spChg chg="mod">
          <ac:chgData name="paul meaney" userId="8f3b41ac-413d-46e0-bc97-8181c95bcdc2" providerId="ADAL" clId="{724DF2C5-F462-475E-9F15-5A8DA5189FC4}" dt="2023-10-11T14:52:44.858" v="11042" actId="21"/>
          <ac:spMkLst>
            <pc:docMk/>
            <pc:sldMk cId="1982443455" sldId="1113"/>
            <ac:spMk id="2" creationId="{B2BE305B-8681-4C70-4DCE-BE550B746C6E}"/>
          </ac:spMkLst>
        </pc:spChg>
      </pc:sldChg>
      <pc:sldChg chg="addSp modSp add mod">
        <pc:chgData name="paul meaney" userId="8f3b41ac-413d-46e0-bc97-8181c95bcdc2" providerId="ADAL" clId="{724DF2C5-F462-475E-9F15-5A8DA5189FC4}" dt="2023-10-11T15:20:27.689" v="12440" actId="20577"/>
        <pc:sldMkLst>
          <pc:docMk/>
          <pc:sldMk cId="3995778493" sldId="1114"/>
        </pc:sldMkLst>
        <pc:spChg chg="mod">
          <ac:chgData name="paul meaney" userId="8f3b41ac-413d-46e0-bc97-8181c95bcdc2" providerId="ADAL" clId="{724DF2C5-F462-475E-9F15-5A8DA5189FC4}" dt="2023-10-11T15:20:27.689" v="12440" actId="20577"/>
          <ac:spMkLst>
            <pc:docMk/>
            <pc:sldMk cId="3995778493" sldId="1114"/>
            <ac:spMk id="2" creationId="{90DFC0E5-E340-6AFC-9DED-7FED4BD899F4}"/>
          </ac:spMkLst>
        </pc:spChg>
        <pc:spChg chg="mod">
          <ac:chgData name="paul meaney" userId="8f3b41ac-413d-46e0-bc97-8181c95bcdc2" providerId="ADAL" clId="{724DF2C5-F462-475E-9F15-5A8DA5189FC4}" dt="2023-10-11T15:06:07.022" v="11675" actId="20577"/>
          <ac:spMkLst>
            <pc:docMk/>
            <pc:sldMk cId="3995778493" sldId="1114"/>
            <ac:spMk id="5" creationId="{09FAC4E0-E3D3-AD99-9049-982F123024D0}"/>
          </ac:spMkLst>
        </pc:spChg>
        <pc:spChg chg="mod">
          <ac:chgData name="paul meaney" userId="8f3b41ac-413d-46e0-bc97-8181c95bcdc2" providerId="ADAL" clId="{724DF2C5-F462-475E-9F15-5A8DA5189FC4}" dt="2023-10-11T15:04:59.155" v="11651" actId="20577"/>
          <ac:spMkLst>
            <pc:docMk/>
            <pc:sldMk cId="3995778493" sldId="1114"/>
            <ac:spMk id="11" creationId="{9AC9FFB2-9B54-A441-10AE-2F38A0926C34}"/>
          </ac:spMkLst>
        </pc:spChg>
        <pc:spChg chg="mod">
          <ac:chgData name="paul meaney" userId="8f3b41ac-413d-46e0-bc97-8181c95bcdc2" providerId="ADAL" clId="{724DF2C5-F462-475E-9F15-5A8DA5189FC4}" dt="2023-10-11T15:05:50.054" v="11664" actId="20577"/>
          <ac:spMkLst>
            <pc:docMk/>
            <pc:sldMk cId="3995778493" sldId="1114"/>
            <ac:spMk id="17" creationId="{39047FB2-4A6C-AFFF-4560-FBCDE65AA22E}"/>
          </ac:spMkLst>
        </pc:spChg>
        <pc:spChg chg="mod">
          <ac:chgData name="paul meaney" userId="8f3b41ac-413d-46e0-bc97-8181c95bcdc2" providerId="ADAL" clId="{724DF2C5-F462-475E-9F15-5A8DA5189FC4}" dt="2023-10-11T15:06:01.611" v="11671"/>
          <ac:spMkLst>
            <pc:docMk/>
            <pc:sldMk cId="3995778493" sldId="1114"/>
            <ac:spMk id="18" creationId="{4AA45A45-F559-54F7-E776-E9B8256466C0}"/>
          </ac:spMkLst>
        </pc:spChg>
        <pc:spChg chg="mod">
          <ac:chgData name="paul meaney" userId="8f3b41ac-413d-46e0-bc97-8181c95bcdc2" providerId="ADAL" clId="{724DF2C5-F462-475E-9F15-5A8DA5189FC4}" dt="2023-10-11T15:04:55.270" v="11648" actId="20577"/>
          <ac:spMkLst>
            <pc:docMk/>
            <pc:sldMk cId="3995778493" sldId="1114"/>
            <ac:spMk id="22" creationId="{E760E873-7EA9-3C7D-3A40-64BE3D8FF98E}"/>
          </ac:spMkLst>
        </pc:spChg>
        <pc:spChg chg="mod">
          <ac:chgData name="paul meaney" userId="8f3b41ac-413d-46e0-bc97-8181c95bcdc2" providerId="ADAL" clId="{724DF2C5-F462-475E-9F15-5A8DA5189FC4}" dt="2023-10-11T15:05:44.160" v="11662" actId="14100"/>
          <ac:spMkLst>
            <pc:docMk/>
            <pc:sldMk cId="3995778493" sldId="1114"/>
            <ac:spMk id="23" creationId="{8B65F327-673E-FDE8-1B3F-B244197105AB}"/>
          </ac:spMkLst>
        </pc:spChg>
        <pc:spChg chg="mod">
          <ac:chgData name="paul meaney" userId="8f3b41ac-413d-46e0-bc97-8181c95bcdc2" providerId="ADAL" clId="{724DF2C5-F462-475E-9F15-5A8DA5189FC4}" dt="2023-10-11T15:05:41.328" v="11661" actId="1076"/>
          <ac:spMkLst>
            <pc:docMk/>
            <pc:sldMk cId="3995778493" sldId="1114"/>
            <ac:spMk id="24" creationId="{9A3D0E17-769E-4A61-BC59-A64BA36F4937}"/>
          </ac:spMkLst>
        </pc:spChg>
        <pc:spChg chg="mod">
          <ac:chgData name="paul meaney" userId="8f3b41ac-413d-46e0-bc97-8181c95bcdc2" providerId="ADAL" clId="{724DF2C5-F462-475E-9F15-5A8DA5189FC4}" dt="2023-10-11T15:05:30.026" v="11658" actId="1076"/>
          <ac:spMkLst>
            <pc:docMk/>
            <pc:sldMk cId="3995778493" sldId="1114"/>
            <ac:spMk id="25" creationId="{AF5957EE-202C-C400-F90A-E392B3022791}"/>
          </ac:spMkLst>
        </pc:spChg>
        <pc:spChg chg="mod">
          <ac:chgData name="paul meaney" userId="8f3b41ac-413d-46e0-bc97-8181c95bcdc2" providerId="ADAL" clId="{724DF2C5-F462-475E-9F15-5A8DA5189FC4}" dt="2023-10-11T15:06:39.797" v="11762" actId="20577"/>
          <ac:spMkLst>
            <pc:docMk/>
            <pc:sldMk cId="3995778493" sldId="1114"/>
            <ac:spMk id="26" creationId="{B80CD7B5-264C-210C-2420-6CF5AC677F9F}"/>
          </ac:spMkLst>
        </pc:spChg>
        <pc:spChg chg="mod">
          <ac:chgData name="paul meaney" userId="8f3b41ac-413d-46e0-bc97-8181c95bcdc2" providerId="ADAL" clId="{724DF2C5-F462-475E-9F15-5A8DA5189FC4}" dt="2023-10-11T15:04:36.513" v="11643" actId="1076"/>
          <ac:spMkLst>
            <pc:docMk/>
            <pc:sldMk cId="3995778493" sldId="1114"/>
            <ac:spMk id="30" creationId="{F86FB1A5-E152-DDAD-6B5E-53770F185C89}"/>
          </ac:spMkLst>
        </pc:spChg>
        <pc:spChg chg="mod">
          <ac:chgData name="paul meaney" userId="8f3b41ac-413d-46e0-bc97-8181c95bcdc2" providerId="ADAL" clId="{724DF2C5-F462-475E-9F15-5A8DA5189FC4}" dt="2023-10-11T15:06:19.547" v="11679" actId="20577"/>
          <ac:spMkLst>
            <pc:docMk/>
            <pc:sldMk cId="3995778493" sldId="1114"/>
            <ac:spMk id="32" creationId="{D561C426-2B1A-8126-90CB-FD86D73939B7}"/>
          </ac:spMkLst>
        </pc:spChg>
        <pc:spChg chg="mod">
          <ac:chgData name="paul meaney" userId="8f3b41ac-413d-46e0-bc97-8181c95bcdc2" providerId="ADAL" clId="{724DF2C5-F462-475E-9F15-5A8DA5189FC4}" dt="2023-10-11T15:05:59.998" v="11670" actId="14100"/>
          <ac:spMkLst>
            <pc:docMk/>
            <pc:sldMk cId="3995778493" sldId="1114"/>
            <ac:spMk id="35" creationId="{31EE71AE-E203-0B64-1407-4B0A916DF727}"/>
          </ac:spMkLst>
        </pc:spChg>
        <pc:grpChg chg="add mod">
          <ac:chgData name="paul meaney" userId="8f3b41ac-413d-46e0-bc97-8181c95bcdc2" providerId="ADAL" clId="{724DF2C5-F462-475E-9F15-5A8DA5189FC4}" dt="2023-10-11T15:06:05.167" v="11672" actId="1076"/>
          <ac:grpSpMkLst>
            <pc:docMk/>
            <pc:sldMk cId="3995778493" sldId="1114"/>
            <ac:grpSpMk id="3" creationId="{3E7A2177-EC47-E047-7A67-AF758EE21120}"/>
          </ac:grpSpMkLst>
        </pc:grpChg>
        <pc:grpChg chg="mod">
          <ac:chgData name="paul meaney" userId="8f3b41ac-413d-46e0-bc97-8181c95bcdc2" providerId="ADAL" clId="{724DF2C5-F462-475E-9F15-5A8DA5189FC4}" dt="2023-10-11T15:05:55.311" v="11665" actId="1076"/>
          <ac:grpSpMkLst>
            <pc:docMk/>
            <pc:sldMk cId="3995778493" sldId="1114"/>
            <ac:grpSpMk id="34" creationId="{6A87CA51-0910-C2D2-6C26-756B93C3B92F}"/>
          </ac:grpSpMkLst>
        </pc:grpChg>
      </pc:sldChg>
      <pc:sldChg chg="addSp delSp modSp new mod setBg">
        <pc:chgData name="paul meaney" userId="8f3b41ac-413d-46e0-bc97-8181c95bcdc2" providerId="ADAL" clId="{724DF2C5-F462-475E-9F15-5A8DA5189FC4}" dt="2023-10-11T15:18:49.597" v="12381" actId="113"/>
        <pc:sldMkLst>
          <pc:docMk/>
          <pc:sldMk cId="1568445480" sldId="1115"/>
        </pc:sldMkLst>
        <pc:spChg chg="mod">
          <ac:chgData name="paul meaney" userId="8f3b41ac-413d-46e0-bc97-8181c95bcdc2" providerId="ADAL" clId="{724DF2C5-F462-475E-9F15-5A8DA5189FC4}" dt="2023-10-11T15:17:08.233" v="12368" actId="26606"/>
          <ac:spMkLst>
            <pc:docMk/>
            <pc:sldMk cId="1568445480" sldId="1115"/>
            <ac:spMk id="2" creationId="{E5A16EE7-B3CF-DB41-DABF-C384407CD1B6}"/>
          </ac:spMkLst>
        </pc:spChg>
        <pc:spChg chg="del mod">
          <ac:chgData name="paul meaney" userId="8f3b41ac-413d-46e0-bc97-8181c95bcdc2" providerId="ADAL" clId="{724DF2C5-F462-475E-9F15-5A8DA5189FC4}" dt="2023-10-11T15:16:58.139" v="12365" actId="26606"/>
          <ac:spMkLst>
            <pc:docMk/>
            <pc:sldMk cId="1568445480" sldId="1115"/>
            <ac:spMk id="3" creationId="{5BDF2646-E943-BD7F-77A8-15144D9814B2}"/>
          </ac:spMkLst>
        </pc:spChg>
        <pc:spChg chg="mod">
          <ac:chgData name="paul meaney" userId="8f3b41ac-413d-46e0-bc97-8181c95bcdc2" providerId="ADAL" clId="{724DF2C5-F462-475E-9F15-5A8DA5189FC4}" dt="2023-10-11T15:17:08.233" v="12368" actId="26606"/>
          <ac:spMkLst>
            <pc:docMk/>
            <pc:sldMk cId="1568445480" sldId="1115"/>
            <ac:spMk id="4" creationId="{18052BAC-3517-1A48-7EB1-82845E7053C3}"/>
          </ac:spMkLst>
        </pc:spChg>
        <pc:spChg chg="add del">
          <ac:chgData name="paul meaney" userId="8f3b41ac-413d-46e0-bc97-8181c95bcdc2" providerId="ADAL" clId="{724DF2C5-F462-475E-9F15-5A8DA5189FC4}" dt="2023-10-11T15:17:05.099" v="12367" actId="26606"/>
          <ac:spMkLst>
            <pc:docMk/>
            <pc:sldMk cId="1568445480" sldId="1115"/>
            <ac:spMk id="11" creationId="{FB5993E2-C02B-4335-ABA5-D8EC465551E3}"/>
          </ac:spMkLst>
        </pc:spChg>
        <pc:spChg chg="add del">
          <ac:chgData name="paul meaney" userId="8f3b41ac-413d-46e0-bc97-8181c95bcdc2" providerId="ADAL" clId="{724DF2C5-F462-475E-9F15-5A8DA5189FC4}" dt="2023-10-11T15:17:05.099" v="12367" actId="26606"/>
          <ac:spMkLst>
            <pc:docMk/>
            <pc:sldMk cId="1568445480" sldId="1115"/>
            <ac:spMk id="13" creationId="{C0B801A2-5622-4BE8-9AD2-C337A2CD0022}"/>
          </ac:spMkLst>
        </pc:spChg>
        <pc:spChg chg="add del">
          <ac:chgData name="paul meaney" userId="8f3b41ac-413d-46e0-bc97-8181c95bcdc2" providerId="ADAL" clId="{724DF2C5-F462-475E-9F15-5A8DA5189FC4}" dt="2023-10-11T15:17:05.099" v="12367" actId="26606"/>
          <ac:spMkLst>
            <pc:docMk/>
            <pc:sldMk cId="1568445480" sldId="1115"/>
            <ac:spMk id="15" creationId="{B7AF614F-5BC3-4086-99F5-B87C5847A071}"/>
          </ac:spMkLst>
        </pc:spChg>
        <pc:spChg chg="add del">
          <ac:chgData name="paul meaney" userId="8f3b41ac-413d-46e0-bc97-8181c95bcdc2" providerId="ADAL" clId="{724DF2C5-F462-475E-9F15-5A8DA5189FC4}" dt="2023-10-11T15:17:08.233" v="12368" actId="26606"/>
          <ac:spMkLst>
            <pc:docMk/>
            <pc:sldMk cId="1568445480" sldId="1115"/>
            <ac:spMk id="20" creationId="{FB5993E2-C02B-4335-ABA5-D8EC465551E3}"/>
          </ac:spMkLst>
        </pc:spChg>
        <pc:spChg chg="add del">
          <ac:chgData name="paul meaney" userId="8f3b41ac-413d-46e0-bc97-8181c95bcdc2" providerId="ADAL" clId="{724DF2C5-F462-475E-9F15-5A8DA5189FC4}" dt="2023-10-11T15:17:08.233" v="12368" actId="26606"/>
          <ac:spMkLst>
            <pc:docMk/>
            <pc:sldMk cId="1568445480" sldId="1115"/>
            <ac:spMk id="22" creationId="{C0B801A2-5622-4BE8-9AD2-C337A2CD0022}"/>
          </ac:spMkLst>
        </pc:spChg>
        <pc:spChg chg="add del">
          <ac:chgData name="paul meaney" userId="8f3b41ac-413d-46e0-bc97-8181c95bcdc2" providerId="ADAL" clId="{724DF2C5-F462-475E-9F15-5A8DA5189FC4}" dt="2023-10-11T15:17:08.233" v="12368" actId="26606"/>
          <ac:spMkLst>
            <pc:docMk/>
            <pc:sldMk cId="1568445480" sldId="1115"/>
            <ac:spMk id="24" creationId="{B7AF614F-5BC3-4086-99F5-B87C5847A071}"/>
          </ac:spMkLst>
        </pc:spChg>
        <pc:graphicFrameChg chg="add mod modGraphic">
          <ac:chgData name="paul meaney" userId="8f3b41ac-413d-46e0-bc97-8181c95bcdc2" providerId="ADAL" clId="{724DF2C5-F462-475E-9F15-5A8DA5189FC4}" dt="2023-10-11T15:18:49.597" v="12381" actId="113"/>
          <ac:graphicFrameMkLst>
            <pc:docMk/>
            <pc:sldMk cId="1568445480" sldId="1115"/>
            <ac:graphicFrameMk id="6" creationId="{2F589AA9-2993-168C-E088-684D3333F62D}"/>
          </ac:graphicFrameMkLst>
        </pc:graphicFrameChg>
      </pc:sldChg>
      <pc:sldChg chg="addSp delSp modSp new mod">
        <pc:chgData name="paul meaney" userId="8f3b41ac-413d-46e0-bc97-8181c95bcdc2" providerId="ADAL" clId="{724DF2C5-F462-475E-9F15-5A8DA5189FC4}" dt="2023-10-13T15:54:00.364" v="18628" actId="255"/>
        <pc:sldMkLst>
          <pc:docMk/>
          <pc:sldMk cId="513619113" sldId="1116"/>
        </pc:sldMkLst>
        <pc:spChg chg="mod">
          <ac:chgData name="paul meaney" userId="8f3b41ac-413d-46e0-bc97-8181c95bcdc2" providerId="ADAL" clId="{724DF2C5-F462-475E-9F15-5A8DA5189FC4}" dt="2023-10-11T15:20:34.795" v="12441"/>
          <ac:spMkLst>
            <pc:docMk/>
            <pc:sldMk cId="513619113" sldId="1116"/>
            <ac:spMk id="2" creationId="{AA5FE13C-4CBB-F18A-AAC6-0EF723FDCEE6}"/>
          </ac:spMkLst>
        </pc:spChg>
        <pc:spChg chg="del">
          <ac:chgData name="paul meaney" userId="8f3b41ac-413d-46e0-bc97-8181c95bcdc2" providerId="ADAL" clId="{724DF2C5-F462-475E-9F15-5A8DA5189FC4}" dt="2023-10-11T15:11:26.552" v="12119" actId="22"/>
          <ac:spMkLst>
            <pc:docMk/>
            <pc:sldMk cId="513619113" sldId="1116"/>
            <ac:spMk id="3" creationId="{4AF55B58-858A-38A1-DD5C-A25DBBAA6196}"/>
          </ac:spMkLst>
        </pc:spChg>
        <pc:spChg chg="mod">
          <ac:chgData name="paul meaney" userId="8f3b41ac-413d-46e0-bc97-8181c95bcdc2" providerId="ADAL" clId="{724DF2C5-F462-475E-9F15-5A8DA5189FC4}" dt="2023-10-13T15:54:00.364" v="18628" actId="255"/>
          <ac:spMkLst>
            <pc:docMk/>
            <pc:sldMk cId="513619113" sldId="1116"/>
            <ac:spMk id="5" creationId="{03C46EC5-4F95-63FD-765C-31A63CD217E9}"/>
          </ac:spMkLst>
        </pc:spChg>
        <pc:spChg chg="mod">
          <ac:chgData name="paul meaney" userId="8f3b41ac-413d-46e0-bc97-8181c95bcdc2" providerId="ADAL" clId="{724DF2C5-F462-475E-9F15-5A8DA5189FC4}" dt="2023-10-12T09:53:37.176" v="14865" actId="1076"/>
          <ac:spMkLst>
            <pc:docMk/>
            <pc:sldMk cId="513619113" sldId="1116"/>
            <ac:spMk id="7" creationId="{1D6A17A5-5C1B-6486-2A44-0DECC3D3E693}"/>
          </ac:spMkLst>
        </pc:spChg>
        <pc:spChg chg="add mod">
          <ac:chgData name="paul meaney" userId="8f3b41ac-413d-46e0-bc97-8181c95bcdc2" providerId="ADAL" clId="{724DF2C5-F462-475E-9F15-5A8DA5189FC4}" dt="2023-10-11T15:20:49.883" v="12517" actId="20577"/>
          <ac:spMkLst>
            <pc:docMk/>
            <pc:sldMk cId="513619113" sldId="1116"/>
            <ac:spMk id="11" creationId="{22E68BBE-D348-D21A-48AE-4D41DDC33A4F}"/>
          </ac:spMkLst>
        </pc:spChg>
        <pc:spChg chg="mod">
          <ac:chgData name="paul meaney" userId="8f3b41ac-413d-46e0-bc97-8181c95bcdc2" providerId="ADAL" clId="{724DF2C5-F462-475E-9F15-5A8DA5189FC4}" dt="2023-10-11T15:20:10.451" v="12398"/>
          <ac:spMkLst>
            <pc:docMk/>
            <pc:sldMk cId="513619113" sldId="1116"/>
            <ac:spMk id="14" creationId="{35189A32-8009-CFD4-E962-09B679ED49CA}"/>
          </ac:spMkLst>
        </pc:spChg>
        <pc:spChg chg="add mod">
          <ac:chgData name="paul meaney" userId="8f3b41ac-413d-46e0-bc97-8181c95bcdc2" providerId="ADAL" clId="{724DF2C5-F462-475E-9F15-5A8DA5189FC4}" dt="2023-10-11T15:21:10.975" v="12522" actId="14100"/>
          <ac:spMkLst>
            <pc:docMk/>
            <pc:sldMk cId="513619113" sldId="1116"/>
            <ac:spMk id="15" creationId="{89E69D31-C578-E91C-83E3-7CFBD0CC1E53}"/>
          </ac:spMkLst>
        </pc:spChg>
        <pc:spChg chg="mod">
          <ac:chgData name="paul meaney" userId="8f3b41ac-413d-46e0-bc97-8181c95bcdc2" providerId="ADAL" clId="{724DF2C5-F462-475E-9F15-5A8DA5189FC4}" dt="2023-10-11T15:21:41.652" v="12558" actId="20577"/>
          <ac:spMkLst>
            <pc:docMk/>
            <pc:sldMk cId="513619113" sldId="1116"/>
            <ac:spMk id="17" creationId="{4EF9B896-D88F-9A86-1668-285849BBDF2F}"/>
          </ac:spMkLst>
        </pc:spChg>
        <pc:spChg chg="mod">
          <ac:chgData name="paul meaney" userId="8f3b41ac-413d-46e0-bc97-8181c95bcdc2" providerId="ADAL" clId="{724DF2C5-F462-475E-9F15-5A8DA5189FC4}" dt="2023-10-11T15:21:51.224" v="12559" actId="1076"/>
          <ac:spMkLst>
            <pc:docMk/>
            <pc:sldMk cId="513619113" sldId="1116"/>
            <ac:spMk id="18" creationId="{FBFEB849-F0D6-9048-4580-FEDFF4F0E34F}"/>
          </ac:spMkLst>
        </pc:spChg>
        <pc:grpChg chg="add mod">
          <ac:chgData name="paul meaney" userId="8f3b41ac-413d-46e0-bc97-8181c95bcdc2" providerId="ADAL" clId="{724DF2C5-F462-475E-9F15-5A8DA5189FC4}" dt="2023-10-12T09:53:48.288" v="14897" actId="1076"/>
          <ac:grpSpMkLst>
            <pc:docMk/>
            <pc:sldMk cId="513619113" sldId="1116"/>
            <ac:grpSpMk id="3" creationId="{EB7CBC0B-5E74-0C77-1C7C-11DD273FAD38}"/>
          </ac:grpSpMkLst>
        </pc:grpChg>
        <pc:grpChg chg="add mod">
          <ac:chgData name="paul meaney" userId="8f3b41ac-413d-46e0-bc97-8181c95bcdc2" providerId="ADAL" clId="{724DF2C5-F462-475E-9F15-5A8DA5189FC4}" dt="2023-10-11T15:20:10.451" v="12398"/>
          <ac:grpSpMkLst>
            <pc:docMk/>
            <pc:sldMk cId="513619113" sldId="1116"/>
            <ac:grpSpMk id="12" creationId="{7C1D496E-4145-0920-A8CF-D5E4A09B278E}"/>
          </ac:grpSpMkLst>
        </pc:grpChg>
        <pc:grpChg chg="add mod">
          <ac:chgData name="paul meaney" userId="8f3b41ac-413d-46e0-bc97-8181c95bcdc2" providerId="ADAL" clId="{724DF2C5-F462-475E-9F15-5A8DA5189FC4}" dt="2023-10-11T15:22:00.554" v="12560" actId="1076"/>
          <ac:grpSpMkLst>
            <pc:docMk/>
            <pc:sldMk cId="513619113" sldId="1116"/>
            <ac:grpSpMk id="16" creationId="{B55E2C76-1440-4DA7-1427-4576B3752BDE}"/>
          </ac:grpSpMkLst>
        </pc:grpChg>
        <pc:picChg chg="add mod ord">
          <ac:chgData name="paul meaney" userId="8f3b41ac-413d-46e0-bc97-8181c95bcdc2" providerId="ADAL" clId="{724DF2C5-F462-475E-9F15-5A8DA5189FC4}" dt="2023-10-11T15:12:26.581" v="12126" actId="1076"/>
          <ac:picMkLst>
            <pc:docMk/>
            <pc:sldMk cId="513619113" sldId="1116"/>
            <ac:picMk id="6" creationId="{DE2C7E7A-E3CC-3873-9D74-2423DA2F6BF8}"/>
          </ac:picMkLst>
        </pc:picChg>
        <pc:picChg chg="add del mod modCrop">
          <ac:chgData name="paul meaney" userId="8f3b41ac-413d-46e0-bc97-8181c95bcdc2" providerId="ADAL" clId="{724DF2C5-F462-475E-9F15-5A8DA5189FC4}" dt="2023-10-11T15:16:01.411" v="12343" actId="478"/>
          <ac:picMkLst>
            <pc:docMk/>
            <pc:sldMk cId="513619113" sldId="1116"/>
            <ac:picMk id="8" creationId="{26DDF27E-69DB-7BDE-72CC-4D7E4BA9AA3E}"/>
          </ac:picMkLst>
        </pc:picChg>
        <pc:picChg chg="add mod">
          <ac:chgData name="paul meaney" userId="8f3b41ac-413d-46e0-bc97-8181c95bcdc2" providerId="ADAL" clId="{724DF2C5-F462-475E-9F15-5A8DA5189FC4}" dt="2023-10-11T15:16:06.338" v="12346" actId="14100"/>
          <ac:picMkLst>
            <pc:docMk/>
            <pc:sldMk cId="513619113" sldId="1116"/>
            <ac:picMk id="10" creationId="{85AB92B6-42CC-BBF0-B840-59CE399496E9}"/>
          </ac:picMkLst>
        </pc:picChg>
        <pc:picChg chg="mod">
          <ac:chgData name="paul meaney" userId="8f3b41ac-413d-46e0-bc97-8181c95bcdc2" providerId="ADAL" clId="{724DF2C5-F462-475E-9F15-5A8DA5189FC4}" dt="2023-10-11T15:20:10.451" v="12398"/>
          <ac:picMkLst>
            <pc:docMk/>
            <pc:sldMk cId="513619113" sldId="1116"/>
            <ac:picMk id="13" creationId="{3BB689BA-35E0-90C4-3417-3D17D3267242}"/>
          </ac:picMkLst>
        </pc:picChg>
      </pc:sldChg>
      <pc:sldChg chg="addSp delSp modSp add mod">
        <pc:chgData name="paul meaney" userId="8f3b41ac-413d-46e0-bc97-8181c95bcdc2" providerId="ADAL" clId="{724DF2C5-F462-475E-9F15-5A8DA5189FC4}" dt="2023-10-11T15:30:58.598" v="12832" actId="1076"/>
        <pc:sldMkLst>
          <pc:docMk/>
          <pc:sldMk cId="318424417" sldId="1117"/>
        </pc:sldMkLst>
        <pc:spChg chg="mod">
          <ac:chgData name="paul meaney" userId="8f3b41ac-413d-46e0-bc97-8181c95bcdc2" providerId="ADAL" clId="{724DF2C5-F462-475E-9F15-5A8DA5189FC4}" dt="2023-10-11T15:29:12.592" v="12693" actId="20577"/>
          <ac:spMkLst>
            <pc:docMk/>
            <pc:sldMk cId="318424417" sldId="1117"/>
            <ac:spMk id="9" creationId="{3064DADA-4DAC-F4D9-D820-FCD4DA5EB819}"/>
          </ac:spMkLst>
        </pc:spChg>
        <pc:spChg chg="mod">
          <ac:chgData name="paul meaney" userId="8f3b41ac-413d-46e0-bc97-8181c95bcdc2" providerId="ADAL" clId="{724DF2C5-F462-475E-9F15-5A8DA5189FC4}" dt="2023-10-11T15:29:22.805" v="12695" actId="6549"/>
          <ac:spMkLst>
            <pc:docMk/>
            <pc:sldMk cId="318424417" sldId="1117"/>
            <ac:spMk id="11" creationId="{9AC9FFB2-9B54-A441-10AE-2F38A0926C34}"/>
          </ac:spMkLst>
        </pc:spChg>
        <pc:spChg chg="mod">
          <ac:chgData name="paul meaney" userId="8f3b41ac-413d-46e0-bc97-8181c95bcdc2" providerId="ADAL" clId="{724DF2C5-F462-475E-9F15-5A8DA5189FC4}" dt="2023-10-11T15:29:07.377" v="12689" actId="20577"/>
          <ac:spMkLst>
            <pc:docMk/>
            <pc:sldMk cId="318424417" sldId="1117"/>
            <ac:spMk id="13" creationId="{8D7EE904-C418-2A29-4FDA-F199A89B191A}"/>
          </ac:spMkLst>
        </pc:spChg>
        <pc:spChg chg="mod">
          <ac:chgData name="paul meaney" userId="8f3b41ac-413d-46e0-bc97-8181c95bcdc2" providerId="ADAL" clId="{724DF2C5-F462-475E-9F15-5A8DA5189FC4}" dt="2023-10-11T15:29:09.872" v="12691" actId="20577"/>
          <ac:spMkLst>
            <pc:docMk/>
            <pc:sldMk cId="318424417" sldId="1117"/>
            <ac:spMk id="17" creationId="{39047FB2-4A6C-AFFF-4560-FBCDE65AA22E}"/>
          </ac:spMkLst>
        </pc:spChg>
        <pc:spChg chg="add mod">
          <ac:chgData name="paul meaney" userId="8f3b41ac-413d-46e0-bc97-8181c95bcdc2" providerId="ADAL" clId="{724DF2C5-F462-475E-9F15-5A8DA5189FC4}" dt="2023-10-11T15:30:23.869" v="12753" actId="14100"/>
          <ac:spMkLst>
            <pc:docMk/>
            <pc:sldMk cId="318424417" sldId="1117"/>
            <ac:spMk id="19" creationId="{905FC3DF-44A7-7290-3FBE-48C21EC64538}"/>
          </ac:spMkLst>
        </pc:spChg>
        <pc:spChg chg="add mod">
          <ac:chgData name="paul meaney" userId="8f3b41ac-413d-46e0-bc97-8181c95bcdc2" providerId="ADAL" clId="{724DF2C5-F462-475E-9F15-5A8DA5189FC4}" dt="2023-10-11T15:30:00.417" v="12747" actId="1076"/>
          <ac:spMkLst>
            <pc:docMk/>
            <pc:sldMk cId="318424417" sldId="1117"/>
            <ac:spMk id="20" creationId="{3F7FBDC3-FE17-C889-69BB-2FD72FCDC29B}"/>
          </ac:spMkLst>
        </pc:spChg>
        <pc:spChg chg="add mod">
          <ac:chgData name="paul meaney" userId="8f3b41ac-413d-46e0-bc97-8181c95bcdc2" providerId="ADAL" clId="{724DF2C5-F462-475E-9F15-5A8DA5189FC4}" dt="2023-10-11T15:30:12.701" v="12751" actId="1076"/>
          <ac:spMkLst>
            <pc:docMk/>
            <pc:sldMk cId="318424417" sldId="1117"/>
            <ac:spMk id="21" creationId="{A5BE6C64-DC6E-3202-121A-F060CED1D6E1}"/>
          </ac:spMkLst>
        </pc:spChg>
        <pc:spChg chg="mod">
          <ac:chgData name="paul meaney" userId="8f3b41ac-413d-46e0-bc97-8181c95bcdc2" providerId="ADAL" clId="{724DF2C5-F462-475E-9F15-5A8DA5189FC4}" dt="2023-10-11T15:28:10.705" v="12665" actId="20577"/>
          <ac:spMkLst>
            <pc:docMk/>
            <pc:sldMk cId="318424417" sldId="1117"/>
            <ac:spMk id="22" creationId="{E760E873-7EA9-3C7D-3A40-64BE3D8FF98E}"/>
          </ac:spMkLst>
        </pc:spChg>
        <pc:spChg chg="mod">
          <ac:chgData name="paul meaney" userId="8f3b41ac-413d-46e0-bc97-8181c95bcdc2" providerId="ADAL" clId="{724DF2C5-F462-475E-9F15-5A8DA5189FC4}" dt="2023-10-11T15:30:20.480" v="12752" actId="14100"/>
          <ac:spMkLst>
            <pc:docMk/>
            <pc:sldMk cId="318424417" sldId="1117"/>
            <ac:spMk id="23" creationId="{8B65F327-673E-FDE8-1B3F-B244197105AB}"/>
          </ac:spMkLst>
        </pc:spChg>
        <pc:spChg chg="mod">
          <ac:chgData name="paul meaney" userId="8f3b41ac-413d-46e0-bc97-8181c95bcdc2" providerId="ADAL" clId="{724DF2C5-F462-475E-9F15-5A8DA5189FC4}" dt="2023-10-11T15:29:57.102" v="12745" actId="1076"/>
          <ac:spMkLst>
            <pc:docMk/>
            <pc:sldMk cId="318424417" sldId="1117"/>
            <ac:spMk id="24" creationId="{9A3D0E17-769E-4A61-BC59-A64BA36F4937}"/>
          </ac:spMkLst>
        </pc:spChg>
        <pc:spChg chg="mod">
          <ac:chgData name="paul meaney" userId="8f3b41ac-413d-46e0-bc97-8181c95bcdc2" providerId="ADAL" clId="{724DF2C5-F462-475E-9F15-5A8DA5189FC4}" dt="2023-10-11T15:30:07.159" v="12749" actId="14100"/>
          <ac:spMkLst>
            <pc:docMk/>
            <pc:sldMk cId="318424417" sldId="1117"/>
            <ac:spMk id="25" creationId="{AF5957EE-202C-C400-F90A-E392B3022791}"/>
          </ac:spMkLst>
        </pc:spChg>
        <pc:spChg chg="mod">
          <ac:chgData name="paul meaney" userId="8f3b41ac-413d-46e0-bc97-8181c95bcdc2" providerId="ADAL" clId="{724DF2C5-F462-475E-9F15-5A8DA5189FC4}" dt="2023-10-11T15:30:55.906" v="12831" actId="14100"/>
          <ac:spMkLst>
            <pc:docMk/>
            <pc:sldMk cId="318424417" sldId="1117"/>
            <ac:spMk id="26" creationId="{B80CD7B5-264C-210C-2420-6CF5AC677F9F}"/>
          </ac:spMkLst>
        </pc:spChg>
        <pc:spChg chg="mod">
          <ac:chgData name="paul meaney" userId="8f3b41ac-413d-46e0-bc97-8181c95bcdc2" providerId="ADAL" clId="{724DF2C5-F462-475E-9F15-5A8DA5189FC4}" dt="2023-10-11T15:29:34.290" v="12740" actId="20577"/>
          <ac:spMkLst>
            <pc:docMk/>
            <pc:sldMk cId="318424417" sldId="1117"/>
            <ac:spMk id="35" creationId="{31EE71AE-E203-0B64-1407-4B0A916DF727}"/>
          </ac:spMkLst>
        </pc:spChg>
        <pc:grpChg chg="del">
          <ac:chgData name="paul meaney" userId="8f3b41ac-413d-46e0-bc97-8181c95bcdc2" providerId="ADAL" clId="{724DF2C5-F462-475E-9F15-5A8DA5189FC4}" dt="2023-10-11T15:29:16.992" v="12694" actId="478"/>
          <ac:grpSpMkLst>
            <pc:docMk/>
            <pc:sldMk cId="318424417" sldId="1117"/>
            <ac:grpSpMk id="3" creationId="{3E7A2177-EC47-E047-7A67-AF758EE21120}"/>
          </ac:grpSpMkLst>
        </pc:grpChg>
        <pc:grpChg chg="mod">
          <ac:chgData name="paul meaney" userId="8f3b41ac-413d-46e0-bc97-8181c95bcdc2" providerId="ADAL" clId="{724DF2C5-F462-475E-9F15-5A8DA5189FC4}" dt="2023-10-11T15:30:58.598" v="12832" actId="1076"/>
          <ac:grpSpMkLst>
            <pc:docMk/>
            <pc:sldMk cId="318424417" sldId="1117"/>
            <ac:grpSpMk id="27" creationId="{8FE1DB10-398A-1117-1859-59113568FBF8}"/>
          </ac:grpSpMkLst>
        </pc:grpChg>
        <pc:grpChg chg="mod">
          <ac:chgData name="paul meaney" userId="8f3b41ac-413d-46e0-bc97-8181c95bcdc2" providerId="ADAL" clId="{724DF2C5-F462-475E-9F15-5A8DA5189FC4}" dt="2023-10-11T15:29:26.400" v="12696" actId="1076"/>
          <ac:grpSpMkLst>
            <pc:docMk/>
            <pc:sldMk cId="318424417" sldId="1117"/>
            <ac:grpSpMk id="34" creationId="{6A87CA51-0910-C2D2-6C26-756B93C3B92F}"/>
          </ac:grpSpMkLst>
        </pc:grpChg>
      </pc:sldChg>
      <pc:sldChg chg="modSp add">
        <pc:chgData name="paul meaney" userId="8f3b41ac-413d-46e0-bc97-8181c95bcdc2" providerId="ADAL" clId="{724DF2C5-F462-475E-9F15-5A8DA5189FC4}" dt="2023-10-11T15:36:38.764" v="13026" actId="113"/>
        <pc:sldMkLst>
          <pc:docMk/>
          <pc:sldMk cId="3838394013" sldId="1118"/>
        </pc:sldMkLst>
        <pc:graphicFrameChg chg="mod">
          <ac:chgData name="paul meaney" userId="8f3b41ac-413d-46e0-bc97-8181c95bcdc2" providerId="ADAL" clId="{724DF2C5-F462-475E-9F15-5A8DA5189FC4}" dt="2023-10-11T15:36:38.764" v="13026" actId="113"/>
          <ac:graphicFrameMkLst>
            <pc:docMk/>
            <pc:sldMk cId="3838394013" sldId="1118"/>
            <ac:graphicFrameMk id="6" creationId="{7C499A4C-4F2D-4641-975B-678139C0F248}"/>
          </ac:graphicFrameMkLst>
        </pc:graphicFrameChg>
      </pc:sldChg>
      <pc:sldChg chg="addSp delSp modSp add mod">
        <pc:chgData name="paul meaney" userId="8f3b41ac-413d-46e0-bc97-8181c95bcdc2" providerId="ADAL" clId="{724DF2C5-F462-475E-9F15-5A8DA5189FC4}" dt="2023-10-19T09:21:26.923" v="18776" actId="1076"/>
        <pc:sldMkLst>
          <pc:docMk/>
          <pc:sldMk cId="2361731089" sldId="1119"/>
        </pc:sldMkLst>
        <pc:spChg chg="mod">
          <ac:chgData name="paul meaney" userId="8f3b41ac-413d-46e0-bc97-8181c95bcdc2" providerId="ADAL" clId="{724DF2C5-F462-475E-9F15-5A8DA5189FC4}" dt="2023-10-11T15:44:23.816" v="13216" actId="14100"/>
          <ac:spMkLst>
            <pc:docMk/>
            <pc:sldMk cId="2361731089" sldId="1119"/>
            <ac:spMk id="3" creationId="{F055C845-5AAB-2708-3852-901EBD454B5B}"/>
          </ac:spMkLst>
        </pc:spChg>
        <pc:spChg chg="mod">
          <ac:chgData name="paul meaney" userId="8f3b41ac-413d-46e0-bc97-8181c95bcdc2" providerId="ADAL" clId="{724DF2C5-F462-475E-9F15-5A8DA5189FC4}" dt="2023-10-11T15:44:30.003" v="13217" actId="207"/>
          <ac:spMkLst>
            <pc:docMk/>
            <pc:sldMk cId="2361731089" sldId="1119"/>
            <ac:spMk id="7" creationId="{9F96A085-E989-4E47-8463-ECF557E102D4}"/>
          </ac:spMkLst>
        </pc:spChg>
        <pc:spChg chg="mod">
          <ac:chgData name="paul meaney" userId="8f3b41ac-413d-46e0-bc97-8181c95bcdc2" providerId="ADAL" clId="{724DF2C5-F462-475E-9F15-5A8DA5189FC4}" dt="2023-10-11T15:44:44.143" v="13282" actId="27636"/>
          <ac:spMkLst>
            <pc:docMk/>
            <pc:sldMk cId="2361731089" sldId="1119"/>
            <ac:spMk id="9" creationId="{3BC70639-7D56-4C85-B45A-F20C6A7C7C4F}"/>
          </ac:spMkLst>
        </pc:spChg>
        <pc:spChg chg="mod">
          <ac:chgData name="paul meaney" userId="8f3b41ac-413d-46e0-bc97-8181c95bcdc2" providerId="ADAL" clId="{724DF2C5-F462-475E-9F15-5A8DA5189FC4}" dt="2023-10-11T15:44:21.315" v="13215" actId="1076"/>
          <ac:spMkLst>
            <pc:docMk/>
            <pc:sldMk cId="2361731089" sldId="1119"/>
            <ac:spMk id="10" creationId="{396B1697-0961-456C-B19B-B7CFDBDFB8E1}"/>
          </ac:spMkLst>
        </pc:spChg>
        <pc:spChg chg="mod">
          <ac:chgData name="paul meaney" userId="8f3b41ac-413d-46e0-bc97-8181c95bcdc2" providerId="ADAL" clId="{724DF2C5-F462-475E-9F15-5A8DA5189FC4}" dt="2023-10-19T09:21:22.794" v="18775"/>
          <ac:spMkLst>
            <pc:docMk/>
            <pc:sldMk cId="2361731089" sldId="1119"/>
            <ac:spMk id="20" creationId="{81EAD9A1-54D2-7537-CEF9-9EBF6D3192C4}"/>
          </ac:spMkLst>
        </pc:spChg>
        <pc:grpChg chg="add mod">
          <ac:chgData name="paul meaney" userId="8f3b41ac-413d-46e0-bc97-8181c95bcdc2" providerId="ADAL" clId="{724DF2C5-F462-475E-9F15-5A8DA5189FC4}" dt="2023-10-19T09:21:26.923" v="18776" actId="1076"/>
          <ac:grpSpMkLst>
            <pc:docMk/>
            <pc:sldMk cId="2361731089" sldId="1119"/>
            <ac:grpSpMk id="19" creationId="{FC037E78-D78B-FD26-F773-5846FFE1DE7B}"/>
          </ac:grpSpMkLst>
        </pc:grpChg>
        <pc:picChg chg="del">
          <ac:chgData name="paul meaney" userId="8f3b41ac-413d-46e0-bc97-8181c95bcdc2" providerId="ADAL" clId="{724DF2C5-F462-475E-9F15-5A8DA5189FC4}" dt="2023-10-19T09:21:22.468" v="18774" actId="478"/>
          <ac:picMkLst>
            <pc:docMk/>
            <pc:sldMk cId="2361731089" sldId="1119"/>
            <ac:picMk id="8" creationId="{5CF5A6F9-7259-4C39-BFEF-06C857ECC848}"/>
          </ac:picMkLst>
        </pc:picChg>
        <pc:picChg chg="mod">
          <ac:chgData name="paul meaney" userId="8f3b41ac-413d-46e0-bc97-8181c95bcdc2" providerId="ADAL" clId="{724DF2C5-F462-475E-9F15-5A8DA5189FC4}" dt="2023-10-19T09:21:22.794" v="18775"/>
          <ac:picMkLst>
            <pc:docMk/>
            <pc:sldMk cId="2361731089" sldId="1119"/>
            <ac:picMk id="21" creationId="{B0C1D2BF-70E2-192E-D77B-421A7A0F56AD}"/>
          </ac:picMkLst>
        </pc:picChg>
      </pc:sldChg>
      <pc:sldChg chg="modSp add mod setBg">
        <pc:chgData name="paul meaney" userId="8f3b41ac-413d-46e0-bc97-8181c95bcdc2" providerId="ADAL" clId="{724DF2C5-F462-475E-9F15-5A8DA5189FC4}" dt="2023-10-11T16:02:17.439" v="14137" actId="27957"/>
        <pc:sldMkLst>
          <pc:docMk/>
          <pc:sldMk cId="464927120" sldId="1120"/>
        </pc:sldMkLst>
        <pc:spChg chg="mod">
          <ac:chgData name="paul meaney" userId="8f3b41ac-413d-46e0-bc97-8181c95bcdc2" providerId="ADAL" clId="{724DF2C5-F462-475E-9F15-5A8DA5189FC4}" dt="2023-10-11T16:00:59.591" v="14113"/>
          <ac:spMkLst>
            <pc:docMk/>
            <pc:sldMk cId="464927120" sldId="1120"/>
            <ac:spMk id="2" creationId="{83FFC781-5D18-4B1C-AC94-EFD027B50181}"/>
          </ac:spMkLst>
        </pc:spChg>
        <pc:graphicFrameChg chg="add mod">
          <ac:chgData name="paul meaney" userId="8f3b41ac-413d-46e0-bc97-8181c95bcdc2" providerId="ADAL" clId="{724DF2C5-F462-475E-9F15-5A8DA5189FC4}" dt="2023-10-11T16:02:17.439" v="14137" actId="27957"/>
          <ac:graphicFrameMkLst>
            <pc:docMk/>
            <pc:sldMk cId="464927120" sldId="1120"/>
            <ac:graphicFrameMk id="6" creationId="{8A4EF4A3-94D5-4C03-96B6-7FD910D34804}"/>
          </ac:graphicFrameMkLst>
        </pc:graphicFrameChg>
      </pc:sldChg>
      <pc:sldChg chg="addSp delSp modSp new mod">
        <pc:chgData name="paul meaney" userId="8f3b41ac-413d-46e0-bc97-8181c95bcdc2" providerId="ADAL" clId="{724DF2C5-F462-475E-9F15-5A8DA5189FC4}" dt="2023-10-11T16:09:05.798" v="14753" actId="1076"/>
        <pc:sldMkLst>
          <pc:docMk/>
          <pc:sldMk cId="1446962325" sldId="1121"/>
        </pc:sldMkLst>
        <pc:spChg chg="mod">
          <ac:chgData name="paul meaney" userId="8f3b41ac-413d-46e0-bc97-8181c95bcdc2" providerId="ADAL" clId="{724DF2C5-F462-475E-9F15-5A8DA5189FC4}" dt="2023-10-11T16:05:49.076" v="14594" actId="20577"/>
          <ac:spMkLst>
            <pc:docMk/>
            <pc:sldMk cId="1446962325" sldId="1121"/>
            <ac:spMk id="2" creationId="{E823CC40-0BE4-0AC0-01DD-702FEBFA27DB}"/>
          </ac:spMkLst>
        </pc:spChg>
        <pc:spChg chg="del">
          <ac:chgData name="paul meaney" userId="8f3b41ac-413d-46e0-bc97-8181c95bcdc2" providerId="ADAL" clId="{724DF2C5-F462-475E-9F15-5A8DA5189FC4}" dt="2023-10-11T16:07:01.133" v="14641" actId="22"/>
          <ac:spMkLst>
            <pc:docMk/>
            <pc:sldMk cId="1446962325" sldId="1121"/>
            <ac:spMk id="3" creationId="{EEC3F4B6-1C6D-7A3C-2E7C-842C48C2E118}"/>
          </ac:spMkLst>
        </pc:spChg>
        <pc:spChg chg="add mod">
          <ac:chgData name="paul meaney" userId="8f3b41ac-413d-46e0-bc97-8181c95bcdc2" providerId="ADAL" clId="{724DF2C5-F462-475E-9F15-5A8DA5189FC4}" dt="2023-10-11T16:07:46.281" v="14653" actId="14100"/>
          <ac:spMkLst>
            <pc:docMk/>
            <pc:sldMk cId="1446962325" sldId="1121"/>
            <ac:spMk id="9" creationId="{E8B85C15-DDCB-F900-DC83-9FCCCA1C7947}"/>
          </ac:spMkLst>
        </pc:spChg>
        <pc:spChg chg="mod">
          <ac:chgData name="paul meaney" userId="8f3b41ac-413d-46e0-bc97-8181c95bcdc2" providerId="ADAL" clId="{724DF2C5-F462-475E-9F15-5A8DA5189FC4}" dt="2023-10-11T16:08:25.379" v="14675" actId="20577"/>
          <ac:spMkLst>
            <pc:docMk/>
            <pc:sldMk cId="1446962325" sldId="1121"/>
            <ac:spMk id="11" creationId="{3AE52D5D-0822-96B2-15A6-896FA526F09F}"/>
          </ac:spMkLst>
        </pc:spChg>
        <pc:spChg chg="mod">
          <ac:chgData name="paul meaney" userId="8f3b41ac-413d-46e0-bc97-8181c95bcdc2" providerId="ADAL" clId="{724DF2C5-F462-475E-9F15-5A8DA5189FC4}" dt="2023-10-11T16:08:20.932" v="14671" actId="14100"/>
          <ac:spMkLst>
            <pc:docMk/>
            <pc:sldMk cId="1446962325" sldId="1121"/>
            <ac:spMk id="12" creationId="{058359FC-DF67-B83A-5761-9A31C67F9034}"/>
          </ac:spMkLst>
        </pc:spChg>
        <pc:spChg chg="mod">
          <ac:chgData name="paul meaney" userId="8f3b41ac-413d-46e0-bc97-8181c95bcdc2" providerId="ADAL" clId="{724DF2C5-F462-475E-9F15-5A8DA5189FC4}" dt="2023-10-11T16:08:37.546" v="14691" actId="20577"/>
          <ac:spMkLst>
            <pc:docMk/>
            <pc:sldMk cId="1446962325" sldId="1121"/>
            <ac:spMk id="14" creationId="{08F60132-84A0-0C75-CDCD-889184C5FAF0}"/>
          </ac:spMkLst>
        </pc:spChg>
        <pc:spChg chg="mod">
          <ac:chgData name="paul meaney" userId="8f3b41ac-413d-46e0-bc97-8181c95bcdc2" providerId="ADAL" clId="{724DF2C5-F462-475E-9F15-5A8DA5189FC4}" dt="2023-10-11T16:08:29.472" v="14676"/>
          <ac:spMkLst>
            <pc:docMk/>
            <pc:sldMk cId="1446962325" sldId="1121"/>
            <ac:spMk id="15" creationId="{8F36F917-63EA-005B-2330-CC8710213B4D}"/>
          </ac:spMkLst>
        </pc:spChg>
        <pc:spChg chg="add mod">
          <ac:chgData name="paul meaney" userId="8f3b41ac-413d-46e0-bc97-8181c95bcdc2" providerId="ADAL" clId="{724DF2C5-F462-475E-9F15-5A8DA5189FC4}" dt="2023-10-11T16:09:02.065" v="14752" actId="14100"/>
          <ac:spMkLst>
            <pc:docMk/>
            <pc:sldMk cId="1446962325" sldId="1121"/>
            <ac:spMk id="16" creationId="{2D8FA159-4C78-057B-E768-B5AE35DFA457}"/>
          </ac:spMkLst>
        </pc:spChg>
        <pc:spChg chg="mod">
          <ac:chgData name="paul meaney" userId="8f3b41ac-413d-46e0-bc97-8181c95bcdc2" providerId="ADAL" clId="{724DF2C5-F462-475E-9F15-5A8DA5189FC4}" dt="2023-10-11T16:08:49.581" v="14692"/>
          <ac:spMkLst>
            <pc:docMk/>
            <pc:sldMk cId="1446962325" sldId="1121"/>
            <ac:spMk id="19" creationId="{B610D8CA-0099-8CC8-5F24-B3988F96D83C}"/>
          </ac:spMkLst>
        </pc:spChg>
        <pc:grpChg chg="add mod">
          <ac:chgData name="paul meaney" userId="8f3b41ac-413d-46e0-bc97-8181c95bcdc2" providerId="ADAL" clId="{724DF2C5-F462-475E-9F15-5A8DA5189FC4}" dt="2023-10-11T16:08:06.328" v="14656" actId="207"/>
          <ac:grpSpMkLst>
            <pc:docMk/>
            <pc:sldMk cId="1446962325" sldId="1121"/>
            <ac:grpSpMk id="10" creationId="{BF2EC4E8-1F27-0B77-C192-5E6EB9D54275}"/>
          </ac:grpSpMkLst>
        </pc:grpChg>
        <pc:grpChg chg="add mod">
          <ac:chgData name="paul meaney" userId="8f3b41ac-413d-46e0-bc97-8181c95bcdc2" providerId="ADAL" clId="{724DF2C5-F462-475E-9F15-5A8DA5189FC4}" dt="2023-10-11T16:08:32.661" v="14677" actId="1076"/>
          <ac:grpSpMkLst>
            <pc:docMk/>
            <pc:sldMk cId="1446962325" sldId="1121"/>
            <ac:grpSpMk id="13" creationId="{32B3D7A1-FCDD-DADF-CE2A-9208E9EE5197}"/>
          </ac:grpSpMkLst>
        </pc:grpChg>
        <pc:grpChg chg="add mod">
          <ac:chgData name="paul meaney" userId="8f3b41ac-413d-46e0-bc97-8181c95bcdc2" providerId="ADAL" clId="{724DF2C5-F462-475E-9F15-5A8DA5189FC4}" dt="2023-10-11T16:09:05.798" v="14753" actId="1076"/>
          <ac:grpSpMkLst>
            <pc:docMk/>
            <pc:sldMk cId="1446962325" sldId="1121"/>
            <ac:grpSpMk id="17" creationId="{198515E3-A216-E8D0-8C39-873BE2E9CF43}"/>
          </ac:grpSpMkLst>
        </pc:grpChg>
        <pc:picChg chg="add mod ord">
          <ac:chgData name="paul meaney" userId="8f3b41ac-413d-46e0-bc97-8181c95bcdc2" providerId="ADAL" clId="{724DF2C5-F462-475E-9F15-5A8DA5189FC4}" dt="2023-10-11T16:07:28.750" v="14648" actId="1076"/>
          <ac:picMkLst>
            <pc:docMk/>
            <pc:sldMk cId="1446962325" sldId="1121"/>
            <ac:picMk id="6" creationId="{A0A28CF3-AE59-D551-5CA5-3AA98F28C7DA}"/>
          </ac:picMkLst>
        </pc:picChg>
        <pc:picChg chg="add mod">
          <ac:chgData name="paul meaney" userId="8f3b41ac-413d-46e0-bc97-8181c95bcdc2" providerId="ADAL" clId="{724DF2C5-F462-475E-9F15-5A8DA5189FC4}" dt="2023-10-11T16:07:33.024" v="14649" actId="1076"/>
          <ac:picMkLst>
            <pc:docMk/>
            <pc:sldMk cId="1446962325" sldId="1121"/>
            <ac:picMk id="8" creationId="{AE295549-AA37-01DE-C0E2-C4F1BA38E0E0}"/>
          </ac:picMkLst>
        </pc:picChg>
        <pc:picChg chg="mod">
          <ac:chgData name="paul meaney" userId="8f3b41ac-413d-46e0-bc97-8181c95bcdc2" providerId="ADAL" clId="{724DF2C5-F462-475E-9F15-5A8DA5189FC4}" dt="2023-10-11T16:08:49.581" v="14692"/>
          <ac:picMkLst>
            <pc:docMk/>
            <pc:sldMk cId="1446962325" sldId="1121"/>
            <ac:picMk id="18" creationId="{56DF52A6-B685-6867-E3E4-C422715A9832}"/>
          </ac:picMkLst>
        </pc:picChg>
      </pc:sldChg>
      <pc:sldChg chg="addSp delSp modSp new mod">
        <pc:chgData name="paul meaney" userId="8f3b41ac-413d-46e0-bc97-8181c95bcdc2" providerId="ADAL" clId="{724DF2C5-F462-475E-9F15-5A8DA5189FC4}" dt="2023-10-13T11:53:13.393" v="18419" actId="14100"/>
        <pc:sldMkLst>
          <pc:docMk/>
          <pc:sldMk cId="2247257072" sldId="1122"/>
        </pc:sldMkLst>
        <pc:spChg chg="mod">
          <ac:chgData name="paul meaney" userId="8f3b41ac-413d-46e0-bc97-8181c95bcdc2" providerId="ADAL" clId="{724DF2C5-F462-475E-9F15-5A8DA5189FC4}" dt="2023-10-11T16:06:01.061" v="14640" actId="20577"/>
          <ac:spMkLst>
            <pc:docMk/>
            <pc:sldMk cId="2247257072" sldId="1122"/>
            <ac:spMk id="2" creationId="{012CFD23-C836-FE03-0664-84E1407D8F81}"/>
          </ac:spMkLst>
        </pc:spChg>
        <pc:spChg chg="del">
          <ac:chgData name="paul meaney" userId="8f3b41ac-413d-46e0-bc97-8181c95bcdc2" providerId="ADAL" clId="{724DF2C5-F462-475E-9F15-5A8DA5189FC4}" dt="2023-10-11T16:10:29.766" v="14754" actId="22"/>
          <ac:spMkLst>
            <pc:docMk/>
            <pc:sldMk cId="2247257072" sldId="1122"/>
            <ac:spMk id="3" creationId="{FF9A5371-94D4-3C1C-E399-3B724AC42B5C}"/>
          </ac:spMkLst>
        </pc:spChg>
        <pc:spChg chg="add mod">
          <ac:chgData name="paul meaney" userId="8f3b41ac-413d-46e0-bc97-8181c95bcdc2" providerId="ADAL" clId="{724DF2C5-F462-475E-9F15-5A8DA5189FC4}" dt="2023-10-13T11:53:13.393" v="18419" actId="14100"/>
          <ac:spMkLst>
            <pc:docMk/>
            <pc:sldMk cId="2247257072" sldId="1122"/>
            <ac:spMk id="9" creationId="{8ECB95E9-2B9F-8CCD-0600-DE3EF1D457DA}"/>
          </ac:spMkLst>
        </pc:spChg>
        <pc:spChg chg="mod">
          <ac:chgData name="paul meaney" userId="8f3b41ac-413d-46e0-bc97-8181c95bcdc2" providerId="ADAL" clId="{724DF2C5-F462-475E-9F15-5A8DA5189FC4}" dt="2023-10-11T16:11:06.738" v="14763"/>
          <ac:spMkLst>
            <pc:docMk/>
            <pc:sldMk cId="2247257072" sldId="1122"/>
            <ac:spMk id="11" creationId="{B48EE924-731F-02F1-DEC5-02712C0455EC}"/>
          </ac:spMkLst>
        </pc:spChg>
        <pc:spChg chg="mod">
          <ac:chgData name="paul meaney" userId="8f3b41ac-413d-46e0-bc97-8181c95bcdc2" providerId="ADAL" clId="{724DF2C5-F462-475E-9F15-5A8DA5189FC4}" dt="2023-10-11T16:11:06.738" v="14763"/>
          <ac:spMkLst>
            <pc:docMk/>
            <pc:sldMk cId="2247257072" sldId="1122"/>
            <ac:spMk id="12" creationId="{E9C3E473-12F0-421A-4393-C2875994A0E9}"/>
          </ac:spMkLst>
        </pc:spChg>
        <pc:spChg chg="mod">
          <ac:chgData name="paul meaney" userId="8f3b41ac-413d-46e0-bc97-8181c95bcdc2" providerId="ADAL" clId="{724DF2C5-F462-475E-9F15-5A8DA5189FC4}" dt="2023-10-11T16:11:24.256" v="14769" actId="14100"/>
          <ac:spMkLst>
            <pc:docMk/>
            <pc:sldMk cId="2247257072" sldId="1122"/>
            <ac:spMk id="14" creationId="{8D368219-1F69-972F-0391-B2AAF9E87E5D}"/>
          </ac:spMkLst>
        </pc:spChg>
        <pc:spChg chg="mod">
          <ac:chgData name="paul meaney" userId="8f3b41ac-413d-46e0-bc97-8181c95bcdc2" providerId="ADAL" clId="{724DF2C5-F462-475E-9F15-5A8DA5189FC4}" dt="2023-10-11T16:11:13.041" v="14765"/>
          <ac:spMkLst>
            <pc:docMk/>
            <pc:sldMk cId="2247257072" sldId="1122"/>
            <ac:spMk id="15" creationId="{3608D361-67D8-F894-0B54-C584A4CBBFC0}"/>
          </ac:spMkLst>
        </pc:spChg>
        <pc:spChg chg="add mod">
          <ac:chgData name="paul meaney" userId="8f3b41ac-413d-46e0-bc97-8181c95bcdc2" providerId="ADAL" clId="{724DF2C5-F462-475E-9F15-5A8DA5189FC4}" dt="2023-10-12T09:54:53.152" v="14925" actId="1076"/>
          <ac:spMkLst>
            <pc:docMk/>
            <pc:sldMk cId="2247257072" sldId="1122"/>
            <ac:spMk id="16" creationId="{47AA66E9-B003-041C-51C3-35A2FEE1DFCE}"/>
          </ac:spMkLst>
        </pc:spChg>
        <pc:spChg chg="mod">
          <ac:chgData name="paul meaney" userId="8f3b41ac-413d-46e0-bc97-8181c95bcdc2" providerId="ADAL" clId="{724DF2C5-F462-475E-9F15-5A8DA5189FC4}" dt="2023-10-11T16:11:32.540" v="14770"/>
          <ac:spMkLst>
            <pc:docMk/>
            <pc:sldMk cId="2247257072" sldId="1122"/>
            <ac:spMk id="19" creationId="{B48F9B40-D432-C19E-84B0-0C5173CCD9E0}"/>
          </ac:spMkLst>
        </pc:spChg>
        <pc:grpChg chg="add mod">
          <ac:chgData name="paul meaney" userId="8f3b41ac-413d-46e0-bc97-8181c95bcdc2" providerId="ADAL" clId="{724DF2C5-F462-475E-9F15-5A8DA5189FC4}" dt="2023-10-11T16:11:09.178" v="14764" actId="1076"/>
          <ac:grpSpMkLst>
            <pc:docMk/>
            <pc:sldMk cId="2247257072" sldId="1122"/>
            <ac:grpSpMk id="10" creationId="{098FBD31-8B60-A1D3-81DA-270F47FB5402}"/>
          </ac:grpSpMkLst>
        </pc:grpChg>
        <pc:grpChg chg="add mod">
          <ac:chgData name="paul meaney" userId="8f3b41ac-413d-46e0-bc97-8181c95bcdc2" providerId="ADAL" clId="{724DF2C5-F462-475E-9F15-5A8DA5189FC4}" dt="2023-10-11T16:11:16.248" v="14766" actId="1076"/>
          <ac:grpSpMkLst>
            <pc:docMk/>
            <pc:sldMk cId="2247257072" sldId="1122"/>
            <ac:grpSpMk id="13" creationId="{8E0DA20D-8FA4-088E-D015-D6F166FE6799}"/>
          </ac:grpSpMkLst>
        </pc:grpChg>
        <pc:grpChg chg="add mod">
          <ac:chgData name="paul meaney" userId="8f3b41ac-413d-46e0-bc97-8181c95bcdc2" providerId="ADAL" clId="{724DF2C5-F462-475E-9F15-5A8DA5189FC4}" dt="2023-10-12T09:54:53.152" v="14925" actId="1076"/>
          <ac:grpSpMkLst>
            <pc:docMk/>
            <pc:sldMk cId="2247257072" sldId="1122"/>
            <ac:grpSpMk id="17" creationId="{6436C091-3601-B253-F634-071B4C1ECBF1}"/>
          </ac:grpSpMkLst>
        </pc:grpChg>
        <pc:picChg chg="add mod ord">
          <ac:chgData name="paul meaney" userId="8f3b41ac-413d-46e0-bc97-8181c95bcdc2" providerId="ADAL" clId="{724DF2C5-F462-475E-9F15-5A8DA5189FC4}" dt="2023-10-11T16:10:31.838" v="14755" actId="1076"/>
          <ac:picMkLst>
            <pc:docMk/>
            <pc:sldMk cId="2247257072" sldId="1122"/>
            <ac:picMk id="6" creationId="{ADDE8E45-506F-020E-C0BF-EC165B159AC2}"/>
          </ac:picMkLst>
        </pc:picChg>
        <pc:picChg chg="add mod">
          <ac:chgData name="paul meaney" userId="8f3b41ac-413d-46e0-bc97-8181c95bcdc2" providerId="ADAL" clId="{724DF2C5-F462-475E-9F15-5A8DA5189FC4}" dt="2023-10-11T16:11:01.501" v="14762" actId="1076"/>
          <ac:picMkLst>
            <pc:docMk/>
            <pc:sldMk cId="2247257072" sldId="1122"/>
            <ac:picMk id="8" creationId="{7DF6A411-5FDF-E7E5-7EE7-B8854B018E53}"/>
          </ac:picMkLst>
        </pc:picChg>
        <pc:picChg chg="mod">
          <ac:chgData name="paul meaney" userId="8f3b41ac-413d-46e0-bc97-8181c95bcdc2" providerId="ADAL" clId="{724DF2C5-F462-475E-9F15-5A8DA5189FC4}" dt="2023-10-11T16:11:32.540" v="14770"/>
          <ac:picMkLst>
            <pc:docMk/>
            <pc:sldMk cId="2247257072" sldId="1122"/>
            <ac:picMk id="18" creationId="{F2A5174A-09CF-C1AB-D92E-6C4FD5E85127}"/>
          </ac:picMkLst>
        </pc:picChg>
      </pc:sldChg>
      <pc:sldChg chg="addSp delSp modSp new mod setBg">
        <pc:chgData name="paul meaney" userId="8f3b41ac-413d-46e0-bc97-8181c95bcdc2" providerId="ADAL" clId="{724DF2C5-F462-475E-9F15-5A8DA5189FC4}" dt="2023-10-13T15:50:34.259" v="18572" actId="20577"/>
        <pc:sldMkLst>
          <pc:docMk/>
          <pc:sldMk cId="3300311373" sldId="1123"/>
        </pc:sldMkLst>
        <pc:spChg chg="mod">
          <ac:chgData name="paul meaney" userId="8f3b41ac-413d-46e0-bc97-8181c95bcdc2" providerId="ADAL" clId="{724DF2C5-F462-475E-9F15-5A8DA5189FC4}" dt="2023-10-13T08:58:19.284" v="15253"/>
          <ac:spMkLst>
            <pc:docMk/>
            <pc:sldMk cId="3300311373" sldId="1123"/>
            <ac:spMk id="2" creationId="{4C185203-E65F-6DC7-70D6-C53B89CD0C74}"/>
          </ac:spMkLst>
        </pc:spChg>
        <pc:spChg chg="del mod">
          <ac:chgData name="paul meaney" userId="8f3b41ac-413d-46e0-bc97-8181c95bcdc2" providerId="ADAL" clId="{724DF2C5-F462-475E-9F15-5A8DA5189FC4}" dt="2023-10-13T08:58:05.259" v="15250" actId="26606"/>
          <ac:spMkLst>
            <pc:docMk/>
            <pc:sldMk cId="3300311373" sldId="1123"/>
            <ac:spMk id="3" creationId="{0F50FD7C-A180-3CF1-76CE-FAB95BD9A21F}"/>
          </ac:spMkLst>
        </pc:spChg>
        <pc:spChg chg="mod">
          <ac:chgData name="paul meaney" userId="8f3b41ac-413d-46e0-bc97-8181c95bcdc2" providerId="ADAL" clId="{724DF2C5-F462-475E-9F15-5A8DA5189FC4}" dt="2023-10-13T08:58:12.183" v="15252" actId="26606"/>
          <ac:spMkLst>
            <pc:docMk/>
            <pc:sldMk cId="3300311373" sldId="1123"/>
            <ac:spMk id="4" creationId="{5231CB7D-4EE7-6D5E-266E-CBAC9237225C}"/>
          </ac:spMkLst>
        </pc:spChg>
        <pc:spChg chg="add del">
          <ac:chgData name="paul meaney" userId="8f3b41ac-413d-46e0-bc97-8181c95bcdc2" providerId="ADAL" clId="{724DF2C5-F462-475E-9F15-5A8DA5189FC4}" dt="2023-10-13T08:58:12.183" v="15252" actId="26606"/>
          <ac:spMkLst>
            <pc:docMk/>
            <pc:sldMk cId="3300311373" sldId="1123"/>
            <ac:spMk id="11" creationId="{FB5993E2-C02B-4335-ABA5-D8EC465551E3}"/>
          </ac:spMkLst>
        </pc:spChg>
        <pc:spChg chg="add del">
          <ac:chgData name="paul meaney" userId="8f3b41ac-413d-46e0-bc97-8181c95bcdc2" providerId="ADAL" clId="{724DF2C5-F462-475E-9F15-5A8DA5189FC4}" dt="2023-10-13T08:58:12.183" v="15252" actId="26606"/>
          <ac:spMkLst>
            <pc:docMk/>
            <pc:sldMk cId="3300311373" sldId="1123"/>
            <ac:spMk id="13" creationId="{C0B801A2-5622-4BE8-9AD2-C337A2CD0022}"/>
          </ac:spMkLst>
        </pc:spChg>
        <pc:spChg chg="add del">
          <ac:chgData name="paul meaney" userId="8f3b41ac-413d-46e0-bc97-8181c95bcdc2" providerId="ADAL" clId="{724DF2C5-F462-475E-9F15-5A8DA5189FC4}" dt="2023-10-13T08:58:12.183" v="15252" actId="26606"/>
          <ac:spMkLst>
            <pc:docMk/>
            <pc:sldMk cId="3300311373" sldId="1123"/>
            <ac:spMk id="15" creationId="{B7AF614F-5BC3-4086-99F5-B87C5847A071}"/>
          </ac:spMkLst>
        </pc:spChg>
        <pc:graphicFrameChg chg="add mod ord modGraphic">
          <ac:chgData name="paul meaney" userId="8f3b41ac-413d-46e0-bc97-8181c95bcdc2" providerId="ADAL" clId="{724DF2C5-F462-475E-9F15-5A8DA5189FC4}" dt="2023-10-13T15:50:34.259" v="18572" actId="20577"/>
          <ac:graphicFrameMkLst>
            <pc:docMk/>
            <pc:sldMk cId="3300311373" sldId="1123"/>
            <ac:graphicFrameMk id="6" creationId="{6C398924-33BC-6B70-6BC6-A6392640F49E}"/>
          </ac:graphicFrameMkLst>
        </pc:graphicFrameChg>
      </pc:sldChg>
      <pc:sldChg chg="addSp delSp modSp new mod">
        <pc:chgData name="paul meaney" userId="8f3b41ac-413d-46e0-bc97-8181c95bcdc2" providerId="ADAL" clId="{724DF2C5-F462-475E-9F15-5A8DA5189FC4}" dt="2023-10-13T09:35:43.185" v="17312" actId="164"/>
        <pc:sldMkLst>
          <pc:docMk/>
          <pc:sldMk cId="3665582814" sldId="1124"/>
        </pc:sldMkLst>
        <pc:spChg chg="mod">
          <ac:chgData name="paul meaney" userId="8f3b41ac-413d-46e0-bc97-8181c95bcdc2" providerId="ADAL" clId="{724DF2C5-F462-475E-9F15-5A8DA5189FC4}" dt="2023-10-13T09:05:15.131" v="15672" actId="20577"/>
          <ac:spMkLst>
            <pc:docMk/>
            <pc:sldMk cId="3665582814" sldId="1124"/>
            <ac:spMk id="2" creationId="{E0A9DCE1-4481-02FF-8E53-75FBC1A0B802}"/>
          </ac:spMkLst>
        </pc:spChg>
        <pc:spChg chg="del">
          <ac:chgData name="paul meaney" userId="8f3b41ac-413d-46e0-bc97-8181c95bcdc2" providerId="ADAL" clId="{724DF2C5-F462-475E-9F15-5A8DA5189FC4}" dt="2023-10-13T09:05:18.211" v="15673" actId="478"/>
          <ac:spMkLst>
            <pc:docMk/>
            <pc:sldMk cId="3665582814" sldId="1124"/>
            <ac:spMk id="3" creationId="{D4848621-DE2E-4091-2D36-83CBE9F2917C}"/>
          </ac:spMkLst>
        </pc:spChg>
        <pc:spChg chg="add mod">
          <ac:chgData name="paul meaney" userId="8f3b41ac-413d-46e0-bc97-8181c95bcdc2" providerId="ADAL" clId="{724DF2C5-F462-475E-9F15-5A8DA5189FC4}" dt="2023-10-13T09:17:19.573" v="16411" actId="2711"/>
          <ac:spMkLst>
            <pc:docMk/>
            <pc:sldMk cId="3665582814" sldId="1124"/>
            <ac:spMk id="5" creationId="{D1763788-33AB-0879-B601-3D22791E641A}"/>
          </ac:spMkLst>
        </pc:spChg>
        <pc:spChg chg="add mod">
          <ac:chgData name="paul meaney" userId="8f3b41ac-413d-46e0-bc97-8181c95bcdc2" providerId="ADAL" clId="{724DF2C5-F462-475E-9F15-5A8DA5189FC4}" dt="2023-10-13T09:16:35.898" v="16403" actId="2711"/>
          <ac:spMkLst>
            <pc:docMk/>
            <pc:sldMk cId="3665582814" sldId="1124"/>
            <ac:spMk id="6" creationId="{47D2216B-87D4-FF29-C8ED-B0E6CE5CE222}"/>
          </ac:spMkLst>
        </pc:spChg>
        <pc:spChg chg="add mod">
          <ac:chgData name="paul meaney" userId="8f3b41ac-413d-46e0-bc97-8181c95bcdc2" providerId="ADAL" clId="{724DF2C5-F462-475E-9F15-5A8DA5189FC4}" dt="2023-10-13T09:18:01.207" v="16448" actId="20577"/>
          <ac:spMkLst>
            <pc:docMk/>
            <pc:sldMk cId="3665582814" sldId="1124"/>
            <ac:spMk id="7" creationId="{76DB3A12-C59C-395B-4E67-17D8CB7F63AC}"/>
          </ac:spMkLst>
        </pc:spChg>
        <pc:spChg chg="add mod">
          <ac:chgData name="paul meaney" userId="8f3b41ac-413d-46e0-bc97-8181c95bcdc2" providerId="ADAL" clId="{724DF2C5-F462-475E-9F15-5A8DA5189FC4}" dt="2023-10-13T09:11:26.212" v="15839" actId="1076"/>
          <ac:spMkLst>
            <pc:docMk/>
            <pc:sldMk cId="3665582814" sldId="1124"/>
            <ac:spMk id="8" creationId="{47B3BFD6-7570-67F5-BFB2-72DE71C9D5F3}"/>
          </ac:spMkLst>
        </pc:spChg>
        <pc:spChg chg="add mod">
          <ac:chgData name="paul meaney" userId="8f3b41ac-413d-46e0-bc97-8181c95bcdc2" providerId="ADAL" clId="{724DF2C5-F462-475E-9F15-5A8DA5189FC4}" dt="2023-10-13T09:35:43.185" v="17312" actId="164"/>
          <ac:spMkLst>
            <pc:docMk/>
            <pc:sldMk cId="3665582814" sldId="1124"/>
            <ac:spMk id="9" creationId="{60D41996-1C7A-7A6D-2EC2-EE09521304C8}"/>
          </ac:spMkLst>
        </pc:spChg>
        <pc:spChg chg="add mod">
          <ac:chgData name="paul meaney" userId="8f3b41ac-413d-46e0-bc97-8181c95bcdc2" providerId="ADAL" clId="{724DF2C5-F462-475E-9F15-5A8DA5189FC4}" dt="2023-10-13T09:35:43.185" v="17312" actId="164"/>
          <ac:spMkLst>
            <pc:docMk/>
            <pc:sldMk cId="3665582814" sldId="1124"/>
            <ac:spMk id="10" creationId="{8F84D3C4-FA69-097E-BB6D-09EDA1AB44D4}"/>
          </ac:spMkLst>
        </pc:spChg>
        <pc:spChg chg="add mod">
          <ac:chgData name="paul meaney" userId="8f3b41ac-413d-46e0-bc97-8181c95bcdc2" providerId="ADAL" clId="{724DF2C5-F462-475E-9F15-5A8DA5189FC4}" dt="2023-10-13T09:17:25.551" v="16412" actId="2711"/>
          <ac:spMkLst>
            <pc:docMk/>
            <pc:sldMk cId="3665582814" sldId="1124"/>
            <ac:spMk id="11" creationId="{0DFFE4C0-9416-CBFD-FF68-A6A818E574FC}"/>
          </ac:spMkLst>
        </pc:spChg>
        <pc:spChg chg="add mod">
          <ac:chgData name="paul meaney" userId="8f3b41ac-413d-46e0-bc97-8181c95bcdc2" providerId="ADAL" clId="{724DF2C5-F462-475E-9F15-5A8DA5189FC4}" dt="2023-10-13T09:16:35.898" v="16403" actId="2711"/>
          <ac:spMkLst>
            <pc:docMk/>
            <pc:sldMk cId="3665582814" sldId="1124"/>
            <ac:spMk id="12" creationId="{1E336F3E-8D7E-9CB8-FF29-41C61F3A360E}"/>
          </ac:spMkLst>
        </pc:spChg>
        <pc:spChg chg="add mod">
          <ac:chgData name="paul meaney" userId="8f3b41ac-413d-46e0-bc97-8181c95bcdc2" providerId="ADAL" clId="{724DF2C5-F462-475E-9F15-5A8DA5189FC4}" dt="2023-10-13T09:18:33.290" v="16456" actId="14100"/>
          <ac:spMkLst>
            <pc:docMk/>
            <pc:sldMk cId="3665582814" sldId="1124"/>
            <ac:spMk id="13" creationId="{0D222447-919D-E16A-1CAC-D612912FA12D}"/>
          </ac:spMkLst>
        </pc:spChg>
        <pc:spChg chg="add del mod">
          <ac:chgData name="paul meaney" userId="8f3b41ac-413d-46e0-bc97-8181c95bcdc2" providerId="ADAL" clId="{724DF2C5-F462-475E-9F15-5A8DA5189FC4}" dt="2023-10-13T09:09:12.363" v="15779" actId="478"/>
          <ac:spMkLst>
            <pc:docMk/>
            <pc:sldMk cId="3665582814" sldId="1124"/>
            <ac:spMk id="14" creationId="{A0C915C3-A4DA-3201-6859-C762F4849B5B}"/>
          </ac:spMkLst>
        </pc:spChg>
        <pc:spChg chg="add del mod">
          <ac:chgData name="paul meaney" userId="8f3b41ac-413d-46e0-bc97-8181c95bcdc2" providerId="ADAL" clId="{724DF2C5-F462-475E-9F15-5A8DA5189FC4}" dt="2023-10-13T09:09:15.595" v="15781" actId="478"/>
          <ac:spMkLst>
            <pc:docMk/>
            <pc:sldMk cId="3665582814" sldId="1124"/>
            <ac:spMk id="15" creationId="{FB57AC01-9D83-CFAA-03A7-02078BE7B281}"/>
          </ac:spMkLst>
        </pc:spChg>
        <pc:spChg chg="add del mod">
          <ac:chgData name="paul meaney" userId="8f3b41ac-413d-46e0-bc97-8181c95bcdc2" providerId="ADAL" clId="{724DF2C5-F462-475E-9F15-5A8DA5189FC4}" dt="2023-10-13T09:09:14.076" v="15780" actId="478"/>
          <ac:spMkLst>
            <pc:docMk/>
            <pc:sldMk cId="3665582814" sldId="1124"/>
            <ac:spMk id="16" creationId="{9748B2BD-9473-1F6D-F232-822B76230AA5}"/>
          </ac:spMkLst>
        </pc:spChg>
        <pc:spChg chg="add del mod">
          <ac:chgData name="paul meaney" userId="8f3b41ac-413d-46e0-bc97-8181c95bcdc2" providerId="ADAL" clId="{724DF2C5-F462-475E-9F15-5A8DA5189FC4}" dt="2023-10-13T09:09:38.266" v="15810" actId="478"/>
          <ac:spMkLst>
            <pc:docMk/>
            <pc:sldMk cId="3665582814" sldId="1124"/>
            <ac:spMk id="17" creationId="{429161B8-0EDB-20AF-F926-7B788DB6ED0B}"/>
          </ac:spMkLst>
        </pc:spChg>
        <pc:spChg chg="add mod">
          <ac:chgData name="paul meaney" userId="8f3b41ac-413d-46e0-bc97-8181c95bcdc2" providerId="ADAL" clId="{724DF2C5-F462-475E-9F15-5A8DA5189FC4}" dt="2023-10-13T09:18:36.122" v="16457" actId="14100"/>
          <ac:spMkLst>
            <pc:docMk/>
            <pc:sldMk cId="3665582814" sldId="1124"/>
            <ac:spMk id="18" creationId="{41CF7C68-D2B8-AB1E-CAD4-E902C63C4EC5}"/>
          </ac:spMkLst>
        </pc:spChg>
        <pc:spChg chg="add mod">
          <ac:chgData name="paul meaney" userId="8f3b41ac-413d-46e0-bc97-8181c95bcdc2" providerId="ADAL" clId="{724DF2C5-F462-475E-9F15-5A8DA5189FC4}" dt="2023-10-13T09:18:38.025" v="16458" actId="14100"/>
          <ac:spMkLst>
            <pc:docMk/>
            <pc:sldMk cId="3665582814" sldId="1124"/>
            <ac:spMk id="19" creationId="{9C4D2956-92CD-B6C1-FE28-AE5246111458}"/>
          </ac:spMkLst>
        </pc:spChg>
        <pc:spChg chg="mod">
          <ac:chgData name="paul meaney" userId="8f3b41ac-413d-46e0-bc97-8181c95bcdc2" providerId="ADAL" clId="{724DF2C5-F462-475E-9F15-5A8DA5189FC4}" dt="2023-10-13T09:10:05.058" v="15819"/>
          <ac:spMkLst>
            <pc:docMk/>
            <pc:sldMk cId="3665582814" sldId="1124"/>
            <ac:spMk id="22" creationId="{CBDB7B05-78D0-ACBF-A26E-600D9E558694}"/>
          </ac:spMkLst>
        </pc:spChg>
        <pc:spChg chg="mod">
          <ac:chgData name="paul meaney" userId="8f3b41ac-413d-46e0-bc97-8181c95bcdc2" providerId="ADAL" clId="{724DF2C5-F462-475E-9F15-5A8DA5189FC4}" dt="2023-10-13T09:10:17.299" v="15823"/>
          <ac:spMkLst>
            <pc:docMk/>
            <pc:sldMk cId="3665582814" sldId="1124"/>
            <ac:spMk id="25" creationId="{E9739ACC-FAD5-9391-2ACD-4B4BEC5F712D}"/>
          </ac:spMkLst>
        </pc:spChg>
        <pc:spChg chg="mod">
          <ac:chgData name="paul meaney" userId="8f3b41ac-413d-46e0-bc97-8181c95bcdc2" providerId="ADAL" clId="{724DF2C5-F462-475E-9F15-5A8DA5189FC4}" dt="2023-10-13T09:10:20.258" v="15825"/>
          <ac:spMkLst>
            <pc:docMk/>
            <pc:sldMk cId="3665582814" sldId="1124"/>
            <ac:spMk id="28" creationId="{B1C3AF13-4E5A-6775-E088-70CFBFD8F828}"/>
          </ac:spMkLst>
        </pc:spChg>
        <pc:spChg chg="add mod">
          <ac:chgData name="paul meaney" userId="8f3b41ac-413d-46e0-bc97-8181c95bcdc2" providerId="ADAL" clId="{724DF2C5-F462-475E-9F15-5A8DA5189FC4}" dt="2023-10-13T09:12:04.062" v="15906" actId="14100"/>
          <ac:spMkLst>
            <pc:docMk/>
            <pc:sldMk cId="3665582814" sldId="1124"/>
            <ac:spMk id="31" creationId="{682E8C78-5C45-4275-8359-05B29C86AF11}"/>
          </ac:spMkLst>
        </pc:spChg>
        <pc:spChg chg="mod">
          <ac:chgData name="paul meaney" userId="8f3b41ac-413d-46e0-bc97-8181c95bcdc2" providerId="ADAL" clId="{724DF2C5-F462-475E-9F15-5A8DA5189FC4}" dt="2023-10-13T09:11:42.154" v="15841"/>
          <ac:spMkLst>
            <pc:docMk/>
            <pc:sldMk cId="3665582814" sldId="1124"/>
            <ac:spMk id="34" creationId="{5700D68E-744E-69D0-5680-F9B678440925}"/>
          </ac:spMkLst>
        </pc:spChg>
        <pc:spChg chg="add mod">
          <ac:chgData name="paul meaney" userId="8f3b41ac-413d-46e0-bc97-8181c95bcdc2" providerId="ADAL" clId="{724DF2C5-F462-475E-9F15-5A8DA5189FC4}" dt="2023-10-13T09:12:24.577" v="15925" actId="14100"/>
          <ac:spMkLst>
            <pc:docMk/>
            <pc:sldMk cId="3665582814" sldId="1124"/>
            <ac:spMk id="35" creationId="{6BBD3C5C-8BEF-8341-69F0-DD2B25EE0CD7}"/>
          </ac:spMkLst>
        </pc:spChg>
        <pc:spChg chg="mod">
          <ac:chgData name="paul meaney" userId="8f3b41ac-413d-46e0-bc97-8181c95bcdc2" providerId="ADAL" clId="{724DF2C5-F462-475E-9F15-5A8DA5189FC4}" dt="2023-10-13T09:12:12.684" v="15908"/>
          <ac:spMkLst>
            <pc:docMk/>
            <pc:sldMk cId="3665582814" sldId="1124"/>
            <ac:spMk id="38" creationId="{A624A2BF-4B4D-27FD-AD91-F6B13EB8D44D}"/>
          </ac:spMkLst>
        </pc:spChg>
        <pc:spChg chg="mod">
          <ac:chgData name="paul meaney" userId="8f3b41ac-413d-46e0-bc97-8181c95bcdc2" providerId="ADAL" clId="{724DF2C5-F462-475E-9F15-5A8DA5189FC4}" dt="2023-10-13T09:12:50.844" v="15948" actId="20577"/>
          <ac:spMkLst>
            <pc:docMk/>
            <pc:sldMk cId="3665582814" sldId="1124"/>
            <ac:spMk id="40" creationId="{DA5B7107-F4F1-0B4A-2CCC-AC5ECDD05787}"/>
          </ac:spMkLst>
        </pc:spChg>
        <pc:spChg chg="mod">
          <ac:chgData name="paul meaney" userId="8f3b41ac-413d-46e0-bc97-8181c95bcdc2" providerId="ADAL" clId="{724DF2C5-F462-475E-9F15-5A8DA5189FC4}" dt="2023-10-13T09:12:42.390" v="15927"/>
          <ac:spMkLst>
            <pc:docMk/>
            <pc:sldMk cId="3665582814" sldId="1124"/>
            <ac:spMk id="41" creationId="{7C94859B-F296-9C6F-1680-38692DE60B16}"/>
          </ac:spMkLst>
        </pc:spChg>
        <pc:spChg chg="mod">
          <ac:chgData name="paul meaney" userId="8f3b41ac-413d-46e0-bc97-8181c95bcdc2" providerId="ADAL" clId="{724DF2C5-F462-475E-9F15-5A8DA5189FC4}" dt="2023-10-13T09:13:09.091" v="15960" actId="20577"/>
          <ac:spMkLst>
            <pc:docMk/>
            <pc:sldMk cId="3665582814" sldId="1124"/>
            <ac:spMk id="43" creationId="{D79E1824-796E-8A65-95B4-67AC9CC7D6DF}"/>
          </ac:spMkLst>
        </pc:spChg>
        <pc:spChg chg="mod">
          <ac:chgData name="paul meaney" userId="8f3b41ac-413d-46e0-bc97-8181c95bcdc2" providerId="ADAL" clId="{724DF2C5-F462-475E-9F15-5A8DA5189FC4}" dt="2023-10-13T09:13:00.200" v="15949"/>
          <ac:spMkLst>
            <pc:docMk/>
            <pc:sldMk cId="3665582814" sldId="1124"/>
            <ac:spMk id="44" creationId="{B5B839BC-2F9E-6C9D-3003-496928F22F26}"/>
          </ac:spMkLst>
        </pc:spChg>
        <pc:grpChg chg="add mod">
          <ac:chgData name="paul meaney" userId="8f3b41ac-413d-46e0-bc97-8181c95bcdc2" providerId="ADAL" clId="{724DF2C5-F462-475E-9F15-5A8DA5189FC4}" dt="2023-10-13T09:11:26.212" v="15839" actId="1076"/>
          <ac:grpSpMkLst>
            <pc:docMk/>
            <pc:sldMk cId="3665582814" sldId="1124"/>
            <ac:grpSpMk id="20" creationId="{1187FF4A-D0C8-7DD1-AEA1-B9A216510EA2}"/>
          </ac:grpSpMkLst>
        </pc:grpChg>
        <pc:grpChg chg="add mod">
          <ac:chgData name="paul meaney" userId="8f3b41ac-413d-46e0-bc97-8181c95bcdc2" providerId="ADAL" clId="{724DF2C5-F462-475E-9F15-5A8DA5189FC4}" dt="2023-10-13T09:11:26.212" v="15839" actId="1076"/>
          <ac:grpSpMkLst>
            <pc:docMk/>
            <pc:sldMk cId="3665582814" sldId="1124"/>
            <ac:grpSpMk id="23" creationId="{6D4B13BA-384D-55DD-0D17-8BCF87D46662}"/>
          </ac:grpSpMkLst>
        </pc:grpChg>
        <pc:grpChg chg="add mod">
          <ac:chgData name="paul meaney" userId="8f3b41ac-413d-46e0-bc97-8181c95bcdc2" providerId="ADAL" clId="{724DF2C5-F462-475E-9F15-5A8DA5189FC4}" dt="2023-10-13T09:11:26.212" v="15839" actId="1076"/>
          <ac:grpSpMkLst>
            <pc:docMk/>
            <pc:sldMk cId="3665582814" sldId="1124"/>
            <ac:grpSpMk id="26" creationId="{CA1F17D1-A695-48A2-5461-8D5383374A77}"/>
          </ac:grpSpMkLst>
        </pc:grpChg>
        <pc:grpChg chg="add mod">
          <ac:chgData name="paul meaney" userId="8f3b41ac-413d-46e0-bc97-8181c95bcdc2" providerId="ADAL" clId="{724DF2C5-F462-475E-9F15-5A8DA5189FC4}" dt="2023-10-13T09:12:09.360" v="15907" actId="1076"/>
          <ac:grpSpMkLst>
            <pc:docMk/>
            <pc:sldMk cId="3665582814" sldId="1124"/>
            <ac:grpSpMk id="32" creationId="{817CA3F5-5DA7-DAE9-3A6F-75C9D9EFB6E8}"/>
          </ac:grpSpMkLst>
        </pc:grpChg>
        <pc:grpChg chg="add mod">
          <ac:chgData name="paul meaney" userId="8f3b41ac-413d-46e0-bc97-8181c95bcdc2" providerId="ADAL" clId="{724DF2C5-F462-475E-9F15-5A8DA5189FC4}" dt="2023-10-13T09:12:26.673" v="15926" actId="1076"/>
          <ac:grpSpMkLst>
            <pc:docMk/>
            <pc:sldMk cId="3665582814" sldId="1124"/>
            <ac:grpSpMk id="36" creationId="{7FDA25FF-41BC-E72D-4167-3EDBBAF0D51B}"/>
          </ac:grpSpMkLst>
        </pc:grpChg>
        <pc:grpChg chg="add mod">
          <ac:chgData name="paul meaney" userId="8f3b41ac-413d-46e0-bc97-8181c95bcdc2" providerId="ADAL" clId="{724DF2C5-F462-475E-9F15-5A8DA5189FC4}" dt="2023-10-13T09:12:44.873" v="15928" actId="1076"/>
          <ac:grpSpMkLst>
            <pc:docMk/>
            <pc:sldMk cId="3665582814" sldId="1124"/>
            <ac:grpSpMk id="39" creationId="{D3CB7D66-76D5-9324-E8FE-190C5D0EDFA0}"/>
          </ac:grpSpMkLst>
        </pc:grpChg>
        <pc:grpChg chg="add mod">
          <ac:chgData name="paul meaney" userId="8f3b41ac-413d-46e0-bc97-8181c95bcdc2" providerId="ADAL" clId="{724DF2C5-F462-475E-9F15-5A8DA5189FC4}" dt="2023-10-13T09:13:06.970" v="15952" actId="1076"/>
          <ac:grpSpMkLst>
            <pc:docMk/>
            <pc:sldMk cId="3665582814" sldId="1124"/>
            <ac:grpSpMk id="42" creationId="{49F261B9-9947-5E0E-0077-5696E2019ECC}"/>
          </ac:grpSpMkLst>
        </pc:grpChg>
        <pc:grpChg chg="add mod">
          <ac:chgData name="paul meaney" userId="8f3b41ac-413d-46e0-bc97-8181c95bcdc2" providerId="ADAL" clId="{724DF2C5-F462-475E-9F15-5A8DA5189FC4}" dt="2023-10-13T09:35:43.185" v="17312" actId="164"/>
          <ac:grpSpMkLst>
            <pc:docMk/>
            <pc:sldMk cId="3665582814" sldId="1124"/>
            <ac:grpSpMk id="45" creationId="{3806DF05-8387-C7A8-957E-66AD7994C987}"/>
          </ac:grpSpMkLst>
        </pc:grpChg>
        <pc:picChg chg="mod">
          <ac:chgData name="paul meaney" userId="8f3b41ac-413d-46e0-bc97-8181c95bcdc2" providerId="ADAL" clId="{724DF2C5-F462-475E-9F15-5A8DA5189FC4}" dt="2023-10-13T09:10:05.058" v="15819"/>
          <ac:picMkLst>
            <pc:docMk/>
            <pc:sldMk cId="3665582814" sldId="1124"/>
            <ac:picMk id="21" creationId="{D1AEF451-3ADB-B819-B1C5-963981914108}"/>
          </ac:picMkLst>
        </pc:picChg>
        <pc:picChg chg="mod">
          <ac:chgData name="paul meaney" userId="8f3b41ac-413d-46e0-bc97-8181c95bcdc2" providerId="ADAL" clId="{724DF2C5-F462-475E-9F15-5A8DA5189FC4}" dt="2023-10-13T09:10:17.299" v="15823"/>
          <ac:picMkLst>
            <pc:docMk/>
            <pc:sldMk cId="3665582814" sldId="1124"/>
            <ac:picMk id="24" creationId="{59580451-FCBE-3E66-56C0-1F79435023D9}"/>
          </ac:picMkLst>
        </pc:picChg>
        <pc:picChg chg="mod">
          <ac:chgData name="paul meaney" userId="8f3b41ac-413d-46e0-bc97-8181c95bcdc2" providerId="ADAL" clId="{724DF2C5-F462-475E-9F15-5A8DA5189FC4}" dt="2023-10-13T09:10:20.258" v="15825"/>
          <ac:picMkLst>
            <pc:docMk/>
            <pc:sldMk cId="3665582814" sldId="1124"/>
            <ac:picMk id="27" creationId="{5E9FF83B-A1B4-BBF6-1201-AA976E529016}"/>
          </ac:picMkLst>
        </pc:picChg>
        <pc:picChg chg="mod">
          <ac:chgData name="paul meaney" userId="8f3b41ac-413d-46e0-bc97-8181c95bcdc2" providerId="ADAL" clId="{724DF2C5-F462-475E-9F15-5A8DA5189FC4}" dt="2023-10-13T09:11:42.154" v="15841"/>
          <ac:picMkLst>
            <pc:docMk/>
            <pc:sldMk cId="3665582814" sldId="1124"/>
            <ac:picMk id="33" creationId="{B318D8E4-6970-1983-BA30-04F01D5848ED}"/>
          </ac:picMkLst>
        </pc:picChg>
        <pc:picChg chg="mod">
          <ac:chgData name="paul meaney" userId="8f3b41ac-413d-46e0-bc97-8181c95bcdc2" providerId="ADAL" clId="{724DF2C5-F462-475E-9F15-5A8DA5189FC4}" dt="2023-10-13T09:12:12.684" v="15908"/>
          <ac:picMkLst>
            <pc:docMk/>
            <pc:sldMk cId="3665582814" sldId="1124"/>
            <ac:picMk id="37" creationId="{3073B27A-99DF-99A2-275B-DF5C9D41BA3E}"/>
          </ac:picMkLst>
        </pc:picChg>
        <pc:cxnChg chg="add mod">
          <ac:chgData name="paul meaney" userId="8f3b41ac-413d-46e0-bc97-8181c95bcdc2" providerId="ADAL" clId="{724DF2C5-F462-475E-9F15-5A8DA5189FC4}" dt="2023-10-13T09:11:31.165" v="15840" actId="1076"/>
          <ac:cxnSpMkLst>
            <pc:docMk/>
            <pc:sldMk cId="3665582814" sldId="1124"/>
            <ac:cxnSpMk id="30" creationId="{927DEA8E-2D90-1B42-0081-7253F550AD9D}"/>
          </ac:cxnSpMkLst>
        </pc:cxnChg>
      </pc:sldChg>
      <pc:sldChg chg="addSp delSp modSp add mod ord">
        <pc:chgData name="paul meaney" userId="8f3b41ac-413d-46e0-bc97-8181c95bcdc2" providerId="ADAL" clId="{724DF2C5-F462-475E-9F15-5A8DA5189FC4}" dt="2023-10-19T09:21:55.397" v="18780" actId="14100"/>
        <pc:sldMkLst>
          <pc:docMk/>
          <pc:sldMk cId="628560884" sldId="1125"/>
        </pc:sldMkLst>
        <pc:spChg chg="mod">
          <ac:chgData name="paul meaney" userId="8f3b41ac-413d-46e0-bc97-8181c95bcdc2" providerId="ADAL" clId="{724DF2C5-F462-475E-9F15-5A8DA5189FC4}" dt="2023-10-13T09:35:29.452" v="17310" actId="20577"/>
          <ac:spMkLst>
            <pc:docMk/>
            <pc:sldMk cId="628560884" sldId="1125"/>
            <ac:spMk id="2" creationId="{E0A9DCE1-4481-02FF-8E53-75FBC1A0B802}"/>
          </ac:spMkLst>
        </pc:spChg>
        <pc:spChg chg="add del mod">
          <ac:chgData name="paul meaney" userId="8f3b41ac-413d-46e0-bc97-8181c95bcdc2" providerId="ADAL" clId="{724DF2C5-F462-475E-9F15-5A8DA5189FC4}" dt="2023-10-13T09:16:51.150" v="16407"/>
          <ac:spMkLst>
            <pc:docMk/>
            <pc:sldMk cId="628560884" sldId="1125"/>
            <ac:spMk id="3" creationId="{225C6388-04FB-92A9-56D7-10E5610CD352}"/>
          </ac:spMkLst>
        </pc:spChg>
        <pc:spChg chg="del">
          <ac:chgData name="paul meaney" userId="8f3b41ac-413d-46e0-bc97-8181c95bcdc2" providerId="ADAL" clId="{724DF2C5-F462-475E-9F15-5A8DA5189FC4}" dt="2023-10-13T09:16:15.748" v="16396" actId="478"/>
          <ac:spMkLst>
            <pc:docMk/>
            <pc:sldMk cId="628560884" sldId="1125"/>
            <ac:spMk id="5" creationId="{D1763788-33AB-0879-B601-3D22791E641A}"/>
          </ac:spMkLst>
        </pc:spChg>
        <pc:spChg chg="del mod">
          <ac:chgData name="paul meaney" userId="8f3b41ac-413d-46e0-bc97-8181c95bcdc2" providerId="ADAL" clId="{724DF2C5-F462-475E-9F15-5A8DA5189FC4}" dt="2023-10-13T09:16:20.221" v="16398" actId="478"/>
          <ac:spMkLst>
            <pc:docMk/>
            <pc:sldMk cId="628560884" sldId="1125"/>
            <ac:spMk id="6" creationId="{47D2216B-87D4-FF29-C8ED-B0E6CE5CE222}"/>
          </ac:spMkLst>
        </pc:spChg>
        <pc:spChg chg="del">
          <ac:chgData name="paul meaney" userId="8f3b41ac-413d-46e0-bc97-8181c95bcdc2" providerId="ADAL" clId="{724DF2C5-F462-475E-9F15-5A8DA5189FC4}" dt="2023-10-13T09:16:21.389" v="16399" actId="478"/>
          <ac:spMkLst>
            <pc:docMk/>
            <pc:sldMk cId="628560884" sldId="1125"/>
            <ac:spMk id="7" creationId="{76DB3A12-C59C-395B-4E67-17D8CB7F63AC}"/>
          </ac:spMkLst>
        </pc:spChg>
        <pc:spChg chg="del">
          <ac:chgData name="paul meaney" userId="8f3b41ac-413d-46e0-bc97-8181c95bcdc2" providerId="ADAL" clId="{724DF2C5-F462-475E-9F15-5A8DA5189FC4}" dt="2023-10-13T09:16:23.303" v="16401" actId="478"/>
          <ac:spMkLst>
            <pc:docMk/>
            <pc:sldMk cId="628560884" sldId="1125"/>
            <ac:spMk id="8" creationId="{47B3BFD6-7570-67F5-BFB2-72DE71C9D5F3}"/>
          </ac:spMkLst>
        </pc:spChg>
        <pc:spChg chg="del">
          <ac:chgData name="paul meaney" userId="8f3b41ac-413d-46e0-bc97-8181c95bcdc2" providerId="ADAL" clId="{724DF2C5-F462-475E-9F15-5A8DA5189FC4}" dt="2023-10-13T09:16:23.851" v="16402" actId="478"/>
          <ac:spMkLst>
            <pc:docMk/>
            <pc:sldMk cId="628560884" sldId="1125"/>
            <ac:spMk id="9" creationId="{60D41996-1C7A-7A6D-2EC2-EE09521304C8}"/>
          </ac:spMkLst>
        </pc:spChg>
        <pc:spChg chg="del">
          <ac:chgData name="paul meaney" userId="8f3b41ac-413d-46e0-bc97-8181c95bcdc2" providerId="ADAL" clId="{724DF2C5-F462-475E-9F15-5A8DA5189FC4}" dt="2023-10-13T09:16:22.597" v="16400" actId="478"/>
          <ac:spMkLst>
            <pc:docMk/>
            <pc:sldMk cId="628560884" sldId="1125"/>
            <ac:spMk id="10" creationId="{8F84D3C4-FA69-097E-BB6D-09EDA1AB44D4}"/>
          </ac:spMkLst>
        </pc:spChg>
        <pc:spChg chg="del">
          <ac:chgData name="paul meaney" userId="8f3b41ac-413d-46e0-bc97-8181c95bcdc2" providerId="ADAL" clId="{724DF2C5-F462-475E-9F15-5A8DA5189FC4}" dt="2023-10-13T09:16:40.914" v="16404" actId="478"/>
          <ac:spMkLst>
            <pc:docMk/>
            <pc:sldMk cId="628560884" sldId="1125"/>
            <ac:spMk id="11" creationId="{0DFFE4C0-9416-CBFD-FF68-A6A818E574FC}"/>
          </ac:spMkLst>
        </pc:spChg>
        <pc:spChg chg="del">
          <ac:chgData name="paul meaney" userId="8f3b41ac-413d-46e0-bc97-8181c95bcdc2" providerId="ADAL" clId="{724DF2C5-F462-475E-9F15-5A8DA5189FC4}" dt="2023-10-13T09:18:46.290" v="16459" actId="478"/>
          <ac:spMkLst>
            <pc:docMk/>
            <pc:sldMk cId="628560884" sldId="1125"/>
            <ac:spMk id="12" creationId="{1E336F3E-8D7E-9CB8-FF29-41C61F3A360E}"/>
          </ac:spMkLst>
        </pc:spChg>
        <pc:spChg chg="del">
          <ac:chgData name="paul meaney" userId="8f3b41ac-413d-46e0-bc97-8181c95bcdc2" providerId="ADAL" clId="{724DF2C5-F462-475E-9F15-5A8DA5189FC4}" dt="2023-10-13T09:18:46.290" v="16459" actId="478"/>
          <ac:spMkLst>
            <pc:docMk/>
            <pc:sldMk cId="628560884" sldId="1125"/>
            <ac:spMk id="13" creationId="{0D222447-919D-E16A-1CAC-D612912FA12D}"/>
          </ac:spMkLst>
        </pc:spChg>
        <pc:spChg chg="add del mod">
          <ac:chgData name="paul meaney" userId="8f3b41ac-413d-46e0-bc97-8181c95bcdc2" providerId="ADAL" clId="{724DF2C5-F462-475E-9F15-5A8DA5189FC4}" dt="2023-10-13T09:16:51.150" v="16407"/>
          <ac:spMkLst>
            <pc:docMk/>
            <pc:sldMk cId="628560884" sldId="1125"/>
            <ac:spMk id="14" creationId="{E068457C-ADA4-74BD-2DF4-3D4FE81A6206}"/>
          </ac:spMkLst>
        </pc:spChg>
        <pc:spChg chg="add del mod">
          <ac:chgData name="paul meaney" userId="8f3b41ac-413d-46e0-bc97-8181c95bcdc2" providerId="ADAL" clId="{724DF2C5-F462-475E-9F15-5A8DA5189FC4}" dt="2023-10-13T09:16:51.150" v="16407"/>
          <ac:spMkLst>
            <pc:docMk/>
            <pc:sldMk cId="628560884" sldId="1125"/>
            <ac:spMk id="15" creationId="{66E0E17A-11BD-753D-32AD-CA972B3DB2E4}"/>
          </ac:spMkLst>
        </pc:spChg>
        <pc:spChg chg="add del mod">
          <ac:chgData name="paul meaney" userId="8f3b41ac-413d-46e0-bc97-8181c95bcdc2" providerId="ADAL" clId="{724DF2C5-F462-475E-9F15-5A8DA5189FC4}" dt="2023-10-13T09:16:51.150" v="16407"/>
          <ac:spMkLst>
            <pc:docMk/>
            <pc:sldMk cId="628560884" sldId="1125"/>
            <ac:spMk id="16" creationId="{2260493E-AD09-DCC7-97BF-3484DC79183B}"/>
          </ac:spMkLst>
        </pc:spChg>
        <pc:spChg chg="del">
          <ac:chgData name="paul meaney" userId="8f3b41ac-413d-46e0-bc97-8181c95bcdc2" providerId="ADAL" clId="{724DF2C5-F462-475E-9F15-5A8DA5189FC4}" dt="2023-10-13T09:18:46.290" v="16459" actId="478"/>
          <ac:spMkLst>
            <pc:docMk/>
            <pc:sldMk cId="628560884" sldId="1125"/>
            <ac:spMk id="18" creationId="{41CF7C68-D2B8-AB1E-CAD4-E902C63C4EC5}"/>
          </ac:spMkLst>
        </pc:spChg>
        <pc:spChg chg="del">
          <ac:chgData name="paul meaney" userId="8f3b41ac-413d-46e0-bc97-8181c95bcdc2" providerId="ADAL" clId="{724DF2C5-F462-475E-9F15-5A8DA5189FC4}" dt="2023-10-13T09:18:46.290" v="16459" actId="478"/>
          <ac:spMkLst>
            <pc:docMk/>
            <pc:sldMk cId="628560884" sldId="1125"/>
            <ac:spMk id="19" creationId="{9C4D2956-92CD-B6C1-FE28-AE5246111458}"/>
          </ac:spMkLst>
        </pc:spChg>
        <pc:spChg chg="del">
          <ac:chgData name="paul meaney" userId="8f3b41ac-413d-46e0-bc97-8181c95bcdc2" providerId="ADAL" clId="{724DF2C5-F462-475E-9F15-5A8DA5189FC4}" dt="2023-10-13T09:19:47.973" v="16489" actId="478"/>
          <ac:spMkLst>
            <pc:docMk/>
            <pc:sldMk cId="628560884" sldId="1125"/>
            <ac:spMk id="31" creationId="{682E8C78-5C45-4275-8359-05B29C86AF11}"/>
          </ac:spMkLst>
        </pc:spChg>
        <pc:spChg chg="del">
          <ac:chgData name="paul meaney" userId="8f3b41ac-413d-46e0-bc97-8181c95bcdc2" providerId="ADAL" clId="{724DF2C5-F462-475E-9F15-5A8DA5189FC4}" dt="2023-10-13T09:19:47.973" v="16489" actId="478"/>
          <ac:spMkLst>
            <pc:docMk/>
            <pc:sldMk cId="628560884" sldId="1125"/>
            <ac:spMk id="35" creationId="{6BBD3C5C-8BEF-8341-69F0-DD2B25EE0CD7}"/>
          </ac:spMkLst>
        </pc:spChg>
        <pc:spChg chg="mod">
          <ac:chgData name="paul meaney" userId="8f3b41ac-413d-46e0-bc97-8181c95bcdc2" providerId="ADAL" clId="{724DF2C5-F462-475E-9F15-5A8DA5189FC4}" dt="2023-10-13T09:16:49.843" v="16406"/>
          <ac:spMkLst>
            <pc:docMk/>
            <pc:sldMk cId="628560884" sldId="1125"/>
            <ac:spMk id="45" creationId="{383865AB-B3E7-340E-BCA3-2590C7521A21}"/>
          </ac:spMkLst>
        </pc:spChg>
        <pc:spChg chg="mod">
          <ac:chgData name="paul meaney" userId="8f3b41ac-413d-46e0-bc97-8181c95bcdc2" providerId="ADAL" clId="{724DF2C5-F462-475E-9F15-5A8DA5189FC4}" dt="2023-10-13T09:16:49.843" v="16406"/>
          <ac:spMkLst>
            <pc:docMk/>
            <pc:sldMk cId="628560884" sldId="1125"/>
            <ac:spMk id="48" creationId="{37617B78-FE22-D82A-D48E-98F7AACC716D}"/>
          </ac:spMkLst>
        </pc:spChg>
        <pc:spChg chg="mod">
          <ac:chgData name="paul meaney" userId="8f3b41ac-413d-46e0-bc97-8181c95bcdc2" providerId="ADAL" clId="{724DF2C5-F462-475E-9F15-5A8DA5189FC4}" dt="2023-10-13T09:16:49.843" v="16406"/>
          <ac:spMkLst>
            <pc:docMk/>
            <pc:sldMk cId="628560884" sldId="1125"/>
            <ac:spMk id="51" creationId="{E4E54935-6FBA-7F44-3D6E-5647251958DC}"/>
          </ac:spMkLst>
        </pc:spChg>
        <pc:spChg chg="add del mod">
          <ac:chgData name="paul meaney" userId="8f3b41ac-413d-46e0-bc97-8181c95bcdc2" providerId="ADAL" clId="{724DF2C5-F462-475E-9F15-5A8DA5189FC4}" dt="2023-10-13T09:19:30.173" v="16484" actId="1076"/>
          <ac:spMkLst>
            <pc:docMk/>
            <pc:sldMk cId="628560884" sldId="1125"/>
            <ac:spMk id="52" creationId="{61E4A954-6884-BAB2-4EE8-453E0DB1307F}"/>
          </ac:spMkLst>
        </pc:spChg>
        <pc:spChg chg="add mod">
          <ac:chgData name="paul meaney" userId="8f3b41ac-413d-46e0-bc97-8181c95bcdc2" providerId="ADAL" clId="{724DF2C5-F462-475E-9F15-5A8DA5189FC4}" dt="2023-10-13T09:19:13.029" v="16474" actId="20577"/>
          <ac:spMkLst>
            <pc:docMk/>
            <pc:sldMk cId="628560884" sldId="1125"/>
            <ac:spMk id="53" creationId="{160FF73B-C681-E322-C35A-8DF17C89CAEA}"/>
          </ac:spMkLst>
        </pc:spChg>
        <pc:spChg chg="add mod">
          <ac:chgData name="paul meaney" userId="8f3b41ac-413d-46e0-bc97-8181c95bcdc2" providerId="ADAL" clId="{724DF2C5-F462-475E-9F15-5A8DA5189FC4}" dt="2023-10-13T09:19:20.500" v="16478" actId="20577"/>
          <ac:spMkLst>
            <pc:docMk/>
            <pc:sldMk cId="628560884" sldId="1125"/>
            <ac:spMk id="54" creationId="{CA6F05FF-43AA-43A3-DB61-E120A7B869F0}"/>
          </ac:spMkLst>
        </pc:spChg>
        <pc:spChg chg="add mod">
          <ac:chgData name="paul meaney" userId="8f3b41ac-413d-46e0-bc97-8181c95bcdc2" providerId="ADAL" clId="{724DF2C5-F462-475E-9F15-5A8DA5189FC4}" dt="2023-10-13T09:19:24.195" v="16480" actId="20577"/>
          <ac:spMkLst>
            <pc:docMk/>
            <pc:sldMk cId="628560884" sldId="1125"/>
            <ac:spMk id="55" creationId="{6C27BF96-1FB5-011F-642B-C1646FD1AB74}"/>
          </ac:spMkLst>
        </pc:spChg>
        <pc:spChg chg="mod">
          <ac:chgData name="paul meaney" userId="8f3b41ac-413d-46e0-bc97-8181c95bcdc2" providerId="ADAL" clId="{724DF2C5-F462-475E-9F15-5A8DA5189FC4}" dt="2023-10-13T09:16:56.092" v="16408"/>
          <ac:spMkLst>
            <pc:docMk/>
            <pc:sldMk cId="628560884" sldId="1125"/>
            <ac:spMk id="58" creationId="{FB986A77-B204-1F91-0B00-1B02A14EEDD7}"/>
          </ac:spMkLst>
        </pc:spChg>
        <pc:spChg chg="mod">
          <ac:chgData name="paul meaney" userId="8f3b41ac-413d-46e0-bc97-8181c95bcdc2" providerId="ADAL" clId="{724DF2C5-F462-475E-9F15-5A8DA5189FC4}" dt="2023-10-13T09:16:56.092" v="16408"/>
          <ac:spMkLst>
            <pc:docMk/>
            <pc:sldMk cId="628560884" sldId="1125"/>
            <ac:spMk id="61" creationId="{42A702E1-941D-D813-A77C-3D78C157135A}"/>
          </ac:spMkLst>
        </pc:spChg>
        <pc:spChg chg="mod">
          <ac:chgData name="paul meaney" userId="8f3b41ac-413d-46e0-bc97-8181c95bcdc2" providerId="ADAL" clId="{724DF2C5-F462-475E-9F15-5A8DA5189FC4}" dt="2023-10-13T09:16:56.092" v="16408"/>
          <ac:spMkLst>
            <pc:docMk/>
            <pc:sldMk cId="628560884" sldId="1125"/>
            <ac:spMk id="64" creationId="{516F2179-0353-D39B-B531-718ACE16EB8E}"/>
          </ac:spMkLst>
        </pc:spChg>
        <pc:spChg chg="add mod">
          <ac:chgData name="paul meaney" userId="8f3b41ac-413d-46e0-bc97-8181c95bcdc2" providerId="ADAL" clId="{724DF2C5-F462-475E-9F15-5A8DA5189FC4}" dt="2023-10-13T09:19:40.872" v="16488" actId="1076"/>
          <ac:spMkLst>
            <pc:docMk/>
            <pc:sldMk cId="628560884" sldId="1125"/>
            <ac:spMk id="65" creationId="{DF0B0071-BAAD-CB9D-E084-D05B5DC6DE8D}"/>
          </ac:spMkLst>
        </pc:spChg>
        <pc:spChg chg="add mod">
          <ac:chgData name="paul meaney" userId="8f3b41ac-413d-46e0-bc97-8181c95bcdc2" providerId="ADAL" clId="{724DF2C5-F462-475E-9F15-5A8DA5189FC4}" dt="2023-10-13T09:37:50.314" v="17323" actId="1076"/>
          <ac:spMkLst>
            <pc:docMk/>
            <pc:sldMk cId="628560884" sldId="1125"/>
            <ac:spMk id="66" creationId="{73CCB4A4-3F45-D269-F391-0BBE58E46F6E}"/>
          </ac:spMkLst>
        </pc:spChg>
        <pc:spChg chg="add mod">
          <ac:chgData name="paul meaney" userId="8f3b41ac-413d-46e0-bc97-8181c95bcdc2" providerId="ADAL" clId="{724DF2C5-F462-475E-9F15-5A8DA5189FC4}" dt="2023-10-13T09:20:58.834" v="16550" actId="20577"/>
          <ac:spMkLst>
            <pc:docMk/>
            <pc:sldMk cId="628560884" sldId="1125"/>
            <ac:spMk id="67" creationId="{35AE96A8-0B84-7AF0-C91D-000844B13E1C}"/>
          </ac:spMkLst>
        </pc:spChg>
        <pc:spChg chg="add mod">
          <ac:chgData name="paul meaney" userId="8f3b41ac-413d-46e0-bc97-8181c95bcdc2" providerId="ADAL" clId="{724DF2C5-F462-475E-9F15-5A8DA5189FC4}" dt="2023-10-13T09:21:01.594" v="16554" actId="20577"/>
          <ac:spMkLst>
            <pc:docMk/>
            <pc:sldMk cId="628560884" sldId="1125"/>
            <ac:spMk id="68" creationId="{865FCB89-DC46-E37B-B231-73DE18FF05F2}"/>
          </ac:spMkLst>
        </pc:spChg>
        <pc:spChg chg="add mod">
          <ac:chgData name="paul meaney" userId="8f3b41ac-413d-46e0-bc97-8181c95bcdc2" providerId="ADAL" clId="{724DF2C5-F462-475E-9F15-5A8DA5189FC4}" dt="2023-10-13T09:21:04.037" v="16556" actId="20577"/>
          <ac:spMkLst>
            <pc:docMk/>
            <pc:sldMk cId="628560884" sldId="1125"/>
            <ac:spMk id="69" creationId="{54395BAB-B33E-0B32-DA6B-F851F09807C6}"/>
          </ac:spMkLst>
        </pc:spChg>
        <pc:spChg chg="add del mod">
          <ac:chgData name="paul meaney" userId="8f3b41ac-413d-46e0-bc97-8181c95bcdc2" providerId="ADAL" clId="{724DF2C5-F462-475E-9F15-5A8DA5189FC4}" dt="2023-10-13T09:37:47.790" v="17321" actId="14100"/>
          <ac:spMkLst>
            <pc:docMk/>
            <pc:sldMk cId="628560884" sldId="1125"/>
            <ac:spMk id="70" creationId="{78C332B7-EB25-1D0D-838B-DEE420689402}"/>
          </ac:spMkLst>
        </pc:spChg>
        <pc:spChg chg="add mod">
          <ac:chgData name="paul meaney" userId="8f3b41ac-413d-46e0-bc97-8181c95bcdc2" providerId="ADAL" clId="{724DF2C5-F462-475E-9F15-5A8DA5189FC4}" dt="2023-10-13T09:20:22.532" v="16499" actId="1076"/>
          <ac:spMkLst>
            <pc:docMk/>
            <pc:sldMk cId="628560884" sldId="1125"/>
            <ac:spMk id="71" creationId="{8F8B754E-3F6E-A8DF-5724-E6644988C6DC}"/>
          </ac:spMkLst>
        </pc:spChg>
        <pc:spChg chg="add mod">
          <ac:chgData name="paul meaney" userId="8f3b41ac-413d-46e0-bc97-8181c95bcdc2" providerId="ADAL" clId="{724DF2C5-F462-475E-9F15-5A8DA5189FC4}" dt="2023-10-13T09:20:26.497" v="16501" actId="1076"/>
          <ac:spMkLst>
            <pc:docMk/>
            <pc:sldMk cId="628560884" sldId="1125"/>
            <ac:spMk id="72" creationId="{C808067E-C726-2008-172A-58BD84B123BB}"/>
          </ac:spMkLst>
        </pc:spChg>
        <pc:spChg chg="add mod">
          <ac:chgData name="paul meaney" userId="8f3b41ac-413d-46e0-bc97-8181c95bcdc2" providerId="ADAL" clId="{724DF2C5-F462-475E-9F15-5A8DA5189FC4}" dt="2023-10-13T09:20:29.165" v="16503" actId="1076"/>
          <ac:spMkLst>
            <pc:docMk/>
            <pc:sldMk cId="628560884" sldId="1125"/>
            <ac:spMk id="73" creationId="{B6936916-5072-448E-EF10-F5AA98D00220}"/>
          </ac:spMkLst>
        </pc:spChg>
        <pc:spChg chg="add mod">
          <ac:chgData name="paul meaney" userId="8f3b41ac-413d-46e0-bc97-8181c95bcdc2" providerId="ADAL" clId="{724DF2C5-F462-475E-9F15-5A8DA5189FC4}" dt="2023-10-13T09:38:23.053" v="17382" actId="14100"/>
          <ac:spMkLst>
            <pc:docMk/>
            <pc:sldMk cId="628560884" sldId="1125"/>
            <ac:spMk id="74" creationId="{7F99DD77-FC51-7C14-F04C-E828DEB29602}"/>
          </ac:spMkLst>
        </pc:spChg>
        <pc:spChg chg="add mod">
          <ac:chgData name="paul meaney" userId="8f3b41ac-413d-46e0-bc97-8181c95bcdc2" providerId="ADAL" clId="{724DF2C5-F462-475E-9F15-5A8DA5189FC4}" dt="2023-10-13T09:22:19.322" v="16731" actId="6549"/>
          <ac:spMkLst>
            <pc:docMk/>
            <pc:sldMk cId="628560884" sldId="1125"/>
            <ac:spMk id="75" creationId="{CCBC4C21-B5BE-737A-F9CF-5DBEDD36625E}"/>
          </ac:spMkLst>
        </pc:spChg>
        <pc:spChg chg="mod">
          <ac:chgData name="paul meaney" userId="8f3b41ac-413d-46e0-bc97-8181c95bcdc2" providerId="ADAL" clId="{724DF2C5-F462-475E-9F15-5A8DA5189FC4}" dt="2023-10-13T09:20:36.782" v="16506"/>
          <ac:spMkLst>
            <pc:docMk/>
            <pc:sldMk cId="628560884" sldId="1125"/>
            <ac:spMk id="78" creationId="{60F7CE29-5148-E326-242D-60BFD36D5565}"/>
          </ac:spMkLst>
        </pc:spChg>
        <pc:spChg chg="mod ord">
          <ac:chgData name="paul meaney" userId="8f3b41ac-413d-46e0-bc97-8181c95bcdc2" providerId="ADAL" clId="{724DF2C5-F462-475E-9F15-5A8DA5189FC4}" dt="2023-10-19T09:21:55.397" v="18780" actId="14100"/>
          <ac:spMkLst>
            <pc:docMk/>
            <pc:sldMk cId="628560884" sldId="1125"/>
            <ac:spMk id="80" creationId="{0F64962C-5DA2-8941-5272-6232B0F94D5B}"/>
          </ac:spMkLst>
        </pc:spChg>
        <pc:spChg chg="mod">
          <ac:chgData name="paul meaney" userId="8f3b41ac-413d-46e0-bc97-8181c95bcdc2" providerId="ADAL" clId="{724DF2C5-F462-475E-9F15-5A8DA5189FC4}" dt="2023-10-19T09:21:44.421" v="18777" actId="122"/>
          <ac:spMkLst>
            <pc:docMk/>
            <pc:sldMk cId="628560884" sldId="1125"/>
            <ac:spMk id="81" creationId="{E93C8C22-752A-3A6A-9A01-1D6C61CE494B}"/>
          </ac:spMkLst>
        </pc:spChg>
        <pc:spChg chg="add del mod">
          <ac:chgData name="paul meaney" userId="8f3b41ac-413d-46e0-bc97-8181c95bcdc2" providerId="ADAL" clId="{724DF2C5-F462-475E-9F15-5A8DA5189FC4}" dt="2023-10-13T09:36:09.372" v="17317" actId="478"/>
          <ac:spMkLst>
            <pc:docMk/>
            <pc:sldMk cId="628560884" sldId="1125"/>
            <ac:spMk id="82" creationId="{D124A8A9-FF2D-D53A-FFB8-4F68F4683019}"/>
          </ac:spMkLst>
        </pc:spChg>
        <pc:spChg chg="mod">
          <ac:chgData name="paul meaney" userId="8f3b41ac-413d-46e0-bc97-8181c95bcdc2" providerId="ADAL" clId="{724DF2C5-F462-475E-9F15-5A8DA5189FC4}" dt="2023-10-13T09:35:48.759" v="17313"/>
          <ac:spMkLst>
            <pc:docMk/>
            <pc:sldMk cId="628560884" sldId="1125"/>
            <ac:spMk id="84" creationId="{4C16DF6B-5105-00CC-82D7-8CC5FD2A019A}"/>
          </ac:spMkLst>
        </pc:spChg>
        <pc:spChg chg="mod">
          <ac:chgData name="paul meaney" userId="8f3b41ac-413d-46e0-bc97-8181c95bcdc2" providerId="ADAL" clId="{724DF2C5-F462-475E-9F15-5A8DA5189FC4}" dt="2023-10-13T09:35:48.759" v="17313"/>
          <ac:spMkLst>
            <pc:docMk/>
            <pc:sldMk cId="628560884" sldId="1125"/>
            <ac:spMk id="85" creationId="{FCE73DEA-07B5-43F3-B95A-55A29F4E42C8}"/>
          </ac:spMkLst>
        </pc:spChg>
        <pc:grpChg chg="add del mod">
          <ac:chgData name="paul meaney" userId="8f3b41ac-413d-46e0-bc97-8181c95bcdc2" providerId="ADAL" clId="{724DF2C5-F462-475E-9F15-5A8DA5189FC4}" dt="2023-10-13T09:16:51.150" v="16407"/>
          <ac:grpSpMkLst>
            <pc:docMk/>
            <pc:sldMk cId="628560884" sldId="1125"/>
            <ac:grpSpMk id="17" creationId="{0DCA7468-14D1-98FA-4D9C-C2A9399BD5C3}"/>
          </ac:grpSpMkLst>
        </pc:grpChg>
        <pc:grpChg chg="del">
          <ac:chgData name="paul meaney" userId="8f3b41ac-413d-46e0-bc97-8181c95bcdc2" providerId="ADAL" clId="{724DF2C5-F462-475E-9F15-5A8DA5189FC4}" dt="2023-10-13T09:18:46.290" v="16459" actId="478"/>
          <ac:grpSpMkLst>
            <pc:docMk/>
            <pc:sldMk cId="628560884" sldId="1125"/>
            <ac:grpSpMk id="20" creationId="{1187FF4A-D0C8-7DD1-AEA1-B9A216510EA2}"/>
          </ac:grpSpMkLst>
        </pc:grpChg>
        <pc:grpChg chg="del">
          <ac:chgData name="paul meaney" userId="8f3b41ac-413d-46e0-bc97-8181c95bcdc2" providerId="ADAL" clId="{724DF2C5-F462-475E-9F15-5A8DA5189FC4}" dt="2023-10-13T09:18:46.290" v="16459" actId="478"/>
          <ac:grpSpMkLst>
            <pc:docMk/>
            <pc:sldMk cId="628560884" sldId="1125"/>
            <ac:grpSpMk id="23" creationId="{6D4B13BA-384D-55DD-0D17-8BCF87D46662}"/>
          </ac:grpSpMkLst>
        </pc:grpChg>
        <pc:grpChg chg="del">
          <ac:chgData name="paul meaney" userId="8f3b41ac-413d-46e0-bc97-8181c95bcdc2" providerId="ADAL" clId="{724DF2C5-F462-475E-9F15-5A8DA5189FC4}" dt="2023-10-13T09:18:46.290" v="16459" actId="478"/>
          <ac:grpSpMkLst>
            <pc:docMk/>
            <pc:sldMk cId="628560884" sldId="1125"/>
            <ac:grpSpMk id="26" creationId="{CA1F17D1-A695-48A2-5461-8D5383374A77}"/>
          </ac:grpSpMkLst>
        </pc:grpChg>
        <pc:grpChg chg="del">
          <ac:chgData name="paul meaney" userId="8f3b41ac-413d-46e0-bc97-8181c95bcdc2" providerId="ADAL" clId="{724DF2C5-F462-475E-9F15-5A8DA5189FC4}" dt="2023-10-13T09:19:47.973" v="16489" actId="478"/>
          <ac:grpSpMkLst>
            <pc:docMk/>
            <pc:sldMk cId="628560884" sldId="1125"/>
            <ac:grpSpMk id="32" creationId="{817CA3F5-5DA7-DAE9-3A6F-75C9D9EFB6E8}"/>
          </ac:grpSpMkLst>
        </pc:grpChg>
        <pc:grpChg chg="del">
          <ac:chgData name="paul meaney" userId="8f3b41ac-413d-46e0-bc97-8181c95bcdc2" providerId="ADAL" clId="{724DF2C5-F462-475E-9F15-5A8DA5189FC4}" dt="2023-10-13T09:19:47.973" v="16489" actId="478"/>
          <ac:grpSpMkLst>
            <pc:docMk/>
            <pc:sldMk cId="628560884" sldId="1125"/>
            <ac:grpSpMk id="36" creationId="{7FDA25FF-41BC-E72D-4167-3EDBBAF0D51B}"/>
          </ac:grpSpMkLst>
        </pc:grpChg>
        <pc:grpChg chg="del">
          <ac:chgData name="paul meaney" userId="8f3b41ac-413d-46e0-bc97-8181c95bcdc2" providerId="ADAL" clId="{724DF2C5-F462-475E-9F15-5A8DA5189FC4}" dt="2023-10-13T09:16:42.050" v="16405" actId="478"/>
          <ac:grpSpMkLst>
            <pc:docMk/>
            <pc:sldMk cId="628560884" sldId="1125"/>
            <ac:grpSpMk id="39" creationId="{D3CB7D66-76D5-9324-E8FE-190C5D0EDFA0}"/>
          </ac:grpSpMkLst>
        </pc:grpChg>
        <pc:grpChg chg="del">
          <ac:chgData name="paul meaney" userId="8f3b41ac-413d-46e0-bc97-8181c95bcdc2" providerId="ADAL" clId="{724DF2C5-F462-475E-9F15-5A8DA5189FC4}" dt="2023-10-13T09:16:12.220" v="16395" actId="478"/>
          <ac:grpSpMkLst>
            <pc:docMk/>
            <pc:sldMk cId="628560884" sldId="1125"/>
            <ac:grpSpMk id="42" creationId="{49F261B9-9947-5E0E-0077-5696E2019ECC}"/>
          </ac:grpSpMkLst>
        </pc:grpChg>
        <pc:grpChg chg="add del mod">
          <ac:chgData name="paul meaney" userId="8f3b41ac-413d-46e0-bc97-8181c95bcdc2" providerId="ADAL" clId="{724DF2C5-F462-475E-9F15-5A8DA5189FC4}" dt="2023-10-13T09:16:51.150" v="16407"/>
          <ac:grpSpMkLst>
            <pc:docMk/>
            <pc:sldMk cId="628560884" sldId="1125"/>
            <ac:grpSpMk id="46" creationId="{E4807974-E4C2-37DD-9B3C-6B3CA081E2FB}"/>
          </ac:grpSpMkLst>
        </pc:grpChg>
        <pc:grpChg chg="add del mod">
          <ac:chgData name="paul meaney" userId="8f3b41ac-413d-46e0-bc97-8181c95bcdc2" providerId="ADAL" clId="{724DF2C5-F462-475E-9F15-5A8DA5189FC4}" dt="2023-10-13T09:16:51.150" v="16407"/>
          <ac:grpSpMkLst>
            <pc:docMk/>
            <pc:sldMk cId="628560884" sldId="1125"/>
            <ac:grpSpMk id="49" creationId="{37BFA142-F609-4D94-8DFE-2DC1B45712D4}"/>
          </ac:grpSpMkLst>
        </pc:grpChg>
        <pc:grpChg chg="add del mod">
          <ac:chgData name="paul meaney" userId="8f3b41ac-413d-46e0-bc97-8181c95bcdc2" providerId="ADAL" clId="{724DF2C5-F462-475E-9F15-5A8DA5189FC4}" dt="2023-10-13T09:19:33.054" v="16486" actId="478"/>
          <ac:grpSpMkLst>
            <pc:docMk/>
            <pc:sldMk cId="628560884" sldId="1125"/>
            <ac:grpSpMk id="56" creationId="{5314515B-5DF2-1E58-B716-032B8E8B3AA5}"/>
          </ac:grpSpMkLst>
        </pc:grpChg>
        <pc:grpChg chg="add del mod">
          <ac:chgData name="paul meaney" userId="8f3b41ac-413d-46e0-bc97-8181c95bcdc2" providerId="ADAL" clId="{724DF2C5-F462-475E-9F15-5A8DA5189FC4}" dt="2023-10-13T09:19:31.942" v="16485" actId="478"/>
          <ac:grpSpMkLst>
            <pc:docMk/>
            <pc:sldMk cId="628560884" sldId="1125"/>
            <ac:grpSpMk id="59" creationId="{4F6B6EB9-0384-8128-A4AE-2BB6A2C7B94A}"/>
          </ac:grpSpMkLst>
        </pc:grpChg>
        <pc:grpChg chg="add del mod">
          <ac:chgData name="paul meaney" userId="8f3b41ac-413d-46e0-bc97-8181c95bcdc2" providerId="ADAL" clId="{724DF2C5-F462-475E-9F15-5A8DA5189FC4}" dt="2023-10-13T09:19:26.873" v="16481" actId="478"/>
          <ac:grpSpMkLst>
            <pc:docMk/>
            <pc:sldMk cId="628560884" sldId="1125"/>
            <ac:grpSpMk id="62" creationId="{BAE618D3-707A-C576-FAB2-2690B276EE02}"/>
          </ac:grpSpMkLst>
        </pc:grpChg>
        <pc:grpChg chg="add mod">
          <ac:chgData name="paul meaney" userId="8f3b41ac-413d-46e0-bc97-8181c95bcdc2" providerId="ADAL" clId="{724DF2C5-F462-475E-9F15-5A8DA5189FC4}" dt="2023-10-13T09:22:26.087" v="16733" actId="14100"/>
          <ac:grpSpMkLst>
            <pc:docMk/>
            <pc:sldMk cId="628560884" sldId="1125"/>
            <ac:grpSpMk id="76" creationId="{A9C47BF7-EC47-8A20-0347-F367CE1DEEA8}"/>
          </ac:grpSpMkLst>
        </pc:grpChg>
        <pc:grpChg chg="add mod ord">
          <ac:chgData name="paul meaney" userId="8f3b41ac-413d-46e0-bc97-8181c95bcdc2" providerId="ADAL" clId="{724DF2C5-F462-475E-9F15-5A8DA5189FC4}" dt="2023-10-13T09:36:21.669" v="17320" actId="1076"/>
          <ac:grpSpMkLst>
            <pc:docMk/>
            <pc:sldMk cId="628560884" sldId="1125"/>
            <ac:grpSpMk id="79" creationId="{22A926DC-769B-83B2-5304-6D7BE6366B65}"/>
          </ac:grpSpMkLst>
        </pc:grpChg>
        <pc:grpChg chg="add mod">
          <ac:chgData name="paul meaney" userId="8f3b41ac-413d-46e0-bc97-8181c95bcdc2" providerId="ADAL" clId="{724DF2C5-F462-475E-9F15-5A8DA5189FC4}" dt="2023-10-13T09:37:54.116" v="17324" actId="1076"/>
          <ac:grpSpMkLst>
            <pc:docMk/>
            <pc:sldMk cId="628560884" sldId="1125"/>
            <ac:grpSpMk id="83" creationId="{A0D06C1A-0E1F-6AF8-17D9-E9572CE69C2D}"/>
          </ac:grpSpMkLst>
        </pc:grpChg>
        <pc:picChg chg="mod">
          <ac:chgData name="paul meaney" userId="8f3b41ac-413d-46e0-bc97-8181c95bcdc2" providerId="ADAL" clId="{724DF2C5-F462-475E-9F15-5A8DA5189FC4}" dt="2023-10-13T09:16:49.843" v="16406"/>
          <ac:picMkLst>
            <pc:docMk/>
            <pc:sldMk cId="628560884" sldId="1125"/>
            <ac:picMk id="29" creationId="{7C696C5F-2346-D544-A486-F19733062318}"/>
          </ac:picMkLst>
        </pc:picChg>
        <pc:picChg chg="mod">
          <ac:chgData name="paul meaney" userId="8f3b41ac-413d-46e0-bc97-8181c95bcdc2" providerId="ADAL" clId="{724DF2C5-F462-475E-9F15-5A8DA5189FC4}" dt="2023-10-13T09:16:49.843" v="16406"/>
          <ac:picMkLst>
            <pc:docMk/>
            <pc:sldMk cId="628560884" sldId="1125"/>
            <ac:picMk id="47" creationId="{55E89A28-0796-7B93-7C5D-856EEAE8C7BB}"/>
          </ac:picMkLst>
        </pc:picChg>
        <pc:picChg chg="mod">
          <ac:chgData name="paul meaney" userId="8f3b41ac-413d-46e0-bc97-8181c95bcdc2" providerId="ADAL" clId="{724DF2C5-F462-475E-9F15-5A8DA5189FC4}" dt="2023-10-13T09:16:49.843" v="16406"/>
          <ac:picMkLst>
            <pc:docMk/>
            <pc:sldMk cId="628560884" sldId="1125"/>
            <ac:picMk id="50" creationId="{611CC980-CB26-EF46-4D34-A19190013FFD}"/>
          </ac:picMkLst>
        </pc:picChg>
        <pc:picChg chg="mod">
          <ac:chgData name="paul meaney" userId="8f3b41ac-413d-46e0-bc97-8181c95bcdc2" providerId="ADAL" clId="{724DF2C5-F462-475E-9F15-5A8DA5189FC4}" dt="2023-10-13T09:16:56.092" v="16408"/>
          <ac:picMkLst>
            <pc:docMk/>
            <pc:sldMk cId="628560884" sldId="1125"/>
            <ac:picMk id="57" creationId="{41F0E681-4298-3421-6B82-4EE82C5FB83E}"/>
          </ac:picMkLst>
        </pc:picChg>
        <pc:picChg chg="mod">
          <ac:chgData name="paul meaney" userId="8f3b41ac-413d-46e0-bc97-8181c95bcdc2" providerId="ADAL" clId="{724DF2C5-F462-475E-9F15-5A8DA5189FC4}" dt="2023-10-13T09:16:56.092" v="16408"/>
          <ac:picMkLst>
            <pc:docMk/>
            <pc:sldMk cId="628560884" sldId="1125"/>
            <ac:picMk id="60" creationId="{ED6BE35B-341D-32EE-CA94-42700A2ADDF4}"/>
          </ac:picMkLst>
        </pc:picChg>
        <pc:picChg chg="mod">
          <ac:chgData name="paul meaney" userId="8f3b41ac-413d-46e0-bc97-8181c95bcdc2" providerId="ADAL" clId="{724DF2C5-F462-475E-9F15-5A8DA5189FC4}" dt="2023-10-13T09:16:56.092" v="16408"/>
          <ac:picMkLst>
            <pc:docMk/>
            <pc:sldMk cId="628560884" sldId="1125"/>
            <ac:picMk id="63" creationId="{12500195-3488-9A49-468D-FB8EB3B3694C}"/>
          </ac:picMkLst>
        </pc:picChg>
        <pc:picChg chg="mod">
          <ac:chgData name="paul meaney" userId="8f3b41ac-413d-46e0-bc97-8181c95bcdc2" providerId="ADAL" clId="{724DF2C5-F462-475E-9F15-5A8DA5189FC4}" dt="2023-10-13T09:20:36.782" v="16506"/>
          <ac:picMkLst>
            <pc:docMk/>
            <pc:sldMk cId="628560884" sldId="1125"/>
            <ac:picMk id="77" creationId="{E7CEBEF7-CBCB-D037-7CD5-5E29ACEA40EF}"/>
          </ac:picMkLst>
        </pc:picChg>
      </pc:sldChg>
      <pc:sldChg chg="addSp delSp modSp add mod">
        <pc:chgData name="paul meaney" userId="8f3b41ac-413d-46e0-bc97-8181c95bcdc2" providerId="ADAL" clId="{724DF2C5-F462-475E-9F15-5A8DA5189FC4}" dt="2023-10-13T09:40:36.667" v="17416" actId="20577"/>
        <pc:sldMkLst>
          <pc:docMk/>
          <pc:sldMk cId="241372467" sldId="1126"/>
        </pc:sldMkLst>
        <pc:spChg chg="mod">
          <ac:chgData name="paul meaney" userId="8f3b41ac-413d-46e0-bc97-8181c95bcdc2" providerId="ADAL" clId="{724DF2C5-F462-475E-9F15-5A8DA5189FC4}" dt="2023-10-13T09:40:36.667" v="17416" actId="20577"/>
          <ac:spMkLst>
            <pc:docMk/>
            <pc:sldMk cId="241372467" sldId="1126"/>
            <ac:spMk id="2" creationId="{E0A9DCE1-4481-02FF-8E53-75FBC1A0B802}"/>
          </ac:spMkLst>
        </pc:spChg>
        <pc:spChg chg="add mod">
          <ac:chgData name="paul meaney" userId="8f3b41ac-413d-46e0-bc97-8181c95bcdc2" providerId="ADAL" clId="{724DF2C5-F462-475E-9F15-5A8DA5189FC4}" dt="2023-10-13T09:25:58.643" v="16810" actId="20577"/>
          <ac:spMkLst>
            <pc:docMk/>
            <pc:sldMk cId="241372467" sldId="1126"/>
            <ac:spMk id="3" creationId="{F7703145-120E-A417-C0A2-984B9D1EF448}"/>
          </ac:spMkLst>
        </pc:spChg>
        <pc:spChg chg="add mod">
          <ac:chgData name="paul meaney" userId="8f3b41ac-413d-46e0-bc97-8181c95bcdc2" providerId="ADAL" clId="{724DF2C5-F462-475E-9F15-5A8DA5189FC4}" dt="2023-10-13T09:39:40.801" v="17407" actId="14100"/>
          <ac:spMkLst>
            <pc:docMk/>
            <pc:sldMk cId="241372467" sldId="1126"/>
            <ac:spMk id="5" creationId="{1CC08BC5-6C06-89C6-BDB4-AF3044958FF4}"/>
          </ac:spMkLst>
        </pc:spChg>
        <pc:spChg chg="add mod">
          <ac:chgData name="paul meaney" userId="8f3b41ac-413d-46e0-bc97-8181c95bcdc2" providerId="ADAL" clId="{724DF2C5-F462-475E-9F15-5A8DA5189FC4}" dt="2023-10-13T09:39:49.349" v="17412" actId="1076"/>
          <ac:spMkLst>
            <pc:docMk/>
            <pc:sldMk cId="241372467" sldId="1126"/>
            <ac:spMk id="6" creationId="{CF4B0632-5FFD-2A8C-5CD6-B8E964AC31BD}"/>
          </ac:spMkLst>
        </pc:spChg>
        <pc:spChg chg="add mod">
          <ac:chgData name="paul meaney" userId="8f3b41ac-413d-46e0-bc97-8181c95bcdc2" providerId="ADAL" clId="{724DF2C5-F462-475E-9F15-5A8DA5189FC4}" dt="2023-10-13T09:26:26.084" v="16822" actId="1076"/>
          <ac:spMkLst>
            <pc:docMk/>
            <pc:sldMk cId="241372467" sldId="1126"/>
            <ac:spMk id="7" creationId="{D651A3E1-9E39-8074-5576-3E5C07E377F1}"/>
          </ac:spMkLst>
        </pc:spChg>
        <pc:spChg chg="add mod">
          <ac:chgData name="paul meaney" userId="8f3b41ac-413d-46e0-bc97-8181c95bcdc2" providerId="ADAL" clId="{724DF2C5-F462-475E-9F15-5A8DA5189FC4}" dt="2023-10-13T09:26:26.084" v="16822" actId="1076"/>
          <ac:spMkLst>
            <pc:docMk/>
            <pc:sldMk cId="241372467" sldId="1126"/>
            <ac:spMk id="8" creationId="{A9D443B1-5A08-2DD9-AB1A-AC4ADDB0E701}"/>
          </ac:spMkLst>
        </pc:spChg>
        <pc:spChg chg="add mod">
          <ac:chgData name="paul meaney" userId="8f3b41ac-413d-46e0-bc97-8181c95bcdc2" providerId="ADAL" clId="{724DF2C5-F462-475E-9F15-5A8DA5189FC4}" dt="2023-10-13T09:26:26.084" v="16822" actId="1076"/>
          <ac:spMkLst>
            <pc:docMk/>
            <pc:sldMk cId="241372467" sldId="1126"/>
            <ac:spMk id="9" creationId="{89B70910-125F-3E81-9BE3-A2580665E4E0}"/>
          </ac:spMkLst>
        </pc:spChg>
        <pc:spChg chg="add mod">
          <ac:chgData name="paul meaney" userId="8f3b41ac-413d-46e0-bc97-8181c95bcdc2" providerId="ADAL" clId="{724DF2C5-F462-475E-9F15-5A8DA5189FC4}" dt="2023-10-13T09:26:28.587" v="16824" actId="20577"/>
          <ac:spMkLst>
            <pc:docMk/>
            <pc:sldMk cId="241372467" sldId="1126"/>
            <ac:spMk id="10" creationId="{79C6DCEE-2EB5-7E02-98EB-AA13EAF46CC8}"/>
          </ac:spMkLst>
        </pc:spChg>
        <pc:spChg chg="add mod">
          <ac:chgData name="paul meaney" userId="8f3b41ac-413d-46e0-bc97-8181c95bcdc2" providerId="ADAL" clId="{724DF2C5-F462-475E-9F15-5A8DA5189FC4}" dt="2023-10-13T09:27:11.889" v="16835" actId="207"/>
          <ac:spMkLst>
            <pc:docMk/>
            <pc:sldMk cId="241372467" sldId="1126"/>
            <ac:spMk id="11" creationId="{7506B0EC-2232-9942-BE93-B3F2FEF33FFB}"/>
          </ac:spMkLst>
        </pc:spChg>
        <pc:spChg chg="add mod">
          <ac:chgData name="paul meaney" userId="8f3b41ac-413d-46e0-bc97-8181c95bcdc2" providerId="ADAL" clId="{724DF2C5-F462-475E-9F15-5A8DA5189FC4}" dt="2023-10-13T09:28:02.347" v="16848" actId="14100"/>
          <ac:spMkLst>
            <pc:docMk/>
            <pc:sldMk cId="241372467" sldId="1126"/>
            <ac:spMk id="12" creationId="{91AB4C7B-520C-B367-C5C3-AF8544972729}"/>
          </ac:spMkLst>
        </pc:spChg>
        <pc:spChg chg="add mod">
          <ac:chgData name="paul meaney" userId="8f3b41ac-413d-46e0-bc97-8181c95bcdc2" providerId="ADAL" clId="{724DF2C5-F462-475E-9F15-5A8DA5189FC4}" dt="2023-10-13T09:27:56.410" v="16847" actId="1076"/>
          <ac:spMkLst>
            <pc:docMk/>
            <pc:sldMk cId="241372467" sldId="1126"/>
            <ac:spMk id="13" creationId="{474C94D8-FAC9-9D95-17BA-0BA0E61185CC}"/>
          </ac:spMkLst>
        </pc:spChg>
        <pc:spChg chg="add mod">
          <ac:chgData name="paul meaney" userId="8f3b41ac-413d-46e0-bc97-8181c95bcdc2" providerId="ADAL" clId="{724DF2C5-F462-475E-9F15-5A8DA5189FC4}" dt="2023-10-13T09:28:05.420" v="16849" actId="14100"/>
          <ac:spMkLst>
            <pc:docMk/>
            <pc:sldMk cId="241372467" sldId="1126"/>
            <ac:spMk id="14" creationId="{2079080E-7DD8-57FF-B06F-0479F6D47927}"/>
          </ac:spMkLst>
        </pc:spChg>
        <pc:spChg chg="add mod">
          <ac:chgData name="paul meaney" userId="8f3b41ac-413d-46e0-bc97-8181c95bcdc2" providerId="ADAL" clId="{724DF2C5-F462-475E-9F15-5A8DA5189FC4}" dt="2023-10-13T09:27:44.904" v="16844" actId="14100"/>
          <ac:spMkLst>
            <pc:docMk/>
            <pc:sldMk cId="241372467" sldId="1126"/>
            <ac:spMk id="15" creationId="{ACA9E6B3-3EF7-1856-C2E9-88B30CF55093}"/>
          </ac:spMkLst>
        </pc:spChg>
        <pc:spChg chg="add mod">
          <ac:chgData name="paul meaney" userId="8f3b41ac-413d-46e0-bc97-8181c95bcdc2" providerId="ADAL" clId="{724DF2C5-F462-475E-9F15-5A8DA5189FC4}" dt="2023-10-13T09:27:51.209" v="16846" actId="1076"/>
          <ac:spMkLst>
            <pc:docMk/>
            <pc:sldMk cId="241372467" sldId="1126"/>
            <ac:spMk id="16" creationId="{E0A89759-0F39-7692-2C8E-AC342BEA8EB6}"/>
          </ac:spMkLst>
        </pc:spChg>
        <pc:spChg chg="add mod topLvl">
          <ac:chgData name="paul meaney" userId="8f3b41ac-413d-46e0-bc97-8181c95bcdc2" providerId="ADAL" clId="{724DF2C5-F462-475E-9F15-5A8DA5189FC4}" dt="2023-10-13T09:28:36.689" v="16855" actId="165"/>
          <ac:spMkLst>
            <pc:docMk/>
            <pc:sldMk cId="241372467" sldId="1126"/>
            <ac:spMk id="17" creationId="{78F2CB54-C2A8-A4F1-EE1E-11EB6B076CFC}"/>
          </ac:spMkLst>
        </pc:spChg>
        <pc:spChg chg="add mod topLvl">
          <ac:chgData name="paul meaney" userId="8f3b41ac-413d-46e0-bc97-8181c95bcdc2" providerId="ADAL" clId="{724DF2C5-F462-475E-9F15-5A8DA5189FC4}" dt="2023-10-13T09:28:36.689" v="16855" actId="165"/>
          <ac:spMkLst>
            <pc:docMk/>
            <pc:sldMk cId="241372467" sldId="1126"/>
            <ac:spMk id="18" creationId="{D2DC72EA-08B9-6706-A9BE-75A7596A8287}"/>
          </ac:spMkLst>
        </pc:spChg>
        <pc:spChg chg="add mod topLvl">
          <ac:chgData name="paul meaney" userId="8f3b41ac-413d-46e0-bc97-8181c95bcdc2" providerId="ADAL" clId="{724DF2C5-F462-475E-9F15-5A8DA5189FC4}" dt="2023-10-13T09:28:39.816" v="16856" actId="14100"/>
          <ac:spMkLst>
            <pc:docMk/>
            <pc:sldMk cId="241372467" sldId="1126"/>
            <ac:spMk id="19" creationId="{9CA4F1A5-375D-C2D2-C2D9-A7778BCFAD08}"/>
          </ac:spMkLst>
        </pc:spChg>
        <pc:spChg chg="add mod topLvl">
          <ac:chgData name="paul meaney" userId="8f3b41ac-413d-46e0-bc97-8181c95bcdc2" providerId="ADAL" clId="{724DF2C5-F462-475E-9F15-5A8DA5189FC4}" dt="2023-10-13T09:28:36.689" v="16855" actId="165"/>
          <ac:spMkLst>
            <pc:docMk/>
            <pc:sldMk cId="241372467" sldId="1126"/>
            <ac:spMk id="20" creationId="{3550EE49-709A-24AF-09D9-DFD49CC73146}"/>
          </ac:spMkLst>
        </pc:spChg>
        <pc:spChg chg="add mod topLvl">
          <ac:chgData name="paul meaney" userId="8f3b41ac-413d-46e0-bc97-8181c95bcdc2" providerId="ADAL" clId="{724DF2C5-F462-475E-9F15-5A8DA5189FC4}" dt="2023-10-13T09:28:36.689" v="16855" actId="165"/>
          <ac:spMkLst>
            <pc:docMk/>
            <pc:sldMk cId="241372467" sldId="1126"/>
            <ac:spMk id="21" creationId="{880DA553-CCF7-6407-EA79-7F8FB340EFEC}"/>
          </ac:spMkLst>
        </pc:spChg>
        <pc:spChg chg="add mod topLvl">
          <ac:chgData name="paul meaney" userId="8f3b41ac-413d-46e0-bc97-8181c95bcdc2" providerId="ADAL" clId="{724DF2C5-F462-475E-9F15-5A8DA5189FC4}" dt="2023-10-13T09:39:45.356" v="17410" actId="1076"/>
          <ac:spMkLst>
            <pc:docMk/>
            <pc:sldMk cId="241372467" sldId="1126"/>
            <ac:spMk id="22" creationId="{566C1D2D-7B1A-2F56-438C-4BD1FB6866B1}"/>
          </ac:spMkLst>
        </pc:spChg>
        <pc:spChg chg="mod">
          <ac:chgData name="paul meaney" userId="8f3b41ac-413d-46e0-bc97-8181c95bcdc2" providerId="ADAL" clId="{724DF2C5-F462-475E-9F15-5A8DA5189FC4}" dt="2023-10-13T09:38:41.698" v="17383"/>
          <ac:spMkLst>
            <pc:docMk/>
            <pc:sldMk cId="241372467" sldId="1126"/>
            <ac:spMk id="26" creationId="{AD9D9F00-460C-F9DC-8465-174E8BA8FC9A}"/>
          </ac:spMkLst>
        </pc:spChg>
        <pc:spChg chg="mod">
          <ac:chgData name="paul meaney" userId="8f3b41ac-413d-46e0-bc97-8181c95bcdc2" providerId="ADAL" clId="{724DF2C5-F462-475E-9F15-5A8DA5189FC4}" dt="2023-10-13T09:38:46.407" v="17385"/>
          <ac:spMkLst>
            <pc:docMk/>
            <pc:sldMk cId="241372467" sldId="1126"/>
            <ac:spMk id="29" creationId="{00B7B81B-9EF9-48ED-35B4-749EB06138D2}"/>
          </ac:spMkLst>
        </pc:spChg>
        <pc:spChg chg="mod">
          <ac:chgData name="paul meaney" userId="8f3b41ac-413d-46e0-bc97-8181c95bcdc2" providerId="ADAL" clId="{724DF2C5-F462-475E-9F15-5A8DA5189FC4}" dt="2023-10-13T09:38:53.942" v="17389"/>
          <ac:spMkLst>
            <pc:docMk/>
            <pc:sldMk cId="241372467" sldId="1126"/>
            <ac:spMk id="33" creationId="{F38E5623-18CA-00CC-F314-BDA1BC5ED7CC}"/>
          </ac:spMkLst>
        </pc:spChg>
        <pc:spChg chg="mod">
          <ac:chgData name="paul meaney" userId="8f3b41ac-413d-46e0-bc97-8181c95bcdc2" providerId="ADAL" clId="{724DF2C5-F462-475E-9F15-5A8DA5189FC4}" dt="2023-10-13T09:39:04.484" v="17395"/>
          <ac:spMkLst>
            <pc:docMk/>
            <pc:sldMk cId="241372467" sldId="1126"/>
            <ac:spMk id="36" creationId="{96C02207-EBAA-642F-AD0C-B4F6AC41239E}"/>
          </ac:spMkLst>
        </pc:spChg>
        <pc:spChg chg="mod">
          <ac:chgData name="paul meaney" userId="8f3b41ac-413d-46e0-bc97-8181c95bcdc2" providerId="ADAL" clId="{724DF2C5-F462-475E-9F15-5A8DA5189FC4}" dt="2023-10-13T09:39:10.651" v="17397"/>
          <ac:spMkLst>
            <pc:docMk/>
            <pc:sldMk cId="241372467" sldId="1126"/>
            <ac:spMk id="39" creationId="{DA14499B-2BD1-6F94-C988-A38CDA8BC7FF}"/>
          </ac:spMkLst>
        </pc:spChg>
        <pc:spChg chg="mod">
          <ac:chgData name="paul meaney" userId="8f3b41ac-413d-46e0-bc97-8181c95bcdc2" providerId="ADAL" clId="{724DF2C5-F462-475E-9F15-5A8DA5189FC4}" dt="2023-10-13T09:39:16.004" v="17401"/>
          <ac:spMkLst>
            <pc:docMk/>
            <pc:sldMk cId="241372467" sldId="1126"/>
            <ac:spMk id="42" creationId="{BBC81647-1423-6A3E-478A-983DF8C77AB1}"/>
          </ac:spMkLst>
        </pc:spChg>
        <pc:spChg chg="mod">
          <ac:chgData name="paul meaney" userId="8f3b41ac-413d-46e0-bc97-8181c95bcdc2" providerId="ADAL" clId="{724DF2C5-F462-475E-9F15-5A8DA5189FC4}" dt="2023-10-13T09:39:24.826" v="17403"/>
          <ac:spMkLst>
            <pc:docMk/>
            <pc:sldMk cId="241372467" sldId="1126"/>
            <ac:spMk id="45" creationId="{D071C39B-1CA2-7AC1-C6E2-AB7C862CC482}"/>
          </ac:spMkLst>
        </pc:spChg>
        <pc:spChg chg="mod">
          <ac:chgData name="paul meaney" userId="8f3b41ac-413d-46e0-bc97-8181c95bcdc2" providerId="ADAL" clId="{724DF2C5-F462-475E-9F15-5A8DA5189FC4}" dt="2023-10-13T09:39:43.322" v="17408"/>
          <ac:spMkLst>
            <pc:docMk/>
            <pc:sldMk cId="241372467" sldId="1126"/>
            <ac:spMk id="48" creationId="{4BACABED-D001-BFC6-1D18-B7E9DBC1817D}"/>
          </ac:spMkLst>
        </pc:spChg>
        <pc:spChg chg="mod">
          <ac:chgData name="paul meaney" userId="8f3b41ac-413d-46e0-bc97-8181c95bcdc2" providerId="ADAL" clId="{724DF2C5-F462-475E-9F15-5A8DA5189FC4}" dt="2023-10-13T09:39:53.530" v="17414"/>
          <ac:spMkLst>
            <pc:docMk/>
            <pc:sldMk cId="241372467" sldId="1126"/>
            <ac:spMk id="51" creationId="{AA6557F2-F910-CDAA-FA1B-FC8AFBA3A8F7}"/>
          </ac:spMkLst>
        </pc:spChg>
        <pc:spChg chg="mod">
          <ac:chgData name="paul meaney" userId="8f3b41ac-413d-46e0-bc97-8181c95bcdc2" providerId="ADAL" clId="{724DF2C5-F462-475E-9F15-5A8DA5189FC4}" dt="2023-10-13T09:25:44.208" v="16791" actId="1076"/>
          <ac:spMkLst>
            <pc:docMk/>
            <pc:sldMk cId="241372467" sldId="1126"/>
            <ac:spMk id="52" creationId="{61E4A954-6884-BAB2-4EE8-453E0DB1307F}"/>
          </ac:spMkLst>
        </pc:spChg>
        <pc:spChg chg="mod">
          <ac:chgData name="paul meaney" userId="8f3b41ac-413d-46e0-bc97-8181c95bcdc2" providerId="ADAL" clId="{724DF2C5-F462-475E-9F15-5A8DA5189FC4}" dt="2023-10-13T09:26:08.050" v="16816" actId="6549"/>
          <ac:spMkLst>
            <pc:docMk/>
            <pc:sldMk cId="241372467" sldId="1126"/>
            <ac:spMk id="53" creationId="{160FF73B-C681-E322-C35A-8DF17C89CAEA}"/>
          </ac:spMkLst>
        </pc:spChg>
        <pc:spChg chg="mod">
          <ac:chgData name="paul meaney" userId="8f3b41ac-413d-46e0-bc97-8181c95bcdc2" providerId="ADAL" clId="{724DF2C5-F462-475E-9F15-5A8DA5189FC4}" dt="2023-10-13T09:26:11.096" v="16817"/>
          <ac:spMkLst>
            <pc:docMk/>
            <pc:sldMk cId="241372467" sldId="1126"/>
            <ac:spMk id="54" creationId="{CA6F05FF-43AA-43A3-DB61-E120A7B869F0}"/>
          </ac:spMkLst>
        </pc:spChg>
        <pc:spChg chg="mod">
          <ac:chgData name="paul meaney" userId="8f3b41ac-413d-46e0-bc97-8181c95bcdc2" providerId="ADAL" clId="{724DF2C5-F462-475E-9F15-5A8DA5189FC4}" dt="2023-10-13T09:26:12.976" v="16818"/>
          <ac:spMkLst>
            <pc:docMk/>
            <pc:sldMk cId="241372467" sldId="1126"/>
            <ac:spMk id="55" creationId="{6C27BF96-1FB5-011F-642B-C1646FD1AB74}"/>
          </ac:spMkLst>
        </pc:spChg>
        <pc:spChg chg="mod">
          <ac:chgData name="paul meaney" userId="8f3b41ac-413d-46e0-bc97-8181c95bcdc2" providerId="ADAL" clId="{724DF2C5-F462-475E-9F15-5A8DA5189FC4}" dt="2023-10-13T09:26:14.361" v="16819"/>
          <ac:spMkLst>
            <pc:docMk/>
            <pc:sldMk cId="241372467" sldId="1126"/>
            <ac:spMk id="65" creationId="{DF0B0071-BAAD-CB9D-E084-D05B5DC6DE8D}"/>
          </ac:spMkLst>
        </pc:spChg>
        <pc:spChg chg="del">
          <ac:chgData name="paul meaney" userId="8f3b41ac-413d-46e0-bc97-8181c95bcdc2" providerId="ADAL" clId="{724DF2C5-F462-475E-9F15-5A8DA5189FC4}" dt="2023-10-13T09:26:17.619" v="16820" actId="478"/>
          <ac:spMkLst>
            <pc:docMk/>
            <pc:sldMk cId="241372467" sldId="1126"/>
            <ac:spMk id="66" creationId="{73CCB4A4-3F45-D269-F391-0BBE58E46F6E}"/>
          </ac:spMkLst>
        </pc:spChg>
        <pc:spChg chg="del">
          <ac:chgData name="paul meaney" userId="8f3b41ac-413d-46e0-bc97-8181c95bcdc2" providerId="ADAL" clId="{724DF2C5-F462-475E-9F15-5A8DA5189FC4}" dt="2023-10-13T09:26:17.619" v="16820" actId="478"/>
          <ac:spMkLst>
            <pc:docMk/>
            <pc:sldMk cId="241372467" sldId="1126"/>
            <ac:spMk id="67" creationId="{35AE96A8-0B84-7AF0-C91D-000844B13E1C}"/>
          </ac:spMkLst>
        </pc:spChg>
        <pc:spChg chg="del">
          <ac:chgData name="paul meaney" userId="8f3b41ac-413d-46e0-bc97-8181c95bcdc2" providerId="ADAL" clId="{724DF2C5-F462-475E-9F15-5A8DA5189FC4}" dt="2023-10-13T09:26:17.619" v="16820" actId="478"/>
          <ac:spMkLst>
            <pc:docMk/>
            <pc:sldMk cId="241372467" sldId="1126"/>
            <ac:spMk id="68" creationId="{865FCB89-DC46-E37B-B231-73DE18FF05F2}"/>
          </ac:spMkLst>
        </pc:spChg>
        <pc:spChg chg="del">
          <ac:chgData name="paul meaney" userId="8f3b41ac-413d-46e0-bc97-8181c95bcdc2" providerId="ADAL" clId="{724DF2C5-F462-475E-9F15-5A8DA5189FC4}" dt="2023-10-13T09:26:17.619" v="16820" actId="478"/>
          <ac:spMkLst>
            <pc:docMk/>
            <pc:sldMk cId="241372467" sldId="1126"/>
            <ac:spMk id="69" creationId="{54395BAB-B33E-0B32-DA6B-F851F09807C6}"/>
          </ac:spMkLst>
        </pc:spChg>
        <pc:spChg chg="del">
          <ac:chgData name="paul meaney" userId="8f3b41ac-413d-46e0-bc97-8181c95bcdc2" providerId="ADAL" clId="{724DF2C5-F462-475E-9F15-5A8DA5189FC4}" dt="2023-10-13T09:26:17.619" v="16820" actId="478"/>
          <ac:spMkLst>
            <pc:docMk/>
            <pc:sldMk cId="241372467" sldId="1126"/>
            <ac:spMk id="70" creationId="{78C332B7-EB25-1D0D-838B-DEE420689402}"/>
          </ac:spMkLst>
        </pc:spChg>
        <pc:spChg chg="del">
          <ac:chgData name="paul meaney" userId="8f3b41ac-413d-46e0-bc97-8181c95bcdc2" providerId="ADAL" clId="{724DF2C5-F462-475E-9F15-5A8DA5189FC4}" dt="2023-10-13T09:24:32.290" v="16781" actId="478"/>
          <ac:spMkLst>
            <pc:docMk/>
            <pc:sldMk cId="241372467" sldId="1126"/>
            <ac:spMk id="71" creationId="{8F8B754E-3F6E-A8DF-5724-E6644988C6DC}"/>
          </ac:spMkLst>
        </pc:spChg>
        <pc:spChg chg="del">
          <ac:chgData name="paul meaney" userId="8f3b41ac-413d-46e0-bc97-8181c95bcdc2" providerId="ADAL" clId="{724DF2C5-F462-475E-9F15-5A8DA5189FC4}" dt="2023-10-13T09:24:33.131" v="16782" actId="478"/>
          <ac:spMkLst>
            <pc:docMk/>
            <pc:sldMk cId="241372467" sldId="1126"/>
            <ac:spMk id="72" creationId="{C808067E-C726-2008-172A-58BD84B123BB}"/>
          </ac:spMkLst>
        </pc:spChg>
        <pc:spChg chg="del">
          <ac:chgData name="paul meaney" userId="8f3b41ac-413d-46e0-bc97-8181c95bcdc2" providerId="ADAL" clId="{724DF2C5-F462-475E-9F15-5A8DA5189FC4}" dt="2023-10-13T09:24:34.218" v="16783" actId="478"/>
          <ac:spMkLst>
            <pc:docMk/>
            <pc:sldMk cId="241372467" sldId="1126"/>
            <ac:spMk id="73" creationId="{B6936916-5072-448E-EF10-F5AA98D00220}"/>
          </ac:spMkLst>
        </pc:spChg>
        <pc:spChg chg="del">
          <ac:chgData name="paul meaney" userId="8f3b41ac-413d-46e0-bc97-8181c95bcdc2" providerId="ADAL" clId="{724DF2C5-F462-475E-9F15-5A8DA5189FC4}" dt="2023-10-13T09:24:34.834" v="16784" actId="478"/>
          <ac:spMkLst>
            <pc:docMk/>
            <pc:sldMk cId="241372467" sldId="1126"/>
            <ac:spMk id="74" creationId="{7F99DD77-FC51-7C14-F04C-E828DEB29602}"/>
          </ac:spMkLst>
        </pc:spChg>
        <pc:spChg chg="mod">
          <ac:chgData name="paul meaney" userId="8f3b41ac-413d-46e0-bc97-8181c95bcdc2" providerId="ADAL" clId="{724DF2C5-F462-475E-9F15-5A8DA5189FC4}" dt="2023-10-13T09:29:22.594" v="16979" actId="20577"/>
          <ac:spMkLst>
            <pc:docMk/>
            <pc:sldMk cId="241372467" sldId="1126"/>
            <ac:spMk id="75" creationId="{CCBC4C21-B5BE-737A-F9CF-5DBEDD36625E}"/>
          </ac:spMkLst>
        </pc:spChg>
        <pc:spChg chg="del topLvl">
          <ac:chgData name="paul meaney" userId="8f3b41ac-413d-46e0-bc97-8181c95bcdc2" providerId="ADAL" clId="{724DF2C5-F462-475E-9F15-5A8DA5189FC4}" dt="2023-10-13T09:24:29.597" v="16780" actId="478"/>
          <ac:spMkLst>
            <pc:docMk/>
            <pc:sldMk cId="241372467" sldId="1126"/>
            <ac:spMk id="80" creationId="{0F64962C-5DA2-8941-5272-6232B0F94D5B}"/>
          </ac:spMkLst>
        </pc:spChg>
        <pc:spChg chg="del topLvl">
          <ac:chgData name="paul meaney" userId="8f3b41ac-413d-46e0-bc97-8181c95bcdc2" providerId="ADAL" clId="{724DF2C5-F462-475E-9F15-5A8DA5189FC4}" dt="2023-10-13T09:26:17.619" v="16820" actId="478"/>
          <ac:spMkLst>
            <pc:docMk/>
            <pc:sldMk cId="241372467" sldId="1126"/>
            <ac:spMk id="81" creationId="{E93C8C22-752A-3A6A-9A01-1D6C61CE494B}"/>
          </ac:spMkLst>
        </pc:spChg>
        <pc:spChg chg="del">
          <ac:chgData name="paul meaney" userId="8f3b41ac-413d-46e0-bc97-8181c95bcdc2" providerId="ADAL" clId="{724DF2C5-F462-475E-9F15-5A8DA5189FC4}" dt="2023-10-13T09:26:17.619" v="16820" actId="478"/>
          <ac:spMkLst>
            <pc:docMk/>
            <pc:sldMk cId="241372467" sldId="1126"/>
            <ac:spMk id="82" creationId="{D124A8A9-FF2D-D53A-FFB8-4F68F4683019}"/>
          </ac:spMkLst>
        </pc:spChg>
        <pc:grpChg chg="add del mod">
          <ac:chgData name="paul meaney" userId="8f3b41ac-413d-46e0-bc97-8181c95bcdc2" providerId="ADAL" clId="{724DF2C5-F462-475E-9F15-5A8DA5189FC4}" dt="2023-10-13T09:28:36.689" v="16855" actId="165"/>
          <ac:grpSpMkLst>
            <pc:docMk/>
            <pc:sldMk cId="241372467" sldId="1126"/>
            <ac:grpSpMk id="23" creationId="{52C30AA0-009E-F5FD-A827-8D4BCCC888D1}"/>
          </ac:grpSpMkLst>
        </pc:grpChg>
        <pc:grpChg chg="add mod">
          <ac:chgData name="paul meaney" userId="8f3b41ac-413d-46e0-bc97-8181c95bcdc2" providerId="ADAL" clId="{724DF2C5-F462-475E-9F15-5A8DA5189FC4}" dt="2023-10-13T09:38:46.042" v="17384" actId="1076"/>
          <ac:grpSpMkLst>
            <pc:docMk/>
            <pc:sldMk cId="241372467" sldId="1126"/>
            <ac:grpSpMk id="24" creationId="{E4D5A95E-0700-836A-8409-C29F843445ED}"/>
          </ac:grpSpMkLst>
        </pc:grpChg>
        <pc:grpChg chg="add mod">
          <ac:chgData name="paul meaney" userId="8f3b41ac-413d-46e0-bc97-8181c95bcdc2" providerId="ADAL" clId="{724DF2C5-F462-475E-9F15-5A8DA5189FC4}" dt="2023-10-13T09:38:53.463" v="17388" actId="1076"/>
          <ac:grpSpMkLst>
            <pc:docMk/>
            <pc:sldMk cId="241372467" sldId="1126"/>
            <ac:grpSpMk id="27" creationId="{881495EF-A292-A412-7171-D11DE94D7FF2}"/>
          </ac:grpSpMkLst>
        </pc:grpChg>
        <pc:grpChg chg="add mod">
          <ac:chgData name="paul meaney" userId="8f3b41ac-413d-46e0-bc97-8181c95bcdc2" providerId="ADAL" clId="{724DF2C5-F462-475E-9F15-5A8DA5189FC4}" dt="2023-10-13T09:39:03.843" v="17394" actId="1076"/>
          <ac:grpSpMkLst>
            <pc:docMk/>
            <pc:sldMk cId="241372467" sldId="1126"/>
            <ac:grpSpMk id="31" creationId="{410A41F7-D981-5ADC-D22A-8DC81179D934}"/>
          </ac:grpSpMkLst>
        </pc:grpChg>
        <pc:grpChg chg="add mod">
          <ac:chgData name="paul meaney" userId="8f3b41ac-413d-46e0-bc97-8181c95bcdc2" providerId="ADAL" clId="{724DF2C5-F462-475E-9F15-5A8DA5189FC4}" dt="2023-10-13T09:39:09.790" v="17396" actId="1076"/>
          <ac:grpSpMkLst>
            <pc:docMk/>
            <pc:sldMk cId="241372467" sldId="1126"/>
            <ac:grpSpMk id="34" creationId="{3704CC0B-0673-CC83-A566-42F16ADCB5AF}"/>
          </ac:grpSpMkLst>
        </pc:grpChg>
        <pc:grpChg chg="add del mod">
          <ac:chgData name="paul meaney" userId="8f3b41ac-413d-46e0-bc97-8181c95bcdc2" providerId="ADAL" clId="{724DF2C5-F462-475E-9F15-5A8DA5189FC4}" dt="2023-10-13T09:39:14.316" v="17400"/>
          <ac:grpSpMkLst>
            <pc:docMk/>
            <pc:sldMk cId="241372467" sldId="1126"/>
            <ac:grpSpMk id="37" creationId="{0C3A8B2F-CDF2-B32A-CBE9-4B0AD9778DD1}"/>
          </ac:grpSpMkLst>
        </pc:grpChg>
        <pc:grpChg chg="add mod">
          <ac:chgData name="paul meaney" userId="8f3b41ac-413d-46e0-bc97-8181c95bcdc2" providerId="ADAL" clId="{724DF2C5-F462-475E-9F15-5A8DA5189FC4}" dt="2023-10-13T09:39:22.918" v="17402" actId="1076"/>
          <ac:grpSpMkLst>
            <pc:docMk/>
            <pc:sldMk cId="241372467" sldId="1126"/>
            <ac:grpSpMk id="40" creationId="{230F4266-A6AC-7768-71C7-AC69458A77FA}"/>
          </ac:grpSpMkLst>
        </pc:grpChg>
        <pc:grpChg chg="add mod">
          <ac:chgData name="paul meaney" userId="8f3b41ac-413d-46e0-bc97-8181c95bcdc2" providerId="ADAL" clId="{724DF2C5-F462-475E-9F15-5A8DA5189FC4}" dt="2023-10-13T09:39:36.963" v="17406" actId="1076"/>
          <ac:grpSpMkLst>
            <pc:docMk/>
            <pc:sldMk cId="241372467" sldId="1126"/>
            <ac:grpSpMk id="43" creationId="{66DAD25C-7C5B-8134-87EC-4A0C09BA5C09}"/>
          </ac:grpSpMkLst>
        </pc:grpChg>
        <pc:grpChg chg="add mod">
          <ac:chgData name="paul meaney" userId="8f3b41ac-413d-46e0-bc97-8181c95bcdc2" providerId="ADAL" clId="{724DF2C5-F462-475E-9F15-5A8DA5189FC4}" dt="2023-10-13T09:39:52.777" v="17413" actId="1076"/>
          <ac:grpSpMkLst>
            <pc:docMk/>
            <pc:sldMk cId="241372467" sldId="1126"/>
            <ac:grpSpMk id="46" creationId="{DE2592A9-6A94-A2BF-2415-AE5C90394D02}"/>
          </ac:grpSpMkLst>
        </pc:grpChg>
        <pc:grpChg chg="add mod">
          <ac:chgData name="paul meaney" userId="8f3b41ac-413d-46e0-bc97-8181c95bcdc2" providerId="ADAL" clId="{724DF2C5-F462-475E-9F15-5A8DA5189FC4}" dt="2023-10-13T09:39:57.556" v="17415" actId="1076"/>
          <ac:grpSpMkLst>
            <pc:docMk/>
            <pc:sldMk cId="241372467" sldId="1126"/>
            <ac:grpSpMk id="49" creationId="{B42D68CD-37AB-C2A9-74FF-21967B4F04F3}"/>
          </ac:grpSpMkLst>
        </pc:grpChg>
        <pc:grpChg chg="mod">
          <ac:chgData name="paul meaney" userId="8f3b41ac-413d-46e0-bc97-8181c95bcdc2" providerId="ADAL" clId="{724DF2C5-F462-475E-9F15-5A8DA5189FC4}" dt="2023-10-13T09:29:28.734" v="16981" actId="14100"/>
          <ac:grpSpMkLst>
            <pc:docMk/>
            <pc:sldMk cId="241372467" sldId="1126"/>
            <ac:grpSpMk id="76" creationId="{A9C47BF7-EC47-8A20-0347-F367CE1DEEA8}"/>
          </ac:grpSpMkLst>
        </pc:grpChg>
        <pc:grpChg chg="del">
          <ac:chgData name="paul meaney" userId="8f3b41ac-413d-46e0-bc97-8181c95bcdc2" providerId="ADAL" clId="{724DF2C5-F462-475E-9F15-5A8DA5189FC4}" dt="2023-10-13T09:24:29.597" v="16780" actId="478"/>
          <ac:grpSpMkLst>
            <pc:docMk/>
            <pc:sldMk cId="241372467" sldId="1126"/>
            <ac:grpSpMk id="79" creationId="{22A926DC-769B-83B2-5304-6D7BE6366B65}"/>
          </ac:grpSpMkLst>
        </pc:grpChg>
        <pc:picChg chg="mod">
          <ac:chgData name="paul meaney" userId="8f3b41ac-413d-46e0-bc97-8181c95bcdc2" providerId="ADAL" clId="{724DF2C5-F462-475E-9F15-5A8DA5189FC4}" dt="2023-10-13T09:38:41.698" v="17383"/>
          <ac:picMkLst>
            <pc:docMk/>
            <pc:sldMk cId="241372467" sldId="1126"/>
            <ac:picMk id="25" creationId="{B2DFEE4C-6F9B-60A7-16AA-9529D519C48A}"/>
          </ac:picMkLst>
        </pc:picChg>
        <pc:picChg chg="mod">
          <ac:chgData name="paul meaney" userId="8f3b41ac-413d-46e0-bc97-8181c95bcdc2" providerId="ADAL" clId="{724DF2C5-F462-475E-9F15-5A8DA5189FC4}" dt="2023-10-13T09:38:46.407" v="17385"/>
          <ac:picMkLst>
            <pc:docMk/>
            <pc:sldMk cId="241372467" sldId="1126"/>
            <ac:picMk id="28" creationId="{58906F31-B5AE-A640-35C2-8862220FF877}"/>
          </ac:picMkLst>
        </pc:picChg>
        <pc:picChg chg="mod">
          <ac:chgData name="paul meaney" userId="8f3b41ac-413d-46e0-bc97-8181c95bcdc2" providerId="ADAL" clId="{724DF2C5-F462-475E-9F15-5A8DA5189FC4}" dt="2023-10-13T09:38:53.942" v="17389"/>
          <ac:picMkLst>
            <pc:docMk/>
            <pc:sldMk cId="241372467" sldId="1126"/>
            <ac:picMk id="32" creationId="{3FAC21E9-4385-4F36-97DD-E0DE2620A45B}"/>
          </ac:picMkLst>
        </pc:picChg>
        <pc:picChg chg="mod">
          <ac:chgData name="paul meaney" userId="8f3b41ac-413d-46e0-bc97-8181c95bcdc2" providerId="ADAL" clId="{724DF2C5-F462-475E-9F15-5A8DA5189FC4}" dt="2023-10-13T09:39:04.484" v="17395"/>
          <ac:picMkLst>
            <pc:docMk/>
            <pc:sldMk cId="241372467" sldId="1126"/>
            <ac:picMk id="35" creationId="{82459185-721C-2F30-303E-DE58B29E0DD5}"/>
          </ac:picMkLst>
        </pc:picChg>
        <pc:picChg chg="mod">
          <ac:chgData name="paul meaney" userId="8f3b41ac-413d-46e0-bc97-8181c95bcdc2" providerId="ADAL" clId="{724DF2C5-F462-475E-9F15-5A8DA5189FC4}" dt="2023-10-13T09:39:10.651" v="17397"/>
          <ac:picMkLst>
            <pc:docMk/>
            <pc:sldMk cId="241372467" sldId="1126"/>
            <ac:picMk id="38" creationId="{D57176A5-84E3-D8DA-2191-E166E3A1F419}"/>
          </ac:picMkLst>
        </pc:picChg>
        <pc:picChg chg="mod">
          <ac:chgData name="paul meaney" userId="8f3b41ac-413d-46e0-bc97-8181c95bcdc2" providerId="ADAL" clId="{724DF2C5-F462-475E-9F15-5A8DA5189FC4}" dt="2023-10-13T09:39:16.004" v="17401"/>
          <ac:picMkLst>
            <pc:docMk/>
            <pc:sldMk cId="241372467" sldId="1126"/>
            <ac:picMk id="41" creationId="{B681E145-5D2E-5679-3D67-6D5E6AFA0734}"/>
          </ac:picMkLst>
        </pc:picChg>
        <pc:picChg chg="mod">
          <ac:chgData name="paul meaney" userId="8f3b41ac-413d-46e0-bc97-8181c95bcdc2" providerId="ADAL" clId="{724DF2C5-F462-475E-9F15-5A8DA5189FC4}" dt="2023-10-13T09:39:24.826" v="17403"/>
          <ac:picMkLst>
            <pc:docMk/>
            <pc:sldMk cId="241372467" sldId="1126"/>
            <ac:picMk id="44" creationId="{17753806-B8AD-7F98-9C97-FEB066F2F08D}"/>
          </ac:picMkLst>
        </pc:picChg>
        <pc:picChg chg="mod">
          <ac:chgData name="paul meaney" userId="8f3b41ac-413d-46e0-bc97-8181c95bcdc2" providerId="ADAL" clId="{724DF2C5-F462-475E-9F15-5A8DA5189FC4}" dt="2023-10-13T09:39:43.322" v="17408"/>
          <ac:picMkLst>
            <pc:docMk/>
            <pc:sldMk cId="241372467" sldId="1126"/>
            <ac:picMk id="47" creationId="{9E8FA225-C519-AAEA-43A6-4A3C790937B8}"/>
          </ac:picMkLst>
        </pc:picChg>
        <pc:picChg chg="mod">
          <ac:chgData name="paul meaney" userId="8f3b41ac-413d-46e0-bc97-8181c95bcdc2" providerId="ADAL" clId="{724DF2C5-F462-475E-9F15-5A8DA5189FC4}" dt="2023-10-13T09:39:53.530" v="17414"/>
          <ac:picMkLst>
            <pc:docMk/>
            <pc:sldMk cId="241372467" sldId="1126"/>
            <ac:picMk id="50" creationId="{4D714AB5-E94B-5EF8-F1FB-CACC423D549F}"/>
          </ac:picMkLst>
        </pc:picChg>
      </pc:sldChg>
      <pc:sldChg chg="addSp delSp modSp new mod setBg">
        <pc:chgData name="paul meaney" userId="8f3b41ac-413d-46e0-bc97-8181c95bcdc2" providerId="ADAL" clId="{724DF2C5-F462-475E-9F15-5A8DA5189FC4}" dt="2023-10-13T11:09:21.373" v="17986" actId="20577"/>
        <pc:sldMkLst>
          <pc:docMk/>
          <pc:sldMk cId="298615432" sldId="1127"/>
        </pc:sldMkLst>
        <pc:spChg chg="mod">
          <ac:chgData name="paul meaney" userId="8f3b41ac-413d-46e0-bc97-8181c95bcdc2" providerId="ADAL" clId="{724DF2C5-F462-475E-9F15-5A8DA5189FC4}" dt="2023-10-13T11:08:08.165" v="17974" actId="26606"/>
          <ac:spMkLst>
            <pc:docMk/>
            <pc:sldMk cId="298615432" sldId="1127"/>
            <ac:spMk id="2" creationId="{9AD14D1A-5B0B-D587-4964-FCEA2210A371}"/>
          </ac:spMkLst>
        </pc:spChg>
        <pc:spChg chg="del mod">
          <ac:chgData name="paul meaney" userId="8f3b41ac-413d-46e0-bc97-8181c95bcdc2" providerId="ADAL" clId="{724DF2C5-F462-475E-9F15-5A8DA5189FC4}" dt="2023-10-13T11:07:54.985" v="17971" actId="26606"/>
          <ac:spMkLst>
            <pc:docMk/>
            <pc:sldMk cId="298615432" sldId="1127"/>
            <ac:spMk id="3" creationId="{BC3C9D1C-14D2-159A-76BD-4F1659E11B14}"/>
          </ac:spMkLst>
        </pc:spChg>
        <pc:spChg chg="mod">
          <ac:chgData name="paul meaney" userId="8f3b41ac-413d-46e0-bc97-8181c95bcdc2" providerId="ADAL" clId="{724DF2C5-F462-475E-9F15-5A8DA5189FC4}" dt="2023-10-13T11:08:08.165" v="17974" actId="26606"/>
          <ac:spMkLst>
            <pc:docMk/>
            <pc:sldMk cId="298615432" sldId="1127"/>
            <ac:spMk id="4" creationId="{0B1888CC-327D-4170-E6C3-95763C53D462}"/>
          </ac:spMkLst>
        </pc:spChg>
        <pc:spChg chg="add del">
          <ac:chgData name="paul meaney" userId="8f3b41ac-413d-46e0-bc97-8181c95bcdc2" providerId="ADAL" clId="{724DF2C5-F462-475E-9F15-5A8DA5189FC4}" dt="2023-10-13T11:08:04.742" v="17973" actId="26606"/>
          <ac:spMkLst>
            <pc:docMk/>
            <pc:sldMk cId="298615432" sldId="1127"/>
            <ac:spMk id="11" creationId="{FB5993E2-C02B-4335-ABA5-D8EC465551E3}"/>
          </ac:spMkLst>
        </pc:spChg>
        <pc:spChg chg="add del">
          <ac:chgData name="paul meaney" userId="8f3b41ac-413d-46e0-bc97-8181c95bcdc2" providerId="ADAL" clId="{724DF2C5-F462-475E-9F15-5A8DA5189FC4}" dt="2023-10-13T11:08:04.742" v="17973" actId="26606"/>
          <ac:spMkLst>
            <pc:docMk/>
            <pc:sldMk cId="298615432" sldId="1127"/>
            <ac:spMk id="13" creationId="{C0B801A2-5622-4BE8-9AD2-C337A2CD0022}"/>
          </ac:spMkLst>
        </pc:spChg>
        <pc:spChg chg="add del">
          <ac:chgData name="paul meaney" userId="8f3b41ac-413d-46e0-bc97-8181c95bcdc2" providerId="ADAL" clId="{724DF2C5-F462-475E-9F15-5A8DA5189FC4}" dt="2023-10-13T11:08:04.742" v="17973" actId="26606"/>
          <ac:spMkLst>
            <pc:docMk/>
            <pc:sldMk cId="298615432" sldId="1127"/>
            <ac:spMk id="15" creationId="{B7AF614F-5BC3-4086-99F5-B87C5847A071}"/>
          </ac:spMkLst>
        </pc:spChg>
        <pc:spChg chg="add del">
          <ac:chgData name="paul meaney" userId="8f3b41ac-413d-46e0-bc97-8181c95bcdc2" providerId="ADAL" clId="{724DF2C5-F462-475E-9F15-5A8DA5189FC4}" dt="2023-10-13T11:08:08.165" v="17974" actId="26606"/>
          <ac:spMkLst>
            <pc:docMk/>
            <pc:sldMk cId="298615432" sldId="1127"/>
            <ac:spMk id="20" creationId="{FB5993E2-C02B-4335-ABA5-D8EC465551E3}"/>
          </ac:spMkLst>
        </pc:spChg>
        <pc:spChg chg="add del">
          <ac:chgData name="paul meaney" userId="8f3b41ac-413d-46e0-bc97-8181c95bcdc2" providerId="ADAL" clId="{724DF2C5-F462-475E-9F15-5A8DA5189FC4}" dt="2023-10-13T11:08:08.165" v="17974" actId="26606"/>
          <ac:spMkLst>
            <pc:docMk/>
            <pc:sldMk cId="298615432" sldId="1127"/>
            <ac:spMk id="22" creationId="{C0B801A2-5622-4BE8-9AD2-C337A2CD0022}"/>
          </ac:spMkLst>
        </pc:spChg>
        <pc:spChg chg="add del">
          <ac:chgData name="paul meaney" userId="8f3b41ac-413d-46e0-bc97-8181c95bcdc2" providerId="ADAL" clId="{724DF2C5-F462-475E-9F15-5A8DA5189FC4}" dt="2023-10-13T11:08:08.165" v="17974" actId="26606"/>
          <ac:spMkLst>
            <pc:docMk/>
            <pc:sldMk cId="298615432" sldId="1127"/>
            <ac:spMk id="24" creationId="{B7AF614F-5BC3-4086-99F5-B87C5847A071}"/>
          </ac:spMkLst>
        </pc:spChg>
        <pc:graphicFrameChg chg="add mod modGraphic">
          <ac:chgData name="paul meaney" userId="8f3b41ac-413d-46e0-bc97-8181c95bcdc2" providerId="ADAL" clId="{724DF2C5-F462-475E-9F15-5A8DA5189FC4}" dt="2023-10-13T11:09:21.373" v="17986" actId="20577"/>
          <ac:graphicFrameMkLst>
            <pc:docMk/>
            <pc:sldMk cId="298615432" sldId="1127"/>
            <ac:graphicFrameMk id="6" creationId="{9E6096D2-74B9-5183-6BF0-6EE570DE1FC4}"/>
          </ac:graphicFrameMkLst>
        </pc:graphicFrameChg>
      </pc:sldChg>
      <pc:sldChg chg="addSp delSp modSp new mod setBg">
        <pc:chgData name="paul meaney" userId="8f3b41ac-413d-46e0-bc97-8181c95bcdc2" providerId="ADAL" clId="{724DF2C5-F462-475E-9F15-5A8DA5189FC4}" dt="2023-10-13T11:55:50.885" v="18565" actId="114"/>
        <pc:sldMkLst>
          <pc:docMk/>
          <pc:sldMk cId="1623118091" sldId="1128"/>
        </pc:sldMkLst>
        <pc:spChg chg="mod">
          <ac:chgData name="paul meaney" userId="8f3b41ac-413d-46e0-bc97-8181c95bcdc2" providerId="ADAL" clId="{724DF2C5-F462-475E-9F15-5A8DA5189FC4}" dt="2023-10-13T11:55:43.207" v="18562" actId="26606"/>
          <ac:spMkLst>
            <pc:docMk/>
            <pc:sldMk cId="1623118091" sldId="1128"/>
            <ac:spMk id="2" creationId="{659E45C5-3436-3BED-B44A-6D335925026D}"/>
          </ac:spMkLst>
        </pc:spChg>
        <pc:spChg chg="add del mod">
          <ac:chgData name="paul meaney" userId="8f3b41ac-413d-46e0-bc97-8181c95bcdc2" providerId="ADAL" clId="{724DF2C5-F462-475E-9F15-5A8DA5189FC4}" dt="2023-10-13T11:55:14.077" v="18557" actId="26606"/>
          <ac:spMkLst>
            <pc:docMk/>
            <pc:sldMk cId="1623118091" sldId="1128"/>
            <ac:spMk id="3" creationId="{DE5C9D51-7C3A-09DE-8079-941667A8D940}"/>
          </ac:spMkLst>
        </pc:spChg>
        <pc:spChg chg="mod">
          <ac:chgData name="paul meaney" userId="8f3b41ac-413d-46e0-bc97-8181c95bcdc2" providerId="ADAL" clId="{724DF2C5-F462-475E-9F15-5A8DA5189FC4}" dt="2023-10-13T11:55:43.207" v="18562" actId="26606"/>
          <ac:spMkLst>
            <pc:docMk/>
            <pc:sldMk cId="1623118091" sldId="1128"/>
            <ac:spMk id="4" creationId="{5E32E290-03D1-5559-F30E-CE5FB4B05D65}"/>
          </ac:spMkLst>
        </pc:spChg>
        <pc:spChg chg="add del">
          <ac:chgData name="paul meaney" userId="8f3b41ac-413d-46e0-bc97-8181c95bcdc2" providerId="ADAL" clId="{724DF2C5-F462-475E-9F15-5A8DA5189FC4}" dt="2023-10-13T11:55:43.207" v="18562" actId="26606"/>
          <ac:spMkLst>
            <pc:docMk/>
            <pc:sldMk cId="1623118091" sldId="1128"/>
            <ac:spMk id="9" creationId="{FB5993E2-C02B-4335-ABA5-D8EC465551E3}"/>
          </ac:spMkLst>
        </pc:spChg>
        <pc:spChg chg="add del">
          <ac:chgData name="paul meaney" userId="8f3b41ac-413d-46e0-bc97-8181c95bcdc2" providerId="ADAL" clId="{724DF2C5-F462-475E-9F15-5A8DA5189FC4}" dt="2023-10-13T11:55:43.207" v="18562" actId="26606"/>
          <ac:spMkLst>
            <pc:docMk/>
            <pc:sldMk cId="1623118091" sldId="1128"/>
            <ac:spMk id="10" creationId="{C0B801A2-5622-4BE8-9AD2-C337A2CD0022}"/>
          </ac:spMkLst>
        </pc:spChg>
        <pc:spChg chg="add del">
          <ac:chgData name="paul meaney" userId="8f3b41ac-413d-46e0-bc97-8181c95bcdc2" providerId="ADAL" clId="{724DF2C5-F462-475E-9F15-5A8DA5189FC4}" dt="2023-10-13T11:55:43.207" v="18562" actId="26606"/>
          <ac:spMkLst>
            <pc:docMk/>
            <pc:sldMk cId="1623118091" sldId="1128"/>
            <ac:spMk id="11" creationId="{B7AF614F-5BC3-4086-99F5-B87C5847A071}"/>
          </ac:spMkLst>
        </pc:spChg>
        <pc:spChg chg="add del">
          <ac:chgData name="paul meaney" userId="8f3b41ac-413d-46e0-bc97-8181c95bcdc2" providerId="ADAL" clId="{724DF2C5-F462-475E-9F15-5A8DA5189FC4}" dt="2023-10-13T11:55:21.524" v="18559" actId="26606"/>
          <ac:spMkLst>
            <pc:docMk/>
            <pc:sldMk cId="1623118091" sldId="1128"/>
            <ac:spMk id="12" creationId="{FB5993E2-C02B-4335-ABA5-D8EC465551E3}"/>
          </ac:spMkLst>
        </pc:spChg>
        <pc:spChg chg="add del">
          <ac:chgData name="paul meaney" userId="8f3b41ac-413d-46e0-bc97-8181c95bcdc2" providerId="ADAL" clId="{724DF2C5-F462-475E-9F15-5A8DA5189FC4}" dt="2023-10-13T11:55:21.524" v="18559" actId="26606"/>
          <ac:spMkLst>
            <pc:docMk/>
            <pc:sldMk cId="1623118091" sldId="1128"/>
            <ac:spMk id="14" creationId="{C0B801A2-5622-4BE8-9AD2-C337A2CD0022}"/>
          </ac:spMkLst>
        </pc:spChg>
        <pc:spChg chg="add del">
          <ac:chgData name="paul meaney" userId="8f3b41ac-413d-46e0-bc97-8181c95bcdc2" providerId="ADAL" clId="{724DF2C5-F462-475E-9F15-5A8DA5189FC4}" dt="2023-10-13T11:55:21.524" v="18559" actId="26606"/>
          <ac:spMkLst>
            <pc:docMk/>
            <pc:sldMk cId="1623118091" sldId="1128"/>
            <ac:spMk id="16" creationId="{B7AF614F-5BC3-4086-99F5-B87C5847A071}"/>
          </ac:spMkLst>
        </pc:spChg>
        <pc:graphicFrameChg chg="add del">
          <ac:chgData name="paul meaney" userId="8f3b41ac-413d-46e0-bc97-8181c95bcdc2" providerId="ADAL" clId="{724DF2C5-F462-475E-9F15-5A8DA5189FC4}" dt="2023-10-13T11:50:32.063" v="18339" actId="26606"/>
          <ac:graphicFrameMkLst>
            <pc:docMk/>
            <pc:sldMk cId="1623118091" sldId="1128"/>
            <ac:graphicFrameMk id="6" creationId="{E43C8417-FC21-225D-1527-312662262BE1}"/>
          </ac:graphicFrameMkLst>
        </pc:graphicFrameChg>
        <pc:graphicFrameChg chg="add mod ord modGraphic">
          <ac:chgData name="paul meaney" userId="8f3b41ac-413d-46e0-bc97-8181c95bcdc2" providerId="ADAL" clId="{724DF2C5-F462-475E-9F15-5A8DA5189FC4}" dt="2023-10-13T11:55:50.885" v="18565" actId="114"/>
          <ac:graphicFrameMkLst>
            <pc:docMk/>
            <pc:sldMk cId="1623118091" sldId="1128"/>
            <ac:graphicFrameMk id="7" creationId="{B5D99803-D0DF-8AAE-B03A-AA8A5AF7C5DE}"/>
          </ac:graphicFrameMkLst>
        </pc:graphicFrameChg>
      </pc:sldChg>
      <pc:sldChg chg="addSp delSp modSp new mod">
        <pc:chgData name="paul meaney" userId="8f3b41ac-413d-46e0-bc97-8181c95bcdc2" providerId="ADAL" clId="{724DF2C5-F462-475E-9F15-5A8DA5189FC4}" dt="2023-10-13T11:56:08.511" v="18566" actId="14100"/>
        <pc:sldMkLst>
          <pc:docMk/>
          <pc:sldMk cId="2140198414" sldId="1129"/>
        </pc:sldMkLst>
        <pc:spChg chg="mod">
          <ac:chgData name="paul meaney" userId="8f3b41ac-413d-46e0-bc97-8181c95bcdc2" providerId="ADAL" clId="{724DF2C5-F462-475E-9F15-5A8DA5189FC4}" dt="2023-10-13T11:53:44.178" v="18469" actId="20577"/>
          <ac:spMkLst>
            <pc:docMk/>
            <pc:sldMk cId="2140198414" sldId="1129"/>
            <ac:spMk id="2" creationId="{FE63B977-EF58-C563-2931-AFACB52B0AD4}"/>
          </ac:spMkLst>
        </pc:spChg>
        <pc:spChg chg="del">
          <ac:chgData name="paul meaney" userId="8f3b41ac-413d-46e0-bc97-8181c95bcdc2" providerId="ADAL" clId="{724DF2C5-F462-475E-9F15-5A8DA5189FC4}" dt="2023-10-13T11:51:42.593" v="18341" actId="22"/>
          <ac:spMkLst>
            <pc:docMk/>
            <pc:sldMk cId="2140198414" sldId="1129"/>
            <ac:spMk id="3" creationId="{2E4C0150-D531-DF31-7CF7-B075DE9D9179}"/>
          </ac:spMkLst>
        </pc:spChg>
        <pc:spChg chg="add mod">
          <ac:chgData name="paul meaney" userId="8f3b41ac-413d-46e0-bc97-8181c95bcdc2" providerId="ADAL" clId="{724DF2C5-F462-475E-9F15-5A8DA5189FC4}" dt="2023-10-13T11:53:01.769" v="18416" actId="1076"/>
          <ac:spMkLst>
            <pc:docMk/>
            <pc:sldMk cId="2140198414" sldId="1129"/>
            <ac:spMk id="9" creationId="{C93072ED-D9BB-2EB6-3AAA-73A8DBB94864}"/>
          </ac:spMkLst>
        </pc:spChg>
        <pc:spChg chg="add mod">
          <ac:chgData name="paul meaney" userId="8f3b41ac-413d-46e0-bc97-8181c95bcdc2" providerId="ADAL" clId="{724DF2C5-F462-475E-9F15-5A8DA5189FC4}" dt="2023-10-13T11:53:27.187" v="18423" actId="1076"/>
          <ac:spMkLst>
            <pc:docMk/>
            <pc:sldMk cId="2140198414" sldId="1129"/>
            <ac:spMk id="11" creationId="{06F2E399-0258-1B3E-DEC0-A748C28136D9}"/>
          </ac:spMkLst>
        </pc:spChg>
        <pc:spChg chg="mod">
          <ac:chgData name="paul meaney" userId="8f3b41ac-413d-46e0-bc97-8181c95bcdc2" providerId="ADAL" clId="{724DF2C5-F462-475E-9F15-5A8DA5189FC4}" dt="2023-10-13T11:56:08.511" v="18566" actId="14100"/>
          <ac:spMkLst>
            <pc:docMk/>
            <pc:sldMk cId="2140198414" sldId="1129"/>
            <ac:spMk id="13" creationId="{74B37A4C-C96B-E0E9-B3F6-E7E226B3DE68}"/>
          </ac:spMkLst>
        </pc:spChg>
        <pc:spChg chg="mod">
          <ac:chgData name="paul meaney" userId="8f3b41ac-413d-46e0-bc97-8181c95bcdc2" providerId="ADAL" clId="{724DF2C5-F462-475E-9F15-5A8DA5189FC4}" dt="2023-10-13T11:53:49.792" v="18470"/>
          <ac:spMkLst>
            <pc:docMk/>
            <pc:sldMk cId="2140198414" sldId="1129"/>
            <ac:spMk id="14" creationId="{2E1CBDF4-FDFB-1BA8-31C3-3D91F667A7E6}"/>
          </ac:spMkLst>
        </pc:spChg>
        <pc:spChg chg="add mod">
          <ac:chgData name="paul meaney" userId="8f3b41ac-413d-46e0-bc97-8181c95bcdc2" providerId="ADAL" clId="{724DF2C5-F462-475E-9F15-5A8DA5189FC4}" dt="2023-10-13T11:54:11.017" v="18474" actId="14100"/>
          <ac:spMkLst>
            <pc:docMk/>
            <pc:sldMk cId="2140198414" sldId="1129"/>
            <ac:spMk id="15" creationId="{5879942C-F32F-5EA8-2D3F-7041C6492982}"/>
          </ac:spMkLst>
        </pc:spChg>
        <pc:spChg chg="add mod">
          <ac:chgData name="paul meaney" userId="8f3b41ac-413d-46e0-bc97-8181c95bcdc2" providerId="ADAL" clId="{724DF2C5-F462-475E-9F15-5A8DA5189FC4}" dt="2023-10-13T11:54:42.767" v="18527" actId="14100"/>
          <ac:spMkLst>
            <pc:docMk/>
            <pc:sldMk cId="2140198414" sldId="1129"/>
            <ac:spMk id="16" creationId="{4E214E3A-7C39-ED8E-9A3B-2DF47823932F}"/>
          </ac:spMkLst>
        </pc:spChg>
        <pc:spChg chg="mod">
          <ac:chgData name="paul meaney" userId="8f3b41ac-413d-46e0-bc97-8181c95bcdc2" providerId="ADAL" clId="{724DF2C5-F462-475E-9F15-5A8DA5189FC4}" dt="2023-10-13T11:55:04.043" v="18555" actId="14100"/>
          <ac:spMkLst>
            <pc:docMk/>
            <pc:sldMk cId="2140198414" sldId="1129"/>
            <ac:spMk id="18" creationId="{98EDABBE-A66A-D7AF-A638-73CEE6254B6F}"/>
          </ac:spMkLst>
        </pc:spChg>
        <pc:spChg chg="mod">
          <ac:chgData name="paul meaney" userId="8f3b41ac-413d-46e0-bc97-8181c95bcdc2" providerId="ADAL" clId="{724DF2C5-F462-475E-9F15-5A8DA5189FC4}" dt="2023-10-13T11:54:46.312" v="18528"/>
          <ac:spMkLst>
            <pc:docMk/>
            <pc:sldMk cId="2140198414" sldId="1129"/>
            <ac:spMk id="19" creationId="{97B323CE-9FC7-46D7-7B64-D2B931B47F57}"/>
          </ac:spMkLst>
        </pc:spChg>
        <pc:grpChg chg="add mod">
          <ac:chgData name="paul meaney" userId="8f3b41ac-413d-46e0-bc97-8181c95bcdc2" providerId="ADAL" clId="{724DF2C5-F462-475E-9F15-5A8DA5189FC4}" dt="2023-10-13T11:54:27.021" v="18506" actId="14100"/>
          <ac:grpSpMkLst>
            <pc:docMk/>
            <pc:sldMk cId="2140198414" sldId="1129"/>
            <ac:grpSpMk id="12" creationId="{93B5DEBB-3BAE-D19D-423B-0DF247072C6A}"/>
          </ac:grpSpMkLst>
        </pc:grpChg>
        <pc:grpChg chg="add mod">
          <ac:chgData name="paul meaney" userId="8f3b41ac-413d-46e0-bc97-8181c95bcdc2" providerId="ADAL" clId="{724DF2C5-F462-475E-9F15-5A8DA5189FC4}" dt="2023-10-13T11:55:09.168" v="18556" actId="1076"/>
          <ac:grpSpMkLst>
            <pc:docMk/>
            <pc:sldMk cId="2140198414" sldId="1129"/>
            <ac:grpSpMk id="17" creationId="{F45120FD-0EFC-25BC-8991-DC9282686DE3}"/>
          </ac:grpSpMkLst>
        </pc:grpChg>
        <pc:picChg chg="add mod ord">
          <ac:chgData name="paul meaney" userId="8f3b41ac-413d-46e0-bc97-8181c95bcdc2" providerId="ADAL" clId="{724DF2C5-F462-475E-9F15-5A8DA5189FC4}" dt="2023-10-13T11:52:13.719" v="18345" actId="1076"/>
          <ac:picMkLst>
            <pc:docMk/>
            <pc:sldMk cId="2140198414" sldId="1129"/>
            <ac:picMk id="6" creationId="{AA02862F-7A87-612B-C615-631AA1945B87}"/>
          </ac:picMkLst>
        </pc:picChg>
        <pc:picChg chg="add mod">
          <ac:chgData name="paul meaney" userId="8f3b41ac-413d-46e0-bc97-8181c95bcdc2" providerId="ADAL" clId="{724DF2C5-F462-475E-9F15-5A8DA5189FC4}" dt="2023-10-13T11:52:21.003" v="18348" actId="14100"/>
          <ac:picMkLst>
            <pc:docMk/>
            <pc:sldMk cId="2140198414" sldId="1129"/>
            <ac:picMk id="8" creationId="{856FE92A-DFAA-89DD-3108-5E5CB7B9A1AF}"/>
          </ac:picMkLst>
        </pc:picChg>
        <pc:picChg chg="add mod">
          <ac:chgData name="paul meaney" userId="8f3b41ac-413d-46e0-bc97-8181c95bcdc2" providerId="ADAL" clId="{724DF2C5-F462-475E-9F15-5A8DA5189FC4}" dt="2023-10-13T11:53:05.991" v="18418" actId="1076"/>
          <ac:picMkLst>
            <pc:docMk/>
            <pc:sldMk cId="2140198414" sldId="1129"/>
            <ac:picMk id="10" creationId="{F8EB118A-90D9-DE17-4C91-BFA1388254B0}"/>
          </ac:picMkLst>
        </pc:picChg>
      </pc:sldChg>
    </pc:docChg>
  </pc:docChgLst>
  <pc:docChgLst>
    <pc:chgData name="paul meaney" userId="8f3b41ac-413d-46e0-bc97-8181c95bcdc2" providerId="ADAL" clId="{C4132718-BD5C-4201-843D-5CCDF75AA312}"/>
    <pc:docChg chg="custSel modSld">
      <pc:chgData name="paul meaney" userId="8f3b41ac-413d-46e0-bc97-8181c95bcdc2" providerId="ADAL" clId="{C4132718-BD5C-4201-843D-5CCDF75AA312}" dt="2023-11-20T15:12:15.548" v="37" actId="1076"/>
      <pc:docMkLst>
        <pc:docMk/>
      </pc:docMkLst>
      <pc:sldChg chg="modSp mod">
        <pc:chgData name="paul meaney" userId="8f3b41ac-413d-46e0-bc97-8181c95bcdc2" providerId="ADAL" clId="{C4132718-BD5C-4201-843D-5CCDF75AA312}" dt="2023-11-20T14:49:14.435" v="3" actId="20577"/>
        <pc:sldMkLst>
          <pc:docMk/>
          <pc:sldMk cId="1784474909" sldId="851"/>
        </pc:sldMkLst>
        <pc:spChg chg="mod">
          <ac:chgData name="paul meaney" userId="8f3b41ac-413d-46e0-bc97-8181c95bcdc2" providerId="ADAL" clId="{C4132718-BD5C-4201-843D-5CCDF75AA312}" dt="2023-11-20T14:49:14.435" v="3" actId="20577"/>
          <ac:spMkLst>
            <pc:docMk/>
            <pc:sldMk cId="1784474909" sldId="851"/>
            <ac:spMk id="2" creationId="{00D5D769-C479-4A58-A787-9FA4A306DFEE}"/>
          </ac:spMkLst>
        </pc:spChg>
      </pc:sldChg>
      <pc:sldChg chg="modSp mod">
        <pc:chgData name="paul meaney" userId="8f3b41ac-413d-46e0-bc97-8181c95bcdc2" providerId="ADAL" clId="{C4132718-BD5C-4201-843D-5CCDF75AA312}" dt="2023-11-20T14:49:24.805" v="4" actId="6549"/>
        <pc:sldMkLst>
          <pc:docMk/>
          <pc:sldMk cId="664531025" sldId="1019"/>
        </pc:sldMkLst>
        <pc:spChg chg="mod">
          <ac:chgData name="paul meaney" userId="8f3b41ac-413d-46e0-bc97-8181c95bcdc2" providerId="ADAL" clId="{C4132718-BD5C-4201-843D-5CCDF75AA312}" dt="2023-11-20T14:49:24.805" v="4" actId="6549"/>
          <ac:spMkLst>
            <pc:docMk/>
            <pc:sldMk cId="664531025" sldId="1019"/>
            <ac:spMk id="2" creationId="{00D5D769-C479-4A58-A787-9FA4A306DFEE}"/>
          </ac:spMkLst>
        </pc:spChg>
      </pc:sldChg>
      <pc:sldChg chg="addSp modSp mod">
        <pc:chgData name="paul meaney" userId="8f3b41ac-413d-46e0-bc97-8181c95bcdc2" providerId="ADAL" clId="{C4132718-BD5C-4201-843D-5CCDF75AA312}" dt="2023-11-20T15:12:15.548" v="37" actId="1076"/>
        <pc:sldMkLst>
          <pc:docMk/>
          <pc:sldMk cId="2276065292" sldId="1062"/>
        </pc:sldMkLst>
        <pc:spChg chg="add mod">
          <ac:chgData name="paul meaney" userId="8f3b41ac-413d-46e0-bc97-8181c95bcdc2" providerId="ADAL" clId="{C4132718-BD5C-4201-843D-5CCDF75AA312}" dt="2023-11-20T15:12:13.399" v="36" actId="14100"/>
          <ac:spMkLst>
            <pc:docMk/>
            <pc:sldMk cId="2276065292" sldId="1062"/>
            <ac:spMk id="6" creationId="{8567614D-DB31-39DC-3FC6-DD98A1E8D0B0}"/>
          </ac:spMkLst>
        </pc:spChg>
        <pc:spChg chg="mod">
          <ac:chgData name="paul meaney" userId="8f3b41ac-413d-46e0-bc97-8181c95bcdc2" providerId="ADAL" clId="{C4132718-BD5C-4201-843D-5CCDF75AA312}" dt="2023-11-20T15:12:00.435" v="5"/>
          <ac:spMkLst>
            <pc:docMk/>
            <pc:sldMk cId="2276065292" sldId="1062"/>
            <ac:spMk id="21" creationId="{4FDC03C2-C6F7-8603-47F6-530CDB8EEBCD}"/>
          </ac:spMkLst>
        </pc:spChg>
        <pc:grpChg chg="add mod">
          <ac:chgData name="paul meaney" userId="8f3b41ac-413d-46e0-bc97-8181c95bcdc2" providerId="ADAL" clId="{C4132718-BD5C-4201-843D-5CCDF75AA312}" dt="2023-11-20T15:12:15.548" v="37" actId="1076"/>
          <ac:grpSpMkLst>
            <pc:docMk/>
            <pc:sldMk cId="2276065292" sldId="1062"/>
            <ac:grpSpMk id="8" creationId="{7A8996A4-CFAB-5B2A-6640-3FDAA711FE75}"/>
          </ac:grpSpMkLst>
        </pc:grpChg>
        <pc:picChg chg="mod">
          <ac:chgData name="paul meaney" userId="8f3b41ac-413d-46e0-bc97-8181c95bcdc2" providerId="ADAL" clId="{C4132718-BD5C-4201-843D-5CCDF75AA312}" dt="2023-11-20T15:12:00.435" v="5"/>
          <ac:picMkLst>
            <pc:docMk/>
            <pc:sldMk cId="2276065292" sldId="1062"/>
            <ac:picMk id="20" creationId="{3C10CA2E-D87E-E1F6-6853-D1AA324BCA5A}"/>
          </ac:picMkLst>
        </pc:picChg>
      </pc:sldChg>
      <pc:sldChg chg="modSp mod">
        <pc:chgData name="paul meaney" userId="8f3b41ac-413d-46e0-bc97-8181c95bcdc2" providerId="ADAL" clId="{C4132718-BD5C-4201-843D-5CCDF75AA312}" dt="2023-11-20T14:48:35.717" v="0" actId="20577"/>
        <pc:sldMkLst>
          <pc:docMk/>
          <pc:sldMk cId="849283461" sldId="1107"/>
        </pc:sldMkLst>
        <pc:spChg chg="mod">
          <ac:chgData name="paul meaney" userId="8f3b41ac-413d-46e0-bc97-8181c95bcdc2" providerId="ADAL" clId="{C4132718-BD5C-4201-843D-5CCDF75AA312}" dt="2023-11-20T14:48:35.717" v="0" actId="20577"/>
          <ac:spMkLst>
            <pc:docMk/>
            <pc:sldMk cId="849283461" sldId="1107"/>
            <ac:spMk id="2" creationId="{00D5D769-C479-4A58-A787-9FA4A306DFEE}"/>
          </ac:spMkLst>
        </pc:spChg>
      </pc:sldChg>
    </pc:docChg>
  </pc:docChgLst>
  <pc:docChgLst>
    <pc:chgData name="paul meaney" userId="8f3b41ac-413d-46e0-bc97-8181c95bcdc2" providerId="ADAL" clId="{579DF0CF-4E80-400A-9430-B84B26C9443E}"/>
    <pc:docChg chg="modSld sldOrd">
      <pc:chgData name="paul meaney" userId="8f3b41ac-413d-46e0-bc97-8181c95bcdc2" providerId="ADAL" clId="{579DF0CF-4E80-400A-9430-B84B26C9443E}" dt="2024-06-10T08:21:23.217" v="1"/>
      <pc:docMkLst>
        <pc:docMk/>
      </pc:docMkLst>
      <pc:sldChg chg="ord">
        <pc:chgData name="paul meaney" userId="8f3b41ac-413d-46e0-bc97-8181c95bcdc2" providerId="ADAL" clId="{579DF0CF-4E80-400A-9430-B84B26C9443E}" dt="2024-06-10T08:21:23.217" v="1"/>
        <pc:sldMkLst>
          <pc:docMk/>
          <pc:sldMk cId="3324909653" sldId="1131"/>
        </pc:sldMkLst>
      </pc:sldChg>
    </pc:docChg>
  </pc:docChgLst>
  <pc:docChgLst>
    <pc:chgData name="paul meaney" userId="8f3b41ac-413d-46e0-bc97-8181c95bcdc2" providerId="ADAL" clId="{EB9AEE50-0957-4065-AC52-1F284D66DE1E}"/>
    <pc:docChg chg="custSel modSld">
      <pc:chgData name="paul meaney" userId="8f3b41ac-413d-46e0-bc97-8181c95bcdc2" providerId="ADAL" clId="{EB9AEE50-0957-4065-AC52-1F284D66DE1E}" dt="2023-10-11T14:11:55.570" v="121" actId="20577"/>
      <pc:docMkLst>
        <pc:docMk/>
      </pc:docMkLst>
      <pc:sldChg chg="modSp mod">
        <pc:chgData name="paul meaney" userId="8f3b41ac-413d-46e0-bc97-8181c95bcdc2" providerId="ADAL" clId="{EB9AEE50-0957-4065-AC52-1F284D66DE1E}" dt="2023-10-11T14:11:26.919" v="45" actId="3064"/>
        <pc:sldMkLst>
          <pc:docMk/>
          <pc:sldMk cId="4146503752" sldId="1007"/>
        </pc:sldMkLst>
        <pc:spChg chg="mod">
          <ac:chgData name="paul meaney" userId="8f3b41ac-413d-46e0-bc97-8181c95bcdc2" providerId="ADAL" clId="{EB9AEE50-0957-4065-AC52-1F284D66DE1E}" dt="2023-10-11T14:11:26.919" v="45" actId="3064"/>
          <ac:spMkLst>
            <pc:docMk/>
            <pc:sldMk cId="4146503752" sldId="1007"/>
            <ac:spMk id="7" creationId="{B42454D6-861F-4C5B-80E7-782E191E07DA}"/>
          </ac:spMkLst>
        </pc:spChg>
      </pc:sldChg>
      <pc:sldChg chg="modSp mod">
        <pc:chgData name="paul meaney" userId="8f3b41ac-413d-46e0-bc97-8181c95bcdc2" providerId="ADAL" clId="{EB9AEE50-0957-4065-AC52-1F284D66DE1E}" dt="2023-10-11T14:11:55.570" v="121" actId="20577"/>
        <pc:sldMkLst>
          <pc:docMk/>
          <pc:sldMk cId="2022811433" sldId="1083"/>
        </pc:sldMkLst>
        <pc:spChg chg="mod">
          <ac:chgData name="paul meaney" userId="8f3b41ac-413d-46e0-bc97-8181c95bcdc2" providerId="ADAL" clId="{EB9AEE50-0957-4065-AC52-1F284D66DE1E}" dt="2023-10-11T14:11:55.570" v="121" actId="20577"/>
          <ac:spMkLst>
            <pc:docMk/>
            <pc:sldMk cId="2022811433" sldId="1083"/>
            <ac:spMk id="7" creationId="{E20B1DFC-1BA7-A68F-B9E8-1A844768F047}"/>
          </ac:spMkLst>
        </pc:spChg>
      </pc:sldChg>
    </pc:docChg>
  </pc:docChgLst>
  <pc:docChgLst>
    <pc:chgData name="Paul Meaney" userId="cd67c6744ae1a5fc" providerId="LiveId" clId="{95935DFE-D8FE-4E06-B716-C08C6BA011F6}"/>
    <pc:docChg chg="undo custSel addSld delSld modSld">
      <pc:chgData name="Paul Meaney" userId="cd67c6744ae1a5fc" providerId="LiveId" clId="{95935DFE-D8FE-4E06-B716-C08C6BA011F6}" dt="2021-06-24T13:29:28.393" v="1824" actId="33524"/>
      <pc:docMkLst>
        <pc:docMk/>
      </pc:docMkLst>
      <pc:sldChg chg="modSp mod">
        <pc:chgData name="Paul Meaney" userId="cd67c6744ae1a5fc" providerId="LiveId" clId="{95935DFE-D8FE-4E06-B716-C08C6BA011F6}" dt="2021-06-24T12:08:08.528" v="372" actId="313"/>
        <pc:sldMkLst>
          <pc:docMk/>
          <pc:sldMk cId="1228464484" sldId="962"/>
        </pc:sldMkLst>
        <pc:spChg chg="mod">
          <ac:chgData name="Paul Meaney" userId="cd67c6744ae1a5fc" providerId="LiveId" clId="{95935DFE-D8FE-4E06-B716-C08C6BA011F6}" dt="2021-06-24T12:08:08.528" v="372" actId="313"/>
          <ac:spMkLst>
            <pc:docMk/>
            <pc:sldMk cId="1228464484" sldId="962"/>
            <ac:spMk id="5" creationId="{CDB49D71-E3AB-464B-95A8-417A11D7B349}"/>
          </ac:spMkLst>
        </pc:spChg>
      </pc:sldChg>
      <pc:sldChg chg="modSp mod">
        <pc:chgData name="Paul Meaney" userId="cd67c6744ae1a5fc" providerId="LiveId" clId="{95935DFE-D8FE-4E06-B716-C08C6BA011F6}" dt="2021-06-24T11:50:27.656" v="12" actId="20577"/>
        <pc:sldMkLst>
          <pc:docMk/>
          <pc:sldMk cId="1660631473" sldId="966"/>
        </pc:sldMkLst>
        <pc:spChg chg="mod">
          <ac:chgData name="Paul Meaney" userId="cd67c6744ae1a5fc" providerId="LiveId" clId="{95935DFE-D8FE-4E06-B716-C08C6BA011F6}" dt="2021-06-24T11:50:27.656" v="12" actId="20577"/>
          <ac:spMkLst>
            <pc:docMk/>
            <pc:sldMk cId="1660631473" sldId="966"/>
            <ac:spMk id="5" creationId="{EC2F1F2F-18AA-4EE2-BAE1-938136A4D272}"/>
          </ac:spMkLst>
        </pc:spChg>
        <pc:spChg chg="mod">
          <ac:chgData name="Paul Meaney" userId="cd67c6744ae1a5fc" providerId="LiveId" clId="{95935DFE-D8FE-4E06-B716-C08C6BA011F6}" dt="2021-06-24T11:49:45.757" v="1" actId="1076"/>
          <ac:spMkLst>
            <pc:docMk/>
            <pc:sldMk cId="1660631473" sldId="966"/>
            <ac:spMk id="7" creationId="{B42454D6-861F-4C5B-80E7-782E191E07DA}"/>
          </ac:spMkLst>
        </pc:spChg>
        <pc:spChg chg="mod">
          <ac:chgData name="Paul Meaney" userId="cd67c6744ae1a5fc" providerId="LiveId" clId="{95935DFE-D8FE-4E06-B716-C08C6BA011F6}" dt="2021-06-24T11:49:52.550" v="3" actId="1076"/>
          <ac:spMkLst>
            <pc:docMk/>
            <pc:sldMk cId="1660631473" sldId="966"/>
            <ac:spMk id="8" creationId="{5ACD9046-75DE-4E86-B2A2-C8F0A713ED30}"/>
          </ac:spMkLst>
        </pc:spChg>
      </pc:sldChg>
      <pc:sldChg chg="modSp mod">
        <pc:chgData name="Paul Meaney" userId="cd67c6744ae1a5fc" providerId="LiveId" clId="{95935DFE-D8FE-4E06-B716-C08C6BA011F6}" dt="2021-06-24T11:50:55.925" v="14"/>
        <pc:sldMkLst>
          <pc:docMk/>
          <pc:sldMk cId="1886220631" sldId="967"/>
        </pc:sldMkLst>
        <pc:spChg chg="mod">
          <ac:chgData name="Paul Meaney" userId="cd67c6744ae1a5fc" providerId="LiveId" clId="{95935DFE-D8FE-4E06-B716-C08C6BA011F6}" dt="2021-06-24T11:50:55.925" v="14"/>
          <ac:spMkLst>
            <pc:docMk/>
            <pc:sldMk cId="1886220631" sldId="967"/>
            <ac:spMk id="5" creationId="{EC2F1F2F-18AA-4EE2-BAE1-938136A4D272}"/>
          </ac:spMkLst>
        </pc:spChg>
        <pc:spChg chg="mod">
          <ac:chgData name="Paul Meaney" userId="cd67c6744ae1a5fc" providerId="LiveId" clId="{95935DFE-D8FE-4E06-B716-C08C6BA011F6}" dt="2021-06-24T11:50:36.197" v="13" actId="1076"/>
          <ac:spMkLst>
            <pc:docMk/>
            <pc:sldMk cId="1886220631" sldId="967"/>
            <ac:spMk id="7" creationId="{B42454D6-861F-4C5B-80E7-782E191E07DA}"/>
          </ac:spMkLst>
        </pc:spChg>
      </pc:sldChg>
      <pc:sldChg chg="modSp mod">
        <pc:chgData name="Paul Meaney" userId="cd67c6744ae1a5fc" providerId="LiveId" clId="{95935DFE-D8FE-4E06-B716-C08C6BA011F6}" dt="2021-06-24T11:52:58.388" v="120" actId="1076"/>
        <pc:sldMkLst>
          <pc:docMk/>
          <pc:sldMk cId="2232190001" sldId="968"/>
        </pc:sldMkLst>
        <pc:spChg chg="mod">
          <ac:chgData name="Paul Meaney" userId="cd67c6744ae1a5fc" providerId="LiveId" clId="{95935DFE-D8FE-4E06-B716-C08C6BA011F6}" dt="2021-06-24T11:52:52.184" v="119" actId="20577"/>
          <ac:spMkLst>
            <pc:docMk/>
            <pc:sldMk cId="2232190001" sldId="968"/>
            <ac:spMk id="7" creationId="{9F96A085-E989-4E47-8463-ECF557E102D4}"/>
          </ac:spMkLst>
        </pc:spChg>
        <pc:spChg chg="mod">
          <ac:chgData name="Paul Meaney" userId="cd67c6744ae1a5fc" providerId="LiveId" clId="{95935DFE-D8FE-4E06-B716-C08C6BA011F6}" dt="2021-06-24T11:52:58.388" v="120" actId="1076"/>
          <ac:spMkLst>
            <pc:docMk/>
            <pc:sldMk cId="2232190001" sldId="968"/>
            <ac:spMk id="9" creationId="{3BC70639-7D56-4C85-B45A-F20C6A7C7C4F}"/>
          </ac:spMkLst>
        </pc:spChg>
      </pc:sldChg>
      <pc:sldChg chg="modSp mod">
        <pc:chgData name="Paul Meaney" userId="cd67c6744ae1a5fc" providerId="LiveId" clId="{95935DFE-D8FE-4E06-B716-C08C6BA011F6}" dt="2021-06-24T12:14:34.183" v="821" actId="20577"/>
        <pc:sldMkLst>
          <pc:docMk/>
          <pc:sldMk cId="4250916916" sldId="969"/>
        </pc:sldMkLst>
        <pc:spChg chg="mod">
          <ac:chgData name="Paul Meaney" userId="cd67c6744ae1a5fc" providerId="LiveId" clId="{95935DFE-D8FE-4E06-B716-C08C6BA011F6}" dt="2021-06-24T12:14:34.183" v="821" actId="20577"/>
          <ac:spMkLst>
            <pc:docMk/>
            <pc:sldMk cId="4250916916" sldId="969"/>
            <ac:spMk id="2" creationId="{1A36F948-A2D4-4772-9E10-1C77AA008CB8}"/>
          </ac:spMkLst>
        </pc:spChg>
      </pc:sldChg>
      <pc:sldChg chg="modSp mod">
        <pc:chgData name="Paul Meaney" userId="cd67c6744ae1a5fc" providerId="LiveId" clId="{95935DFE-D8FE-4E06-B716-C08C6BA011F6}" dt="2021-06-24T11:54:47.058" v="167" actId="313"/>
        <pc:sldMkLst>
          <pc:docMk/>
          <pc:sldMk cId="3455545004" sldId="971"/>
        </pc:sldMkLst>
        <pc:spChg chg="mod">
          <ac:chgData name="Paul Meaney" userId="cd67c6744ae1a5fc" providerId="LiveId" clId="{95935DFE-D8FE-4E06-B716-C08C6BA011F6}" dt="2021-06-24T11:54:47.058" v="167" actId="313"/>
          <ac:spMkLst>
            <pc:docMk/>
            <pc:sldMk cId="3455545004" sldId="971"/>
            <ac:spMk id="3" creationId="{049A0F06-6D61-4377-A14E-3444A5A15CC6}"/>
          </ac:spMkLst>
        </pc:spChg>
        <pc:spChg chg="mod">
          <ac:chgData name="Paul Meaney" userId="cd67c6744ae1a5fc" providerId="LiveId" clId="{95935DFE-D8FE-4E06-B716-C08C6BA011F6}" dt="2021-06-24T11:53:33.195" v="122" actId="1076"/>
          <ac:spMkLst>
            <pc:docMk/>
            <pc:sldMk cId="3455545004" sldId="971"/>
            <ac:spMk id="5" creationId="{DD24DA50-2838-4A61-99B7-F4A7D71241FD}"/>
          </ac:spMkLst>
        </pc:spChg>
        <pc:spChg chg="mod">
          <ac:chgData name="Paul Meaney" userId="cd67c6744ae1a5fc" providerId="LiveId" clId="{95935DFE-D8FE-4E06-B716-C08C6BA011F6}" dt="2021-06-24T11:54:39.538" v="162" actId="1076"/>
          <ac:spMkLst>
            <pc:docMk/>
            <pc:sldMk cId="3455545004" sldId="971"/>
            <ac:spMk id="7" creationId="{0A0E2A36-4585-440B-8986-BB23EC199D80}"/>
          </ac:spMkLst>
        </pc:spChg>
      </pc:sldChg>
      <pc:sldChg chg="modSp mod">
        <pc:chgData name="Paul Meaney" userId="cd67c6744ae1a5fc" providerId="LiveId" clId="{95935DFE-D8FE-4E06-B716-C08C6BA011F6}" dt="2021-06-24T11:55:44.448" v="172" actId="20577"/>
        <pc:sldMkLst>
          <pc:docMk/>
          <pc:sldMk cId="1600576148" sldId="972"/>
        </pc:sldMkLst>
        <pc:spChg chg="mod">
          <ac:chgData name="Paul Meaney" userId="cd67c6744ae1a5fc" providerId="LiveId" clId="{95935DFE-D8FE-4E06-B716-C08C6BA011F6}" dt="2021-06-24T11:55:44.448" v="172" actId="20577"/>
          <ac:spMkLst>
            <pc:docMk/>
            <pc:sldMk cId="1600576148" sldId="972"/>
            <ac:spMk id="2" creationId="{DA99496A-3E87-497E-AE5E-57697D741645}"/>
          </ac:spMkLst>
        </pc:spChg>
      </pc:sldChg>
      <pc:sldChg chg="modSp mod">
        <pc:chgData name="Paul Meaney" userId="cd67c6744ae1a5fc" providerId="LiveId" clId="{95935DFE-D8FE-4E06-B716-C08C6BA011F6}" dt="2021-06-24T11:57:40.278" v="175" actId="27636"/>
        <pc:sldMkLst>
          <pc:docMk/>
          <pc:sldMk cId="1637605886" sldId="982"/>
        </pc:sldMkLst>
        <pc:spChg chg="mod">
          <ac:chgData name="Paul Meaney" userId="cd67c6744ae1a5fc" providerId="LiveId" clId="{95935DFE-D8FE-4E06-B716-C08C6BA011F6}" dt="2021-06-24T11:57:40.278" v="175" actId="27636"/>
          <ac:spMkLst>
            <pc:docMk/>
            <pc:sldMk cId="1637605886" sldId="982"/>
            <ac:spMk id="3" creationId="{13253F26-377E-4631-9869-87FF5DE44C1D}"/>
          </ac:spMkLst>
        </pc:spChg>
      </pc:sldChg>
      <pc:sldChg chg="modSp mod">
        <pc:chgData name="Paul Meaney" userId="cd67c6744ae1a5fc" providerId="LiveId" clId="{95935DFE-D8FE-4E06-B716-C08C6BA011F6}" dt="2021-06-24T12:08:24.222" v="373" actId="313"/>
        <pc:sldMkLst>
          <pc:docMk/>
          <pc:sldMk cId="3058475896" sldId="983"/>
        </pc:sldMkLst>
        <pc:spChg chg="mod">
          <ac:chgData name="Paul Meaney" userId="cd67c6744ae1a5fc" providerId="LiveId" clId="{95935DFE-D8FE-4E06-B716-C08C6BA011F6}" dt="2021-06-24T12:08:24.222" v="373" actId="313"/>
          <ac:spMkLst>
            <pc:docMk/>
            <pc:sldMk cId="3058475896" sldId="983"/>
            <ac:spMk id="5" creationId="{CDB49D71-E3AB-464B-95A8-417A11D7B349}"/>
          </ac:spMkLst>
        </pc:spChg>
      </pc:sldChg>
      <pc:sldChg chg="modSp mod">
        <pc:chgData name="Paul Meaney" userId="cd67c6744ae1a5fc" providerId="LiveId" clId="{95935DFE-D8FE-4E06-B716-C08C6BA011F6}" dt="2021-06-24T11:57:55.958" v="177" actId="20577"/>
        <pc:sldMkLst>
          <pc:docMk/>
          <pc:sldMk cId="3726960224" sldId="988"/>
        </pc:sldMkLst>
        <pc:spChg chg="mod">
          <ac:chgData name="Paul Meaney" userId="cd67c6744ae1a5fc" providerId="LiveId" clId="{95935DFE-D8FE-4E06-B716-C08C6BA011F6}" dt="2021-06-24T11:57:55.958" v="177" actId="20577"/>
          <ac:spMkLst>
            <pc:docMk/>
            <pc:sldMk cId="3726960224" sldId="988"/>
            <ac:spMk id="2" creationId="{7AD93A3B-0B81-4AF3-9547-47E628E27081}"/>
          </ac:spMkLst>
        </pc:spChg>
      </pc:sldChg>
      <pc:sldChg chg="modSp mod">
        <pc:chgData name="Paul Meaney" userId="cd67c6744ae1a5fc" providerId="LiveId" clId="{95935DFE-D8FE-4E06-B716-C08C6BA011F6}" dt="2021-06-24T11:59:21.784" v="235" actId="1076"/>
        <pc:sldMkLst>
          <pc:docMk/>
          <pc:sldMk cId="2919173491" sldId="989"/>
        </pc:sldMkLst>
        <pc:spChg chg="mod">
          <ac:chgData name="Paul Meaney" userId="cd67c6744ae1a5fc" providerId="LiveId" clId="{95935DFE-D8FE-4E06-B716-C08C6BA011F6}" dt="2021-06-24T11:59:15.727" v="234" actId="5793"/>
          <ac:spMkLst>
            <pc:docMk/>
            <pc:sldMk cId="2919173491" sldId="989"/>
            <ac:spMk id="3" creationId="{FEE83F6F-9783-477A-AD95-93D483051CD1}"/>
          </ac:spMkLst>
        </pc:spChg>
        <pc:spChg chg="mod">
          <ac:chgData name="Paul Meaney" userId="cd67c6744ae1a5fc" providerId="LiveId" clId="{95935DFE-D8FE-4E06-B716-C08C6BA011F6}" dt="2021-06-24T11:59:21.784" v="235" actId="1076"/>
          <ac:spMkLst>
            <pc:docMk/>
            <pc:sldMk cId="2919173491" sldId="989"/>
            <ac:spMk id="5" creationId="{EC5ACA5C-3A6B-475F-9087-A5AEB5A03AA2}"/>
          </ac:spMkLst>
        </pc:spChg>
      </pc:sldChg>
      <pc:sldChg chg="modSp mod">
        <pc:chgData name="Paul Meaney" userId="cd67c6744ae1a5fc" providerId="LiveId" clId="{95935DFE-D8FE-4E06-B716-C08C6BA011F6}" dt="2021-06-24T12:07:30.263" v="371" actId="1076"/>
        <pc:sldMkLst>
          <pc:docMk/>
          <pc:sldMk cId="3491809300" sldId="993"/>
        </pc:sldMkLst>
        <pc:spChg chg="mod">
          <ac:chgData name="Paul Meaney" userId="cd67c6744ae1a5fc" providerId="LiveId" clId="{95935DFE-D8FE-4E06-B716-C08C6BA011F6}" dt="2021-06-24T12:07:20.225" v="368" actId="5793"/>
          <ac:spMkLst>
            <pc:docMk/>
            <pc:sldMk cId="3491809300" sldId="993"/>
            <ac:spMk id="3" creationId="{1D3852CA-E581-4FE7-979E-06426D313F68}"/>
          </ac:spMkLst>
        </pc:spChg>
        <pc:spChg chg="mod">
          <ac:chgData name="Paul Meaney" userId="cd67c6744ae1a5fc" providerId="LiveId" clId="{95935DFE-D8FE-4E06-B716-C08C6BA011F6}" dt="2021-06-24T12:07:30.263" v="371" actId="1076"/>
          <ac:spMkLst>
            <pc:docMk/>
            <pc:sldMk cId="3491809300" sldId="993"/>
            <ac:spMk id="5" creationId="{893ACB4E-F8C2-47FA-9A1F-51C0D8332899}"/>
          </ac:spMkLst>
        </pc:spChg>
        <pc:spChg chg="mod">
          <ac:chgData name="Paul Meaney" userId="cd67c6744ae1a5fc" providerId="LiveId" clId="{95935DFE-D8FE-4E06-B716-C08C6BA011F6}" dt="2021-06-24T12:07:27.495" v="370" actId="1076"/>
          <ac:spMkLst>
            <pc:docMk/>
            <pc:sldMk cId="3491809300" sldId="993"/>
            <ac:spMk id="6" creationId="{EB8D21C8-3A08-4E99-A0B6-2597C675AFC0}"/>
          </ac:spMkLst>
        </pc:spChg>
        <pc:spChg chg="mod">
          <ac:chgData name="Paul Meaney" userId="cd67c6744ae1a5fc" providerId="LiveId" clId="{95935DFE-D8FE-4E06-B716-C08C6BA011F6}" dt="2021-06-24T12:07:23.798" v="369" actId="1076"/>
          <ac:spMkLst>
            <pc:docMk/>
            <pc:sldMk cId="3491809300" sldId="993"/>
            <ac:spMk id="7" creationId="{1C353AE1-384C-4FEA-BE26-0BFC68FC5E76}"/>
          </ac:spMkLst>
        </pc:spChg>
      </pc:sldChg>
      <pc:sldChg chg="modSp mod">
        <pc:chgData name="Paul Meaney" userId="cd67c6744ae1a5fc" providerId="LiveId" clId="{95935DFE-D8FE-4E06-B716-C08C6BA011F6}" dt="2021-06-24T12:08:51.697" v="376" actId="20577"/>
        <pc:sldMkLst>
          <pc:docMk/>
          <pc:sldMk cId="3944522964" sldId="996"/>
        </pc:sldMkLst>
        <pc:spChg chg="mod">
          <ac:chgData name="Paul Meaney" userId="cd67c6744ae1a5fc" providerId="LiveId" clId="{95935DFE-D8FE-4E06-B716-C08C6BA011F6}" dt="2021-06-24T12:08:51.697" v="376" actId="20577"/>
          <ac:spMkLst>
            <pc:docMk/>
            <pc:sldMk cId="3944522964" sldId="996"/>
            <ac:spMk id="2" creationId="{489C404E-29DB-4D8A-8A90-AA5996AFDCC2}"/>
          </ac:spMkLst>
        </pc:spChg>
      </pc:sldChg>
      <pc:sldChg chg="modSp mod">
        <pc:chgData name="Paul Meaney" userId="cd67c6744ae1a5fc" providerId="LiveId" clId="{95935DFE-D8FE-4E06-B716-C08C6BA011F6}" dt="2021-06-24T12:09:06.575" v="380" actId="20577"/>
        <pc:sldMkLst>
          <pc:docMk/>
          <pc:sldMk cId="3212175123" sldId="997"/>
        </pc:sldMkLst>
        <pc:spChg chg="mod">
          <ac:chgData name="Paul Meaney" userId="cd67c6744ae1a5fc" providerId="LiveId" clId="{95935DFE-D8FE-4E06-B716-C08C6BA011F6}" dt="2021-06-24T12:09:06.575" v="380" actId="20577"/>
          <ac:spMkLst>
            <pc:docMk/>
            <pc:sldMk cId="3212175123" sldId="997"/>
            <ac:spMk id="2" creationId="{09C5E6D1-E876-4403-9AFD-88D040179112}"/>
          </ac:spMkLst>
        </pc:spChg>
        <pc:graphicFrameChg chg="mod">
          <ac:chgData name="Paul Meaney" userId="cd67c6744ae1a5fc" providerId="LiveId" clId="{95935DFE-D8FE-4E06-B716-C08C6BA011F6}" dt="2021-06-24T12:08:56.255" v="377" actId="20577"/>
          <ac:graphicFrameMkLst>
            <pc:docMk/>
            <pc:sldMk cId="3212175123" sldId="997"/>
            <ac:graphicFrameMk id="6" creationId="{EBE44B48-44EA-4D87-BC1D-A35A2BC89D01}"/>
          </ac:graphicFrameMkLst>
        </pc:graphicFrameChg>
      </pc:sldChg>
      <pc:sldChg chg="modSp mod">
        <pc:chgData name="Paul Meaney" userId="cd67c6744ae1a5fc" providerId="LiveId" clId="{95935DFE-D8FE-4E06-B716-C08C6BA011F6}" dt="2021-06-24T12:10:01.479" v="409" actId="20577"/>
        <pc:sldMkLst>
          <pc:docMk/>
          <pc:sldMk cId="885227622" sldId="998"/>
        </pc:sldMkLst>
        <pc:spChg chg="mod">
          <ac:chgData name="Paul Meaney" userId="cd67c6744ae1a5fc" providerId="LiveId" clId="{95935DFE-D8FE-4E06-B716-C08C6BA011F6}" dt="2021-06-24T12:10:01.479" v="409" actId="20577"/>
          <ac:spMkLst>
            <pc:docMk/>
            <pc:sldMk cId="885227622" sldId="998"/>
            <ac:spMk id="3" creationId="{1D3852CA-E581-4FE7-979E-06426D313F68}"/>
          </ac:spMkLst>
        </pc:spChg>
        <pc:spChg chg="mod">
          <ac:chgData name="Paul Meaney" userId="cd67c6744ae1a5fc" providerId="LiveId" clId="{95935DFE-D8FE-4E06-B716-C08C6BA011F6}" dt="2021-06-24T12:09:50.594" v="393" actId="1076"/>
          <ac:spMkLst>
            <pc:docMk/>
            <pc:sldMk cId="885227622" sldId="998"/>
            <ac:spMk id="5" creationId="{893ACB4E-F8C2-47FA-9A1F-51C0D8332899}"/>
          </ac:spMkLst>
        </pc:spChg>
        <pc:spChg chg="mod">
          <ac:chgData name="Paul Meaney" userId="cd67c6744ae1a5fc" providerId="LiveId" clId="{95935DFE-D8FE-4E06-B716-C08C6BA011F6}" dt="2021-06-24T12:09:54.414" v="394" actId="1076"/>
          <ac:spMkLst>
            <pc:docMk/>
            <pc:sldMk cId="885227622" sldId="998"/>
            <ac:spMk id="6" creationId="{EB8D21C8-3A08-4E99-A0B6-2597C675AFC0}"/>
          </ac:spMkLst>
        </pc:spChg>
      </pc:sldChg>
      <pc:sldChg chg="modSp">
        <pc:chgData name="Paul Meaney" userId="cd67c6744ae1a5fc" providerId="LiveId" clId="{95935DFE-D8FE-4E06-B716-C08C6BA011F6}" dt="2021-06-24T12:15:08.551" v="831" actId="20577"/>
        <pc:sldMkLst>
          <pc:docMk/>
          <pc:sldMk cId="3278192690" sldId="999"/>
        </pc:sldMkLst>
        <pc:graphicFrameChg chg="mod">
          <ac:chgData name="Paul Meaney" userId="cd67c6744ae1a5fc" providerId="LiveId" clId="{95935DFE-D8FE-4E06-B716-C08C6BA011F6}" dt="2021-06-24T12:15:08.551" v="831" actId="20577"/>
          <ac:graphicFrameMkLst>
            <pc:docMk/>
            <pc:sldMk cId="3278192690" sldId="999"/>
            <ac:graphicFrameMk id="6" creationId="{199EA7D1-33BD-41D2-8BE4-515DCB400814}"/>
          </ac:graphicFrameMkLst>
        </pc:graphicFrameChg>
      </pc:sldChg>
      <pc:sldChg chg="addSp delSp modSp new mod setBg">
        <pc:chgData name="Paul Meaney" userId="cd67c6744ae1a5fc" providerId="LiveId" clId="{95935DFE-D8FE-4E06-B716-C08C6BA011F6}" dt="2021-06-24T12:13:46.942" v="817" actId="26606"/>
        <pc:sldMkLst>
          <pc:docMk/>
          <pc:sldMk cId="3745863499" sldId="1004"/>
        </pc:sldMkLst>
        <pc:spChg chg="mod">
          <ac:chgData name="Paul Meaney" userId="cd67c6744ae1a5fc" providerId="LiveId" clId="{95935DFE-D8FE-4E06-B716-C08C6BA011F6}" dt="2021-06-24T12:13:46.942" v="817" actId="26606"/>
          <ac:spMkLst>
            <pc:docMk/>
            <pc:sldMk cId="3745863499" sldId="1004"/>
            <ac:spMk id="2" creationId="{00CC0FBC-A0AF-4EF4-92A5-DCCCBCF2E512}"/>
          </ac:spMkLst>
        </pc:spChg>
        <pc:spChg chg="add del mod">
          <ac:chgData name="Paul Meaney" userId="cd67c6744ae1a5fc" providerId="LiveId" clId="{95935DFE-D8FE-4E06-B716-C08C6BA011F6}" dt="2021-06-24T12:13:30.290" v="816" actId="26606"/>
          <ac:spMkLst>
            <pc:docMk/>
            <pc:sldMk cId="3745863499" sldId="1004"/>
            <ac:spMk id="3" creationId="{8412703E-8FBE-4E6A-B3FB-62C9D1223A9D}"/>
          </ac:spMkLst>
        </pc:spChg>
        <pc:spChg chg="mod">
          <ac:chgData name="Paul Meaney" userId="cd67c6744ae1a5fc" providerId="LiveId" clId="{95935DFE-D8FE-4E06-B716-C08C6BA011F6}" dt="2021-06-24T12:13:46.942" v="817" actId="26606"/>
          <ac:spMkLst>
            <pc:docMk/>
            <pc:sldMk cId="3745863499" sldId="1004"/>
            <ac:spMk id="4" creationId="{C6F25D55-3B67-4C5A-821F-9F1086928538}"/>
          </ac:spMkLst>
        </pc:spChg>
        <pc:spChg chg="add del">
          <ac:chgData name="Paul Meaney" userId="cd67c6744ae1a5fc" providerId="LiveId" clId="{95935DFE-D8FE-4E06-B716-C08C6BA011F6}" dt="2021-06-24T12:13:46.942" v="817" actId="26606"/>
          <ac:spMkLst>
            <pc:docMk/>
            <pc:sldMk cId="3745863499" sldId="1004"/>
            <ac:spMk id="7" creationId="{FB5993E2-C02B-4335-ABA5-D8EC465551E3}"/>
          </ac:spMkLst>
        </pc:spChg>
        <pc:spChg chg="add del">
          <ac:chgData name="Paul Meaney" userId="cd67c6744ae1a5fc" providerId="LiveId" clId="{95935DFE-D8FE-4E06-B716-C08C6BA011F6}" dt="2021-06-24T12:13:46.942" v="817" actId="26606"/>
          <ac:spMkLst>
            <pc:docMk/>
            <pc:sldMk cId="3745863499" sldId="1004"/>
            <ac:spMk id="8" creationId="{C0B801A2-5622-4BE8-9AD2-C337A2CD0022}"/>
          </ac:spMkLst>
        </pc:spChg>
        <pc:spChg chg="add del">
          <ac:chgData name="Paul Meaney" userId="cd67c6744ae1a5fc" providerId="LiveId" clId="{95935DFE-D8FE-4E06-B716-C08C6BA011F6}" dt="2021-06-24T12:13:46.942" v="817" actId="26606"/>
          <ac:spMkLst>
            <pc:docMk/>
            <pc:sldMk cId="3745863499" sldId="1004"/>
            <ac:spMk id="9" creationId="{B7AF614F-5BC3-4086-99F5-B87C5847A071}"/>
          </ac:spMkLst>
        </pc:spChg>
        <pc:spChg chg="add del">
          <ac:chgData name="Paul Meaney" userId="cd67c6744ae1a5fc" providerId="LiveId" clId="{95935DFE-D8FE-4E06-B716-C08C6BA011F6}" dt="2021-06-24T12:11:35.091" v="596" actId="26606"/>
          <ac:spMkLst>
            <pc:docMk/>
            <pc:sldMk cId="3745863499" sldId="1004"/>
            <ac:spMk id="10" creationId="{FB5993E2-C02B-4335-ABA5-D8EC465551E3}"/>
          </ac:spMkLst>
        </pc:spChg>
        <pc:spChg chg="add del">
          <ac:chgData name="Paul Meaney" userId="cd67c6744ae1a5fc" providerId="LiveId" clId="{95935DFE-D8FE-4E06-B716-C08C6BA011F6}" dt="2021-06-24T12:11:35.091" v="596" actId="26606"/>
          <ac:spMkLst>
            <pc:docMk/>
            <pc:sldMk cId="3745863499" sldId="1004"/>
            <ac:spMk id="12" creationId="{C0B801A2-5622-4BE8-9AD2-C337A2CD0022}"/>
          </ac:spMkLst>
        </pc:spChg>
        <pc:spChg chg="add del">
          <ac:chgData name="Paul Meaney" userId="cd67c6744ae1a5fc" providerId="LiveId" clId="{95935DFE-D8FE-4E06-B716-C08C6BA011F6}" dt="2021-06-24T12:11:35.091" v="596" actId="26606"/>
          <ac:spMkLst>
            <pc:docMk/>
            <pc:sldMk cId="3745863499" sldId="1004"/>
            <ac:spMk id="14" creationId="{B7AF614F-5BC3-4086-99F5-B87C5847A071}"/>
          </ac:spMkLst>
        </pc:spChg>
        <pc:graphicFrameChg chg="add del">
          <ac:chgData name="Paul Meaney" userId="cd67c6744ae1a5fc" providerId="LiveId" clId="{95935DFE-D8FE-4E06-B716-C08C6BA011F6}" dt="2021-06-24T12:11:35.091" v="596" actId="26606"/>
          <ac:graphicFrameMkLst>
            <pc:docMk/>
            <pc:sldMk cId="3745863499" sldId="1004"/>
            <ac:graphicFrameMk id="6" creationId="{220FF06D-BC26-4985-96B3-EE6F6A218880}"/>
          </ac:graphicFrameMkLst>
        </pc:graphicFrameChg>
        <pc:graphicFrameChg chg="add mod modGraphic">
          <ac:chgData name="Paul Meaney" userId="cd67c6744ae1a5fc" providerId="LiveId" clId="{95935DFE-D8FE-4E06-B716-C08C6BA011F6}" dt="2021-06-24T12:13:46.942" v="817" actId="26606"/>
          <ac:graphicFrameMkLst>
            <pc:docMk/>
            <pc:sldMk cId="3745863499" sldId="1004"/>
            <ac:graphicFrameMk id="11" creationId="{AC50105E-187F-45E3-AD65-C80A9F01940A}"/>
          </ac:graphicFrameMkLst>
        </pc:graphicFrameChg>
      </pc:sldChg>
      <pc:sldChg chg="add setBg">
        <pc:chgData name="Paul Meaney" userId="cd67c6744ae1a5fc" providerId="LiveId" clId="{95935DFE-D8FE-4E06-B716-C08C6BA011F6}" dt="2021-06-24T12:14:09.628" v="818"/>
        <pc:sldMkLst>
          <pc:docMk/>
          <pc:sldMk cId="997407836" sldId="1005"/>
        </pc:sldMkLst>
      </pc:sldChg>
      <pc:sldChg chg="addSp delSp modSp add del mod">
        <pc:chgData name="Paul Meaney" userId="cd67c6744ae1a5fc" providerId="LiveId" clId="{95935DFE-D8FE-4E06-B716-C08C6BA011F6}" dt="2021-06-24T12:57:29.520" v="860" actId="47"/>
        <pc:sldMkLst>
          <pc:docMk/>
          <pc:sldMk cId="2374792285" sldId="1006"/>
        </pc:sldMkLst>
        <pc:spChg chg="del mod">
          <ac:chgData name="Paul Meaney" userId="cd67c6744ae1a5fc" providerId="LiveId" clId="{95935DFE-D8FE-4E06-B716-C08C6BA011F6}" dt="2021-06-24T12:57:23.672" v="858" actId="478"/>
          <ac:spMkLst>
            <pc:docMk/>
            <pc:sldMk cId="2374792285" sldId="1006"/>
            <ac:spMk id="5" creationId="{EC2F1F2F-18AA-4EE2-BAE1-938136A4D272}"/>
          </ac:spMkLst>
        </pc:spChg>
        <pc:spChg chg="add del mod">
          <ac:chgData name="Paul Meaney" userId="cd67c6744ae1a5fc" providerId="LiveId" clId="{95935DFE-D8FE-4E06-B716-C08C6BA011F6}" dt="2021-06-24T12:57:26.892" v="859" actId="478"/>
          <ac:spMkLst>
            <pc:docMk/>
            <pc:sldMk cId="2374792285" sldId="1006"/>
            <ac:spMk id="6" creationId="{931C8B20-7ADF-4EDB-A5FF-6B087BE62570}"/>
          </ac:spMkLst>
        </pc:spChg>
        <pc:spChg chg="mod">
          <ac:chgData name="Paul Meaney" userId="cd67c6744ae1a5fc" providerId="LiveId" clId="{95935DFE-D8FE-4E06-B716-C08C6BA011F6}" dt="2021-06-24T12:57:05.667" v="833" actId="1076"/>
          <ac:spMkLst>
            <pc:docMk/>
            <pc:sldMk cId="2374792285" sldId="1006"/>
            <ac:spMk id="7" creationId="{B42454D6-861F-4C5B-80E7-782E191E07DA}"/>
          </ac:spMkLst>
        </pc:spChg>
        <pc:spChg chg="del">
          <ac:chgData name="Paul Meaney" userId="cd67c6744ae1a5fc" providerId="LiveId" clId="{95935DFE-D8FE-4E06-B716-C08C6BA011F6}" dt="2021-06-24T12:57:07.996" v="834" actId="478"/>
          <ac:spMkLst>
            <pc:docMk/>
            <pc:sldMk cId="2374792285" sldId="1006"/>
            <ac:spMk id="8" creationId="{5ACD9046-75DE-4E86-B2A2-C8F0A713ED30}"/>
          </ac:spMkLst>
        </pc:spChg>
      </pc:sldChg>
      <pc:sldChg chg="modSp add mod">
        <pc:chgData name="Paul Meaney" userId="cd67c6744ae1a5fc" providerId="LiveId" clId="{95935DFE-D8FE-4E06-B716-C08C6BA011F6}" dt="2021-06-24T12:59:52.934" v="1125" actId="20577"/>
        <pc:sldMkLst>
          <pc:docMk/>
          <pc:sldMk cId="4146503752" sldId="1007"/>
        </pc:sldMkLst>
        <pc:spChg chg="mod">
          <ac:chgData name="Paul Meaney" userId="cd67c6744ae1a5fc" providerId="LiveId" clId="{95935DFE-D8FE-4E06-B716-C08C6BA011F6}" dt="2021-06-24T12:59:27.981" v="1033" actId="6549"/>
          <ac:spMkLst>
            <pc:docMk/>
            <pc:sldMk cId="4146503752" sldId="1007"/>
            <ac:spMk id="2" creationId="{23C5A005-5A96-4EB5-8B40-E4A8DBBFA5AB}"/>
          </ac:spMkLst>
        </pc:spChg>
        <pc:spChg chg="mod">
          <ac:chgData name="Paul Meaney" userId="cd67c6744ae1a5fc" providerId="LiveId" clId="{95935DFE-D8FE-4E06-B716-C08C6BA011F6}" dt="2021-06-24T12:57:44.589" v="864" actId="27636"/>
          <ac:spMkLst>
            <pc:docMk/>
            <pc:sldMk cId="4146503752" sldId="1007"/>
            <ac:spMk id="5" creationId="{EC2F1F2F-18AA-4EE2-BAE1-938136A4D272}"/>
          </ac:spMkLst>
        </pc:spChg>
        <pc:spChg chg="mod">
          <ac:chgData name="Paul Meaney" userId="cd67c6744ae1a5fc" providerId="LiveId" clId="{95935DFE-D8FE-4E06-B716-C08C6BA011F6}" dt="2021-06-24T12:59:52.934" v="1125" actId="20577"/>
          <ac:spMkLst>
            <pc:docMk/>
            <pc:sldMk cId="4146503752" sldId="1007"/>
            <ac:spMk id="7" creationId="{B42454D6-861F-4C5B-80E7-782E191E07DA}"/>
          </ac:spMkLst>
        </pc:spChg>
        <pc:spChg chg="mod">
          <ac:chgData name="Paul Meaney" userId="cd67c6744ae1a5fc" providerId="LiveId" clId="{95935DFE-D8FE-4E06-B716-C08C6BA011F6}" dt="2021-06-24T12:59:32.578" v="1035" actId="27636"/>
          <ac:spMkLst>
            <pc:docMk/>
            <pc:sldMk cId="4146503752" sldId="1007"/>
            <ac:spMk id="9" creationId="{7225406A-2E5D-436F-B607-E3B163C70F81}"/>
          </ac:spMkLst>
        </pc:spChg>
      </pc:sldChg>
      <pc:sldChg chg="delSp modSp add mod">
        <pc:chgData name="Paul Meaney" userId="cd67c6744ae1a5fc" providerId="LiveId" clId="{95935DFE-D8FE-4E06-B716-C08C6BA011F6}" dt="2021-06-24T12:59:15.756" v="1032" actId="20577"/>
        <pc:sldMkLst>
          <pc:docMk/>
          <pc:sldMk cId="2004233001" sldId="1008"/>
        </pc:sldMkLst>
        <pc:spChg chg="mod">
          <ac:chgData name="Paul Meaney" userId="cd67c6744ae1a5fc" providerId="LiveId" clId="{95935DFE-D8FE-4E06-B716-C08C6BA011F6}" dt="2021-06-24T12:59:15.756" v="1032" actId="20577"/>
          <ac:spMkLst>
            <pc:docMk/>
            <pc:sldMk cId="2004233001" sldId="1008"/>
            <ac:spMk id="7" creationId="{9F96A085-E989-4E47-8463-ECF557E102D4}"/>
          </ac:spMkLst>
        </pc:spChg>
        <pc:spChg chg="mod">
          <ac:chgData name="Paul Meaney" userId="cd67c6744ae1a5fc" providerId="LiveId" clId="{95935DFE-D8FE-4E06-B716-C08C6BA011F6}" dt="2021-06-24T12:59:04.796" v="1024" actId="20577"/>
          <ac:spMkLst>
            <pc:docMk/>
            <pc:sldMk cId="2004233001" sldId="1008"/>
            <ac:spMk id="9" creationId="{3BC70639-7D56-4C85-B45A-F20C6A7C7C4F}"/>
          </ac:spMkLst>
        </pc:spChg>
        <pc:spChg chg="del mod">
          <ac:chgData name="Paul Meaney" userId="cd67c6744ae1a5fc" providerId="LiveId" clId="{95935DFE-D8FE-4E06-B716-C08C6BA011F6}" dt="2021-06-24T12:59:07.741" v="1025" actId="478"/>
          <ac:spMkLst>
            <pc:docMk/>
            <pc:sldMk cId="2004233001" sldId="1008"/>
            <ac:spMk id="10" creationId="{C4B7A9C6-6101-4A78-8DD9-89BADB7A5D13}"/>
          </ac:spMkLst>
        </pc:spChg>
        <pc:spChg chg="mod">
          <ac:chgData name="Paul Meaney" userId="cd67c6744ae1a5fc" providerId="LiveId" clId="{95935DFE-D8FE-4E06-B716-C08C6BA011F6}" dt="2021-06-24T12:59:11.055" v="1026" actId="1076"/>
          <ac:spMkLst>
            <pc:docMk/>
            <pc:sldMk cId="2004233001" sldId="1008"/>
            <ac:spMk id="11" creationId="{B2C7D83C-E73A-41BC-ADF3-A2D1F0145539}"/>
          </ac:spMkLst>
        </pc:spChg>
        <pc:spChg chg="mod">
          <ac:chgData name="Paul Meaney" userId="cd67c6744ae1a5fc" providerId="LiveId" clId="{95935DFE-D8FE-4E06-B716-C08C6BA011F6}" dt="2021-06-24T12:59:13.285" v="1027" actId="1076"/>
          <ac:spMkLst>
            <pc:docMk/>
            <pc:sldMk cId="2004233001" sldId="1008"/>
            <ac:spMk id="12" creationId="{E4F7D971-4234-43ED-B939-2529913B6065}"/>
          </ac:spMkLst>
        </pc:spChg>
      </pc:sldChg>
      <pc:sldChg chg="add">
        <pc:chgData name="Paul Meaney" userId="cd67c6744ae1a5fc" providerId="LiveId" clId="{95935DFE-D8FE-4E06-B716-C08C6BA011F6}" dt="2021-06-24T12:53:20.041" v="832"/>
        <pc:sldMkLst>
          <pc:docMk/>
          <pc:sldMk cId="3816308762" sldId="1009"/>
        </pc:sldMkLst>
      </pc:sldChg>
      <pc:sldChg chg="add">
        <pc:chgData name="Paul Meaney" userId="cd67c6744ae1a5fc" providerId="LiveId" clId="{95935DFE-D8FE-4E06-B716-C08C6BA011F6}" dt="2021-06-24T12:53:20.041" v="832"/>
        <pc:sldMkLst>
          <pc:docMk/>
          <pc:sldMk cId="3541637254" sldId="1010"/>
        </pc:sldMkLst>
      </pc:sldChg>
      <pc:sldChg chg="delSp modSp add mod">
        <pc:chgData name="Paul Meaney" userId="cd67c6744ae1a5fc" providerId="LiveId" clId="{95935DFE-D8FE-4E06-B716-C08C6BA011F6}" dt="2021-06-24T13:01:58.709" v="1183" actId="478"/>
        <pc:sldMkLst>
          <pc:docMk/>
          <pc:sldMk cId="3258823378" sldId="1011"/>
        </pc:sldMkLst>
        <pc:spChg chg="mod">
          <ac:chgData name="Paul Meaney" userId="cd67c6744ae1a5fc" providerId="LiveId" clId="{95935DFE-D8FE-4E06-B716-C08C6BA011F6}" dt="2021-06-24T13:00:15.981" v="1134" actId="20577"/>
          <ac:spMkLst>
            <pc:docMk/>
            <pc:sldMk cId="3258823378" sldId="1011"/>
            <ac:spMk id="3" creationId="{049A0F06-6D61-4377-A14E-3444A5A15CC6}"/>
          </ac:spMkLst>
        </pc:spChg>
        <pc:spChg chg="mod">
          <ac:chgData name="Paul Meaney" userId="cd67c6744ae1a5fc" providerId="LiveId" clId="{95935DFE-D8FE-4E06-B716-C08C6BA011F6}" dt="2021-06-24T13:01:55.820" v="1182" actId="20577"/>
          <ac:spMkLst>
            <pc:docMk/>
            <pc:sldMk cId="3258823378" sldId="1011"/>
            <ac:spMk id="5" creationId="{DD24DA50-2838-4A61-99B7-F4A7D71241FD}"/>
          </ac:spMkLst>
        </pc:spChg>
        <pc:spChg chg="del mod">
          <ac:chgData name="Paul Meaney" userId="cd67c6744ae1a5fc" providerId="LiveId" clId="{95935DFE-D8FE-4E06-B716-C08C6BA011F6}" dt="2021-06-24T13:01:58.709" v="1183" actId="478"/>
          <ac:spMkLst>
            <pc:docMk/>
            <pc:sldMk cId="3258823378" sldId="1011"/>
            <ac:spMk id="6" creationId="{DE3AF8B5-1097-41EF-8A3C-54AE85C0D1E6}"/>
          </ac:spMkLst>
        </pc:spChg>
        <pc:spChg chg="mod">
          <ac:chgData name="Paul Meaney" userId="cd67c6744ae1a5fc" providerId="LiveId" clId="{95935DFE-D8FE-4E06-B716-C08C6BA011F6}" dt="2021-06-24T13:00:24.133" v="1135" actId="1076"/>
          <ac:spMkLst>
            <pc:docMk/>
            <pc:sldMk cId="3258823378" sldId="1011"/>
            <ac:spMk id="7" creationId="{0A0E2A36-4585-440B-8986-BB23EC199D80}"/>
          </ac:spMkLst>
        </pc:spChg>
        <pc:spChg chg="mod">
          <ac:chgData name="Paul Meaney" userId="cd67c6744ae1a5fc" providerId="LiveId" clId="{95935DFE-D8FE-4E06-B716-C08C6BA011F6}" dt="2021-06-24T13:00:13.345" v="1128" actId="1076"/>
          <ac:spMkLst>
            <pc:docMk/>
            <pc:sldMk cId="3258823378" sldId="1011"/>
            <ac:spMk id="8" creationId="{F0DA927B-F597-4919-A228-B25B92845F72}"/>
          </ac:spMkLst>
        </pc:spChg>
      </pc:sldChg>
      <pc:sldChg chg="add">
        <pc:chgData name="Paul Meaney" userId="cd67c6744ae1a5fc" providerId="LiveId" clId="{95935DFE-D8FE-4E06-B716-C08C6BA011F6}" dt="2021-06-24T12:53:20.041" v="832"/>
        <pc:sldMkLst>
          <pc:docMk/>
          <pc:sldMk cId="1186197314" sldId="1012"/>
        </pc:sldMkLst>
      </pc:sldChg>
      <pc:sldChg chg="add">
        <pc:chgData name="Paul Meaney" userId="cd67c6744ae1a5fc" providerId="LiveId" clId="{95935DFE-D8FE-4E06-B716-C08C6BA011F6}" dt="2021-06-24T12:53:20.041" v="832"/>
        <pc:sldMkLst>
          <pc:docMk/>
          <pc:sldMk cId="671712366" sldId="1013"/>
        </pc:sldMkLst>
      </pc:sldChg>
      <pc:sldChg chg="add">
        <pc:chgData name="Paul Meaney" userId="cd67c6744ae1a5fc" providerId="LiveId" clId="{95935DFE-D8FE-4E06-B716-C08C6BA011F6}" dt="2021-06-24T12:53:20.041" v="832"/>
        <pc:sldMkLst>
          <pc:docMk/>
          <pc:sldMk cId="72149307" sldId="1014"/>
        </pc:sldMkLst>
      </pc:sldChg>
      <pc:sldChg chg="add">
        <pc:chgData name="Paul Meaney" userId="cd67c6744ae1a5fc" providerId="LiveId" clId="{95935DFE-D8FE-4E06-B716-C08C6BA011F6}" dt="2021-06-24T12:53:20.041" v="832"/>
        <pc:sldMkLst>
          <pc:docMk/>
          <pc:sldMk cId="1108659285" sldId="1015"/>
        </pc:sldMkLst>
      </pc:sldChg>
      <pc:sldChg chg="add">
        <pc:chgData name="Paul Meaney" userId="cd67c6744ae1a5fc" providerId="LiveId" clId="{95935DFE-D8FE-4E06-B716-C08C6BA011F6}" dt="2021-06-24T12:53:20.041" v="832"/>
        <pc:sldMkLst>
          <pc:docMk/>
          <pc:sldMk cId="4156074409" sldId="1016"/>
        </pc:sldMkLst>
      </pc:sldChg>
      <pc:sldChg chg="add">
        <pc:chgData name="Paul Meaney" userId="cd67c6744ae1a5fc" providerId="LiveId" clId="{95935DFE-D8FE-4E06-B716-C08C6BA011F6}" dt="2021-06-24T12:53:20.041" v="832"/>
        <pc:sldMkLst>
          <pc:docMk/>
          <pc:sldMk cId="681505514" sldId="1017"/>
        </pc:sldMkLst>
      </pc:sldChg>
      <pc:sldChg chg="add">
        <pc:chgData name="Paul Meaney" userId="cd67c6744ae1a5fc" providerId="LiveId" clId="{95935DFE-D8FE-4E06-B716-C08C6BA011F6}" dt="2021-06-24T12:53:20.041" v="832"/>
        <pc:sldMkLst>
          <pc:docMk/>
          <pc:sldMk cId="2354762977" sldId="1018"/>
        </pc:sldMkLst>
      </pc:sldChg>
      <pc:sldChg chg="add">
        <pc:chgData name="Paul Meaney" userId="cd67c6744ae1a5fc" providerId="LiveId" clId="{95935DFE-D8FE-4E06-B716-C08C6BA011F6}" dt="2021-06-24T12:53:20.041" v="832"/>
        <pc:sldMkLst>
          <pc:docMk/>
          <pc:sldMk cId="946790155" sldId="1019"/>
        </pc:sldMkLst>
      </pc:sldChg>
      <pc:sldChg chg="add">
        <pc:chgData name="Paul Meaney" userId="cd67c6744ae1a5fc" providerId="LiveId" clId="{95935DFE-D8FE-4E06-B716-C08C6BA011F6}" dt="2021-06-24T12:53:20.041" v="832"/>
        <pc:sldMkLst>
          <pc:docMk/>
          <pc:sldMk cId="3192645519" sldId="1020"/>
        </pc:sldMkLst>
      </pc:sldChg>
      <pc:sldChg chg="add">
        <pc:chgData name="Paul Meaney" userId="cd67c6744ae1a5fc" providerId="LiveId" clId="{95935DFE-D8FE-4E06-B716-C08C6BA011F6}" dt="2021-06-24T12:53:20.041" v="832"/>
        <pc:sldMkLst>
          <pc:docMk/>
          <pc:sldMk cId="2617035403" sldId="1021"/>
        </pc:sldMkLst>
      </pc:sldChg>
      <pc:sldChg chg="addSp delSp modSp add mod setBg">
        <pc:chgData name="Paul Meaney" userId="cd67c6744ae1a5fc" providerId="LiveId" clId="{95935DFE-D8FE-4E06-B716-C08C6BA011F6}" dt="2021-06-24T13:05:33.555" v="1366" actId="20577"/>
        <pc:sldMkLst>
          <pc:docMk/>
          <pc:sldMk cId="1199907434" sldId="1022"/>
        </pc:sldMkLst>
        <pc:spChg chg="mod">
          <ac:chgData name="Paul Meaney" userId="cd67c6744ae1a5fc" providerId="LiveId" clId="{95935DFE-D8FE-4E06-B716-C08C6BA011F6}" dt="2021-06-24T13:05:18.611" v="1323" actId="26606"/>
          <ac:spMkLst>
            <pc:docMk/>
            <pc:sldMk cId="1199907434" sldId="1022"/>
            <ac:spMk id="2" creationId="{5C8BD7B7-C1DF-4D44-96B1-45E547F2A7E7}"/>
          </ac:spMkLst>
        </pc:spChg>
        <pc:spChg chg="del mod">
          <ac:chgData name="Paul Meaney" userId="cd67c6744ae1a5fc" providerId="LiveId" clId="{95935DFE-D8FE-4E06-B716-C08C6BA011F6}" dt="2021-06-24T13:05:15.839" v="1322" actId="26606"/>
          <ac:spMkLst>
            <pc:docMk/>
            <pc:sldMk cId="1199907434" sldId="1022"/>
            <ac:spMk id="3" creationId="{13253F26-377E-4631-9869-87FF5DE44C1D}"/>
          </ac:spMkLst>
        </pc:spChg>
        <pc:spChg chg="mod">
          <ac:chgData name="Paul Meaney" userId="cd67c6744ae1a5fc" providerId="LiveId" clId="{95935DFE-D8FE-4E06-B716-C08C6BA011F6}" dt="2021-06-24T13:05:18.611" v="1323" actId="26606"/>
          <ac:spMkLst>
            <pc:docMk/>
            <pc:sldMk cId="1199907434" sldId="1022"/>
            <ac:spMk id="4" creationId="{44623CFD-E1C8-4D4B-AD40-A42B207FFD92}"/>
          </ac:spMkLst>
        </pc:spChg>
        <pc:spChg chg="del">
          <ac:chgData name="Paul Meaney" userId="cd67c6744ae1a5fc" providerId="LiveId" clId="{95935DFE-D8FE-4E06-B716-C08C6BA011F6}" dt="2021-06-24T13:04:39.196" v="1184" actId="478"/>
          <ac:spMkLst>
            <pc:docMk/>
            <pc:sldMk cId="1199907434" sldId="1022"/>
            <ac:spMk id="5" creationId="{D34B30F7-7237-427D-831E-3E59A259CFBD}"/>
          </ac:spMkLst>
        </pc:spChg>
        <pc:spChg chg="add del">
          <ac:chgData name="Paul Meaney" userId="cd67c6744ae1a5fc" providerId="LiveId" clId="{95935DFE-D8FE-4E06-B716-C08C6BA011F6}" dt="2021-06-24T13:05:18.611" v="1323" actId="26606"/>
          <ac:spMkLst>
            <pc:docMk/>
            <pc:sldMk cId="1199907434" sldId="1022"/>
            <ac:spMk id="10" creationId="{FB5993E2-C02B-4335-ABA5-D8EC465551E3}"/>
          </ac:spMkLst>
        </pc:spChg>
        <pc:spChg chg="add del">
          <ac:chgData name="Paul Meaney" userId="cd67c6744ae1a5fc" providerId="LiveId" clId="{95935DFE-D8FE-4E06-B716-C08C6BA011F6}" dt="2021-06-24T13:05:18.611" v="1323" actId="26606"/>
          <ac:spMkLst>
            <pc:docMk/>
            <pc:sldMk cId="1199907434" sldId="1022"/>
            <ac:spMk id="12" creationId="{C0B801A2-5622-4BE8-9AD2-C337A2CD0022}"/>
          </ac:spMkLst>
        </pc:spChg>
        <pc:spChg chg="add del">
          <ac:chgData name="Paul Meaney" userId="cd67c6744ae1a5fc" providerId="LiveId" clId="{95935DFE-D8FE-4E06-B716-C08C6BA011F6}" dt="2021-06-24T13:05:18.611" v="1323" actId="26606"/>
          <ac:spMkLst>
            <pc:docMk/>
            <pc:sldMk cId="1199907434" sldId="1022"/>
            <ac:spMk id="14" creationId="{B7AF614F-5BC3-4086-99F5-B87C5847A071}"/>
          </ac:spMkLst>
        </pc:spChg>
        <pc:graphicFrameChg chg="add mod modGraphic">
          <ac:chgData name="Paul Meaney" userId="cd67c6744ae1a5fc" providerId="LiveId" clId="{95935DFE-D8FE-4E06-B716-C08C6BA011F6}" dt="2021-06-24T13:05:33.555" v="1366" actId="20577"/>
          <ac:graphicFrameMkLst>
            <pc:docMk/>
            <pc:sldMk cId="1199907434" sldId="1022"/>
            <ac:graphicFrameMk id="6" creationId="{04B009AB-6B75-4458-8DF3-9087E59654B4}"/>
          </ac:graphicFrameMkLst>
        </pc:graphicFrameChg>
      </pc:sldChg>
      <pc:sldChg chg="add">
        <pc:chgData name="Paul Meaney" userId="cd67c6744ae1a5fc" providerId="LiveId" clId="{95935DFE-D8FE-4E06-B716-C08C6BA011F6}" dt="2021-06-24T12:53:20.041" v="832"/>
        <pc:sldMkLst>
          <pc:docMk/>
          <pc:sldMk cId="2662426865" sldId="1023"/>
        </pc:sldMkLst>
      </pc:sldChg>
      <pc:sldChg chg="add">
        <pc:chgData name="Paul Meaney" userId="cd67c6744ae1a5fc" providerId="LiveId" clId="{95935DFE-D8FE-4E06-B716-C08C6BA011F6}" dt="2021-06-24T12:53:20.041" v="832"/>
        <pc:sldMkLst>
          <pc:docMk/>
          <pc:sldMk cId="52130861" sldId="1024"/>
        </pc:sldMkLst>
      </pc:sldChg>
      <pc:sldChg chg="add">
        <pc:chgData name="Paul Meaney" userId="cd67c6744ae1a5fc" providerId="LiveId" clId="{95935DFE-D8FE-4E06-B716-C08C6BA011F6}" dt="2021-06-24T12:53:20.041" v="832"/>
        <pc:sldMkLst>
          <pc:docMk/>
          <pc:sldMk cId="1822741756" sldId="1025"/>
        </pc:sldMkLst>
      </pc:sldChg>
      <pc:sldChg chg="add">
        <pc:chgData name="Paul Meaney" userId="cd67c6744ae1a5fc" providerId="LiveId" clId="{95935DFE-D8FE-4E06-B716-C08C6BA011F6}" dt="2021-06-24T12:53:20.041" v="832"/>
        <pc:sldMkLst>
          <pc:docMk/>
          <pc:sldMk cId="1139910843" sldId="1026"/>
        </pc:sldMkLst>
      </pc:sldChg>
      <pc:sldChg chg="modSp add">
        <pc:chgData name="Paul Meaney" userId="cd67c6744ae1a5fc" providerId="LiveId" clId="{95935DFE-D8FE-4E06-B716-C08C6BA011F6}" dt="2021-06-24T13:05:46.211" v="1373" actId="20577"/>
        <pc:sldMkLst>
          <pc:docMk/>
          <pc:sldMk cId="2798967973" sldId="1027"/>
        </pc:sldMkLst>
        <pc:graphicFrameChg chg="mod">
          <ac:chgData name="Paul Meaney" userId="cd67c6744ae1a5fc" providerId="LiveId" clId="{95935DFE-D8FE-4E06-B716-C08C6BA011F6}" dt="2021-06-24T13:05:46.211" v="1373" actId="20577"/>
          <ac:graphicFrameMkLst>
            <pc:docMk/>
            <pc:sldMk cId="2798967973" sldId="1027"/>
            <ac:graphicFrameMk id="6" creationId="{DD2A8978-20A3-47C9-9964-B54DC50946EC}"/>
          </ac:graphicFrameMkLst>
        </pc:graphicFrameChg>
      </pc:sldChg>
      <pc:sldChg chg="add">
        <pc:chgData name="Paul Meaney" userId="cd67c6744ae1a5fc" providerId="LiveId" clId="{95935DFE-D8FE-4E06-B716-C08C6BA011F6}" dt="2021-06-24T12:53:20.041" v="832"/>
        <pc:sldMkLst>
          <pc:docMk/>
          <pc:sldMk cId="1935479349" sldId="1028"/>
        </pc:sldMkLst>
      </pc:sldChg>
      <pc:sldChg chg="modSp add mod">
        <pc:chgData name="Paul Meaney" userId="cd67c6744ae1a5fc" providerId="LiveId" clId="{95935DFE-D8FE-4E06-B716-C08C6BA011F6}" dt="2021-06-24T13:07:50.375" v="1626" actId="20577"/>
        <pc:sldMkLst>
          <pc:docMk/>
          <pc:sldMk cId="2547594837" sldId="1029"/>
        </pc:sldMkLst>
        <pc:spChg chg="mod">
          <ac:chgData name="Paul Meaney" userId="cd67c6744ae1a5fc" providerId="LiveId" clId="{95935DFE-D8FE-4E06-B716-C08C6BA011F6}" dt="2021-06-24T13:07:23.372" v="1548" actId="20577"/>
          <ac:spMkLst>
            <pc:docMk/>
            <pc:sldMk cId="2547594837" sldId="1029"/>
            <ac:spMk id="3" creationId="{FEE83F6F-9783-477A-AD95-93D483051CD1}"/>
          </ac:spMkLst>
        </pc:spChg>
        <pc:spChg chg="mod">
          <ac:chgData name="Paul Meaney" userId="cd67c6744ae1a5fc" providerId="LiveId" clId="{95935DFE-D8FE-4E06-B716-C08C6BA011F6}" dt="2021-06-24T13:07:17.925" v="1546" actId="20577"/>
          <ac:spMkLst>
            <pc:docMk/>
            <pc:sldMk cId="2547594837" sldId="1029"/>
            <ac:spMk id="5" creationId="{EC5ACA5C-3A6B-475F-9087-A5AEB5A03AA2}"/>
          </ac:spMkLst>
        </pc:spChg>
        <pc:spChg chg="mod">
          <ac:chgData name="Paul Meaney" userId="cd67c6744ae1a5fc" providerId="LiveId" clId="{95935DFE-D8FE-4E06-B716-C08C6BA011F6}" dt="2021-06-24T13:07:28.089" v="1549" actId="1076"/>
          <ac:spMkLst>
            <pc:docMk/>
            <pc:sldMk cId="2547594837" sldId="1029"/>
            <ac:spMk id="6" creationId="{5FB8FE97-3EF2-4E13-9B55-57223F2DF6FC}"/>
          </ac:spMkLst>
        </pc:spChg>
        <pc:spChg chg="mod">
          <ac:chgData name="Paul Meaney" userId="cd67c6744ae1a5fc" providerId="LiveId" clId="{95935DFE-D8FE-4E06-B716-C08C6BA011F6}" dt="2021-06-24T13:07:50.375" v="1626" actId="20577"/>
          <ac:spMkLst>
            <pc:docMk/>
            <pc:sldMk cId="2547594837" sldId="1029"/>
            <ac:spMk id="7" creationId="{6B17B8D0-BF48-4DD5-AFF7-A6DE5F8DB448}"/>
          </ac:spMkLst>
        </pc:spChg>
      </pc:sldChg>
      <pc:sldChg chg="add">
        <pc:chgData name="Paul Meaney" userId="cd67c6744ae1a5fc" providerId="LiveId" clId="{95935DFE-D8FE-4E06-B716-C08C6BA011F6}" dt="2021-06-24T12:53:20.041" v="832"/>
        <pc:sldMkLst>
          <pc:docMk/>
          <pc:sldMk cId="3079780574" sldId="1030"/>
        </pc:sldMkLst>
      </pc:sldChg>
      <pc:sldChg chg="add">
        <pc:chgData name="Paul Meaney" userId="cd67c6744ae1a5fc" providerId="LiveId" clId="{95935DFE-D8FE-4E06-B716-C08C6BA011F6}" dt="2021-06-24T12:53:20.041" v="832"/>
        <pc:sldMkLst>
          <pc:docMk/>
          <pc:sldMk cId="570524577" sldId="1031"/>
        </pc:sldMkLst>
      </pc:sldChg>
      <pc:sldChg chg="add">
        <pc:chgData name="Paul Meaney" userId="cd67c6744ae1a5fc" providerId="LiveId" clId="{95935DFE-D8FE-4E06-B716-C08C6BA011F6}" dt="2021-06-24T12:53:20.041" v="832"/>
        <pc:sldMkLst>
          <pc:docMk/>
          <pc:sldMk cId="4282030760" sldId="1032"/>
        </pc:sldMkLst>
      </pc:sldChg>
      <pc:sldChg chg="addSp delSp modSp add mod">
        <pc:chgData name="Paul Meaney" userId="cd67c6744ae1a5fc" providerId="LiveId" clId="{95935DFE-D8FE-4E06-B716-C08C6BA011F6}" dt="2021-06-24T13:28:03.184" v="1730" actId="1076"/>
        <pc:sldMkLst>
          <pc:docMk/>
          <pc:sldMk cId="4210478711" sldId="1033"/>
        </pc:sldMkLst>
        <pc:spChg chg="mod">
          <ac:chgData name="Paul Meaney" userId="cd67c6744ae1a5fc" providerId="LiveId" clId="{95935DFE-D8FE-4E06-B716-C08C6BA011F6}" dt="2021-06-24T13:25:24.467" v="1642" actId="6549"/>
          <ac:spMkLst>
            <pc:docMk/>
            <pc:sldMk cId="4210478711" sldId="1033"/>
            <ac:spMk id="3" creationId="{1D3852CA-E581-4FE7-979E-06426D313F68}"/>
          </ac:spMkLst>
        </pc:spChg>
        <pc:spChg chg="del mod">
          <ac:chgData name="Paul Meaney" userId="cd67c6744ae1a5fc" providerId="LiveId" clId="{95935DFE-D8FE-4E06-B716-C08C6BA011F6}" dt="2021-06-24T13:25:07.109" v="1635" actId="478"/>
          <ac:spMkLst>
            <pc:docMk/>
            <pc:sldMk cId="4210478711" sldId="1033"/>
            <ac:spMk id="5" creationId="{893ACB4E-F8C2-47FA-9A1F-51C0D8332899}"/>
          </ac:spMkLst>
        </pc:spChg>
        <pc:spChg chg="mod">
          <ac:chgData name="Paul Meaney" userId="cd67c6744ae1a5fc" providerId="LiveId" clId="{95935DFE-D8FE-4E06-B716-C08C6BA011F6}" dt="2021-06-24T13:26:05.983" v="1705" actId="1076"/>
          <ac:spMkLst>
            <pc:docMk/>
            <pc:sldMk cId="4210478711" sldId="1033"/>
            <ac:spMk id="6" creationId="{EB8D21C8-3A08-4E99-A0B6-2597C675AFC0}"/>
          </ac:spMkLst>
        </pc:spChg>
        <pc:spChg chg="mod">
          <ac:chgData name="Paul Meaney" userId="cd67c6744ae1a5fc" providerId="LiveId" clId="{95935DFE-D8FE-4E06-B716-C08C6BA011F6}" dt="2021-06-24T13:28:00.417" v="1729" actId="1076"/>
          <ac:spMkLst>
            <pc:docMk/>
            <pc:sldMk cId="4210478711" sldId="1033"/>
            <ac:spMk id="7" creationId="{1C353AE1-384C-4FEA-BE26-0BFC68FC5E76}"/>
          </ac:spMkLst>
        </pc:spChg>
        <pc:spChg chg="add mod">
          <ac:chgData name="Paul Meaney" userId="cd67c6744ae1a5fc" providerId="LiveId" clId="{95935DFE-D8FE-4E06-B716-C08C6BA011F6}" dt="2021-06-24T13:28:03.184" v="1730" actId="1076"/>
          <ac:spMkLst>
            <pc:docMk/>
            <pc:sldMk cId="4210478711" sldId="1033"/>
            <ac:spMk id="8" creationId="{17DDE37A-025B-4202-97CF-2EC565489889}"/>
          </ac:spMkLst>
        </pc:spChg>
      </pc:sldChg>
      <pc:sldChg chg="add">
        <pc:chgData name="Paul Meaney" userId="cd67c6744ae1a5fc" providerId="LiveId" clId="{95935DFE-D8FE-4E06-B716-C08C6BA011F6}" dt="2021-06-24T12:53:20.041" v="832"/>
        <pc:sldMkLst>
          <pc:docMk/>
          <pc:sldMk cId="4235403280" sldId="1034"/>
        </pc:sldMkLst>
      </pc:sldChg>
      <pc:sldChg chg="add">
        <pc:chgData name="Paul Meaney" userId="cd67c6744ae1a5fc" providerId="LiveId" clId="{95935DFE-D8FE-4E06-B716-C08C6BA011F6}" dt="2021-06-24T12:53:20.041" v="832"/>
        <pc:sldMkLst>
          <pc:docMk/>
          <pc:sldMk cId="3415406683" sldId="1035"/>
        </pc:sldMkLst>
      </pc:sldChg>
      <pc:sldChg chg="add">
        <pc:chgData name="Paul Meaney" userId="cd67c6744ae1a5fc" providerId="LiveId" clId="{95935DFE-D8FE-4E06-B716-C08C6BA011F6}" dt="2021-06-24T12:53:20.041" v="832"/>
        <pc:sldMkLst>
          <pc:docMk/>
          <pc:sldMk cId="139609284" sldId="1036"/>
        </pc:sldMkLst>
      </pc:sldChg>
      <pc:sldChg chg="add">
        <pc:chgData name="Paul Meaney" userId="cd67c6744ae1a5fc" providerId="LiveId" clId="{95935DFE-D8FE-4E06-B716-C08C6BA011F6}" dt="2021-06-24T12:53:20.041" v="832"/>
        <pc:sldMkLst>
          <pc:docMk/>
          <pc:sldMk cId="1237915467" sldId="1037"/>
        </pc:sldMkLst>
      </pc:sldChg>
      <pc:sldChg chg="delSp modSp add del mod">
        <pc:chgData name="Paul Meaney" userId="cd67c6744ae1a5fc" providerId="LiveId" clId="{95935DFE-D8FE-4E06-B716-C08C6BA011F6}" dt="2021-06-24T13:27:18.020" v="1714" actId="47"/>
        <pc:sldMkLst>
          <pc:docMk/>
          <pc:sldMk cId="1924527669" sldId="1038"/>
        </pc:sldMkLst>
        <pc:spChg chg="mod">
          <ac:chgData name="Paul Meaney" userId="cd67c6744ae1a5fc" providerId="LiveId" clId="{95935DFE-D8FE-4E06-B716-C08C6BA011F6}" dt="2021-06-24T13:26:51.515" v="1708"/>
          <ac:spMkLst>
            <pc:docMk/>
            <pc:sldMk cId="1924527669" sldId="1038"/>
            <ac:spMk id="3" creationId="{1D3852CA-E581-4FE7-979E-06426D313F68}"/>
          </ac:spMkLst>
        </pc:spChg>
        <pc:spChg chg="del">
          <ac:chgData name="Paul Meaney" userId="cd67c6744ae1a5fc" providerId="LiveId" clId="{95935DFE-D8FE-4E06-B716-C08C6BA011F6}" dt="2021-06-24T13:26:56.595" v="1709" actId="478"/>
          <ac:spMkLst>
            <pc:docMk/>
            <pc:sldMk cId="1924527669" sldId="1038"/>
            <ac:spMk id="5" creationId="{893ACB4E-F8C2-47FA-9A1F-51C0D8332899}"/>
          </ac:spMkLst>
        </pc:spChg>
        <pc:spChg chg="del">
          <ac:chgData name="Paul Meaney" userId="cd67c6744ae1a5fc" providerId="LiveId" clId="{95935DFE-D8FE-4E06-B716-C08C6BA011F6}" dt="2021-06-24T13:26:58.140" v="1710" actId="478"/>
          <ac:spMkLst>
            <pc:docMk/>
            <pc:sldMk cId="1924527669" sldId="1038"/>
            <ac:spMk id="6" creationId="{EB8D21C8-3A08-4E99-A0B6-2597C675AFC0}"/>
          </ac:spMkLst>
        </pc:spChg>
        <pc:spChg chg="del">
          <ac:chgData name="Paul Meaney" userId="cd67c6744ae1a5fc" providerId="LiveId" clId="{95935DFE-D8FE-4E06-B716-C08C6BA011F6}" dt="2021-06-24T13:26:59.269" v="1711" actId="478"/>
          <ac:spMkLst>
            <pc:docMk/>
            <pc:sldMk cId="1924527669" sldId="1038"/>
            <ac:spMk id="7" creationId="{1C353AE1-384C-4FEA-BE26-0BFC68FC5E76}"/>
          </ac:spMkLst>
        </pc:spChg>
      </pc:sldChg>
      <pc:sldChg chg="modSp add mod setBg">
        <pc:chgData name="Paul Meaney" userId="cd67c6744ae1a5fc" providerId="LiveId" clId="{95935DFE-D8FE-4E06-B716-C08C6BA011F6}" dt="2021-06-24T13:27:42.299" v="1726" actId="20577"/>
        <pc:sldMkLst>
          <pc:docMk/>
          <pc:sldMk cId="1740457850" sldId="1039"/>
        </pc:sldMkLst>
        <pc:spChg chg="mod">
          <ac:chgData name="Paul Meaney" userId="cd67c6744ae1a5fc" providerId="LiveId" clId="{95935DFE-D8FE-4E06-B716-C08C6BA011F6}" dt="2021-06-24T13:27:42.299" v="1726" actId="20577"/>
          <ac:spMkLst>
            <pc:docMk/>
            <pc:sldMk cId="1740457850" sldId="1039"/>
            <ac:spMk id="2" creationId="{00CC0FBC-A0AF-4EF4-92A5-DCCCBCF2E512}"/>
          </ac:spMkLst>
        </pc:spChg>
      </pc:sldChg>
      <pc:sldChg chg="modSp add">
        <pc:chgData name="Paul Meaney" userId="cd67c6744ae1a5fc" providerId="LiveId" clId="{95935DFE-D8FE-4E06-B716-C08C6BA011F6}" dt="2021-06-24T13:29:28.393" v="1824" actId="33524"/>
        <pc:sldMkLst>
          <pc:docMk/>
          <pc:sldMk cId="168610517" sldId="1040"/>
        </pc:sldMkLst>
        <pc:graphicFrameChg chg="mod">
          <ac:chgData name="Paul Meaney" userId="cd67c6744ae1a5fc" providerId="LiveId" clId="{95935DFE-D8FE-4E06-B716-C08C6BA011F6}" dt="2021-06-24T13:29:28.393" v="1824" actId="33524"/>
          <ac:graphicFrameMkLst>
            <pc:docMk/>
            <pc:sldMk cId="168610517" sldId="1040"/>
            <ac:graphicFrameMk id="6" creationId="{199EA7D1-33BD-41D2-8BE4-515DCB400814}"/>
          </ac:graphicFrameMkLst>
        </pc:graphicFrameChg>
      </pc:sldChg>
      <pc:sldChg chg="add">
        <pc:chgData name="Paul Meaney" userId="cd67c6744ae1a5fc" providerId="LiveId" clId="{95935DFE-D8FE-4E06-B716-C08C6BA011F6}" dt="2021-06-24T12:53:20.041" v="832"/>
        <pc:sldMkLst>
          <pc:docMk/>
          <pc:sldMk cId="1832545616" sldId="1041"/>
        </pc:sldMkLst>
      </pc:sldChg>
      <pc:sldChg chg="add">
        <pc:chgData name="Paul Meaney" userId="cd67c6744ae1a5fc" providerId="LiveId" clId="{95935DFE-D8FE-4E06-B716-C08C6BA011F6}" dt="2021-06-24T12:53:20.041" v="832"/>
        <pc:sldMkLst>
          <pc:docMk/>
          <pc:sldMk cId="3691117438" sldId="1042"/>
        </pc:sldMkLst>
      </pc:sldChg>
      <pc:sldChg chg="add">
        <pc:chgData name="Paul Meaney" userId="cd67c6744ae1a5fc" providerId="LiveId" clId="{95935DFE-D8FE-4E06-B716-C08C6BA011F6}" dt="2021-06-24T12:53:20.041" v="832"/>
        <pc:sldMkLst>
          <pc:docMk/>
          <pc:sldMk cId="858032716" sldId="1043"/>
        </pc:sldMkLst>
      </pc:sldChg>
      <pc:sldChg chg="add">
        <pc:chgData name="Paul Meaney" userId="cd67c6744ae1a5fc" providerId="LiveId" clId="{95935DFE-D8FE-4E06-B716-C08C6BA011F6}" dt="2021-06-24T12:53:20.041" v="832"/>
        <pc:sldMkLst>
          <pc:docMk/>
          <pc:sldMk cId="2593405376" sldId="1044"/>
        </pc:sldMkLst>
      </pc:sldChg>
      <pc:sldChg chg="addSp delSp modSp new mod setBg">
        <pc:chgData name="Paul Meaney" userId="cd67c6744ae1a5fc" providerId="LiveId" clId="{95935DFE-D8FE-4E06-B716-C08C6BA011F6}" dt="2021-06-24T13:06:29.040" v="1515" actId="26606"/>
        <pc:sldMkLst>
          <pc:docMk/>
          <pc:sldMk cId="202751271" sldId="1045"/>
        </pc:sldMkLst>
        <pc:spChg chg="mod">
          <ac:chgData name="Paul Meaney" userId="cd67c6744ae1a5fc" providerId="LiveId" clId="{95935DFE-D8FE-4E06-B716-C08C6BA011F6}" dt="2021-06-24T13:06:29.040" v="1515" actId="26606"/>
          <ac:spMkLst>
            <pc:docMk/>
            <pc:sldMk cId="202751271" sldId="1045"/>
            <ac:spMk id="2" creationId="{691BE2A7-C90F-4CD4-B617-53F831D65DEB}"/>
          </ac:spMkLst>
        </pc:spChg>
        <pc:spChg chg="del mod">
          <ac:chgData name="Paul Meaney" userId="cd67c6744ae1a5fc" providerId="LiveId" clId="{95935DFE-D8FE-4E06-B716-C08C6BA011F6}" dt="2021-06-24T13:06:21.931" v="1513" actId="26606"/>
          <ac:spMkLst>
            <pc:docMk/>
            <pc:sldMk cId="202751271" sldId="1045"/>
            <ac:spMk id="3" creationId="{66B8F0F1-A90A-4B29-B082-2B9B8DB7E0D7}"/>
          </ac:spMkLst>
        </pc:spChg>
        <pc:spChg chg="mod">
          <ac:chgData name="Paul Meaney" userId="cd67c6744ae1a5fc" providerId="LiveId" clId="{95935DFE-D8FE-4E06-B716-C08C6BA011F6}" dt="2021-06-24T13:06:29.040" v="1515" actId="26606"/>
          <ac:spMkLst>
            <pc:docMk/>
            <pc:sldMk cId="202751271" sldId="1045"/>
            <ac:spMk id="4" creationId="{6553478E-4285-4164-A1FB-C27901F170A1}"/>
          </ac:spMkLst>
        </pc:spChg>
        <pc:spChg chg="add del">
          <ac:chgData name="Paul Meaney" userId="cd67c6744ae1a5fc" providerId="LiveId" clId="{95935DFE-D8FE-4E06-B716-C08C6BA011F6}" dt="2021-06-24T13:06:29.040" v="1515" actId="26606"/>
          <ac:spMkLst>
            <pc:docMk/>
            <pc:sldMk cId="202751271" sldId="1045"/>
            <ac:spMk id="11" creationId="{FB5993E2-C02B-4335-ABA5-D8EC465551E3}"/>
          </ac:spMkLst>
        </pc:spChg>
        <pc:spChg chg="add del">
          <ac:chgData name="Paul Meaney" userId="cd67c6744ae1a5fc" providerId="LiveId" clId="{95935DFE-D8FE-4E06-B716-C08C6BA011F6}" dt="2021-06-24T13:06:29.040" v="1515" actId="26606"/>
          <ac:spMkLst>
            <pc:docMk/>
            <pc:sldMk cId="202751271" sldId="1045"/>
            <ac:spMk id="13" creationId="{C0B801A2-5622-4BE8-9AD2-C337A2CD0022}"/>
          </ac:spMkLst>
        </pc:spChg>
        <pc:spChg chg="add del">
          <ac:chgData name="Paul Meaney" userId="cd67c6744ae1a5fc" providerId="LiveId" clId="{95935DFE-D8FE-4E06-B716-C08C6BA011F6}" dt="2021-06-24T13:06:29.040" v="1515" actId="26606"/>
          <ac:spMkLst>
            <pc:docMk/>
            <pc:sldMk cId="202751271" sldId="1045"/>
            <ac:spMk id="15" creationId="{B7AF614F-5BC3-4086-99F5-B87C5847A071}"/>
          </ac:spMkLst>
        </pc:spChg>
        <pc:graphicFrameChg chg="add mod modGraphic">
          <ac:chgData name="Paul Meaney" userId="cd67c6744ae1a5fc" providerId="LiveId" clId="{95935DFE-D8FE-4E06-B716-C08C6BA011F6}" dt="2021-06-24T13:06:29.040" v="1515" actId="26606"/>
          <ac:graphicFrameMkLst>
            <pc:docMk/>
            <pc:sldMk cId="202751271" sldId="1045"/>
            <ac:graphicFrameMk id="6" creationId="{5BA6A4EC-547E-4999-81A8-68BEF840CA3B}"/>
          </ac:graphicFrameMkLst>
        </pc:graphicFrameChg>
      </pc:sldChg>
      <pc:sldChg chg="modSp add mod">
        <pc:chgData name="Paul Meaney" userId="cd67c6744ae1a5fc" providerId="LiveId" clId="{95935DFE-D8FE-4E06-B716-C08C6BA011F6}" dt="2021-06-24T13:27:53.922" v="1728" actId="1076"/>
        <pc:sldMkLst>
          <pc:docMk/>
          <pc:sldMk cId="2495023950" sldId="1046"/>
        </pc:sldMkLst>
        <pc:spChg chg="mod">
          <ac:chgData name="Paul Meaney" userId="cd67c6744ae1a5fc" providerId="LiveId" clId="{95935DFE-D8FE-4E06-B716-C08C6BA011F6}" dt="2021-06-24T13:27:15.709" v="1713"/>
          <ac:spMkLst>
            <pc:docMk/>
            <pc:sldMk cId="2495023950" sldId="1046"/>
            <ac:spMk id="2" creationId="{5AAA775F-BC93-4212-A0A0-97343BA9FFCC}"/>
          </ac:spMkLst>
        </pc:spChg>
        <pc:spChg chg="mod">
          <ac:chgData name="Paul Meaney" userId="cd67c6744ae1a5fc" providerId="LiveId" clId="{95935DFE-D8FE-4E06-B716-C08C6BA011F6}" dt="2021-06-24T13:27:32.874" v="1722"/>
          <ac:spMkLst>
            <pc:docMk/>
            <pc:sldMk cId="2495023950" sldId="1046"/>
            <ac:spMk id="3" creationId="{1D3852CA-E581-4FE7-979E-06426D313F68}"/>
          </ac:spMkLst>
        </pc:spChg>
        <pc:spChg chg="mod">
          <ac:chgData name="Paul Meaney" userId="cd67c6744ae1a5fc" providerId="LiveId" clId="{95935DFE-D8FE-4E06-B716-C08C6BA011F6}" dt="2021-06-24T13:27:50.211" v="1727" actId="1076"/>
          <ac:spMkLst>
            <pc:docMk/>
            <pc:sldMk cId="2495023950" sldId="1046"/>
            <ac:spMk id="7" creationId="{1C353AE1-384C-4FEA-BE26-0BFC68FC5E76}"/>
          </ac:spMkLst>
        </pc:spChg>
        <pc:spChg chg="mod">
          <ac:chgData name="Paul Meaney" userId="cd67c6744ae1a5fc" providerId="LiveId" clId="{95935DFE-D8FE-4E06-B716-C08C6BA011F6}" dt="2021-06-24T13:27:53.922" v="1728" actId="1076"/>
          <ac:spMkLst>
            <pc:docMk/>
            <pc:sldMk cId="2495023950" sldId="1046"/>
            <ac:spMk id="8" creationId="{17DDE37A-025B-4202-97CF-2EC565489889}"/>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_rels/data10.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83.png"/><Relationship Id="rId7" Type="http://schemas.openxmlformats.org/officeDocument/2006/relationships/image" Target="../media/image51.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10" Type="http://schemas.openxmlformats.org/officeDocument/2006/relationships/image" Target="../media/image88.svg"/><Relationship Id="rId4" Type="http://schemas.openxmlformats.org/officeDocument/2006/relationships/image" Target="../media/image84.svg"/><Relationship Id="rId9" Type="http://schemas.openxmlformats.org/officeDocument/2006/relationships/image" Target="../media/image87.png"/></Relationships>
</file>

<file path=ppt/diagrams/_rels/data13.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image" Target="../media/image92.svg"/><Relationship Id="rId1" Type="http://schemas.openxmlformats.org/officeDocument/2006/relationships/image" Target="../media/image91.png"/><Relationship Id="rId6" Type="http://schemas.openxmlformats.org/officeDocument/2006/relationships/image" Target="../media/image96.svg"/><Relationship Id="rId5" Type="http://schemas.openxmlformats.org/officeDocument/2006/relationships/image" Target="../media/image95.png"/><Relationship Id="rId10" Type="http://schemas.openxmlformats.org/officeDocument/2006/relationships/image" Target="../media/image100.svg"/><Relationship Id="rId4" Type="http://schemas.openxmlformats.org/officeDocument/2006/relationships/image" Target="../media/image94.svg"/><Relationship Id="rId9" Type="http://schemas.openxmlformats.org/officeDocument/2006/relationships/image" Target="../media/image99.png"/></Relationships>
</file>

<file path=ppt/diagrams/_rels/data14.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image" Target="../media/image102.svg"/><Relationship Id="rId1" Type="http://schemas.openxmlformats.org/officeDocument/2006/relationships/image" Target="../media/image101.png"/><Relationship Id="rId6" Type="http://schemas.openxmlformats.org/officeDocument/2006/relationships/image" Target="../media/image106.svg"/><Relationship Id="rId5" Type="http://schemas.openxmlformats.org/officeDocument/2006/relationships/image" Target="../media/image105.png"/><Relationship Id="rId4" Type="http://schemas.openxmlformats.org/officeDocument/2006/relationships/image" Target="../media/image104.svg"/></Relationships>
</file>

<file path=ppt/diagrams/_rels/data15.xml.rels><?xml version="1.0" encoding="UTF-8" standalone="yes"?>
<Relationships xmlns="http://schemas.openxmlformats.org/package/2006/relationships"><Relationship Id="rId8" Type="http://schemas.openxmlformats.org/officeDocument/2006/relationships/image" Target="../media/image116.sv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20.svg"/><Relationship Id="rId2" Type="http://schemas.openxmlformats.org/officeDocument/2006/relationships/image" Target="../media/image110.svg"/><Relationship Id="rId1" Type="http://schemas.openxmlformats.org/officeDocument/2006/relationships/image" Target="../media/image109.png"/><Relationship Id="rId6" Type="http://schemas.openxmlformats.org/officeDocument/2006/relationships/image" Target="../media/image114.svg"/><Relationship Id="rId11" Type="http://schemas.openxmlformats.org/officeDocument/2006/relationships/image" Target="../media/image119.png"/><Relationship Id="rId5" Type="http://schemas.openxmlformats.org/officeDocument/2006/relationships/image" Target="../media/image113.png"/><Relationship Id="rId10" Type="http://schemas.openxmlformats.org/officeDocument/2006/relationships/image" Target="../media/image118.svg"/><Relationship Id="rId4" Type="http://schemas.openxmlformats.org/officeDocument/2006/relationships/image" Target="../media/image112.svg"/><Relationship Id="rId9" Type="http://schemas.openxmlformats.org/officeDocument/2006/relationships/image" Target="../media/image117.png"/></Relationships>
</file>

<file path=ppt/diagrams/_rels/data16.xml.rels><?xml version="1.0" encoding="UTF-8" standalone="yes"?>
<Relationships xmlns="http://schemas.openxmlformats.org/package/2006/relationships"><Relationship Id="rId8" Type="http://schemas.openxmlformats.org/officeDocument/2006/relationships/image" Target="../media/image128.svg"/><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image" Target="../media/image122.svg"/><Relationship Id="rId1" Type="http://schemas.openxmlformats.org/officeDocument/2006/relationships/image" Target="../media/image121.png"/><Relationship Id="rId6" Type="http://schemas.openxmlformats.org/officeDocument/2006/relationships/image" Target="../media/image126.svg"/><Relationship Id="rId5" Type="http://schemas.openxmlformats.org/officeDocument/2006/relationships/image" Target="../media/image125.png"/><Relationship Id="rId4" Type="http://schemas.openxmlformats.org/officeDocument/2006/relationships/image" Target="../media/image124.svg"/></Relationships>
</file>

<file path=ppt/diagrams/_rels/data17.xml.rels><?xml version="1.0" encoding="UTF-8" standalone="yes"?>
<Relationships xmlns="http://schemas.openxmlformats.org/package/2006/relationships"><Relationship Id="rId8" Type="http://schemas.openxmlformats.org/officeDocument/2006/relationships/image" Target="../media/image136.svg"/><Relationship Id="rId3" Type="http://schemas.openxmlformats.org/officeDocument/2006/relationships/image" Target="../media/image131.png"/><Relationship Id="rId7" Type="http://schemas.openxmlformats.org/officeDocument/2006/relationships/image" Target="../media/image135.png"/><Relationship Id="rId2" Type="http://schemas.openxmlformats.org/officeDocument/2006/relationships/image" Target="../media/image130.svg"/><Relationship Id="rId1" Type="http://schemas.openxmlformats.org/officeDocument/2006/relationships/image" Target="../media/image129.png"/><Relationship Id="rId6" Type="http://schemas.openxmlformats.org/officeDocument/2006/relationships/image" Target="../media/image134.svg"/><Relationship Id="rId5" Type="http://schemas.openxmlformats.org/officeDocument/2006/relationships/image" Target="../media/image133.png"/><Relationship Id="rId4" Type="http://schemas.openxmlformats.org/officeDocument/2006/relationships/image" Target="../media/image132.svg"/></Relationships>
</file>

<file path=ppt/diagrams/_rels/data18.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139.png"/><Relationship Id="rId7" Type="http://schemas.openxmlformats.org/officeDocument/2006/relationships/image" Target="../media/image81.png"/><Relationship Id="rId2" Type="http://schemas.openxmlformats.org/officeDocument/2006/relationships/image" Target="../media/image138.svg"/><Relationship Id="rId1" Type="http://schemas.openxmlformats.org/officeDocument/2006/relationships/image" Target="../media/image137.png"/><Relationship Id="rId6" Type="http://schemas.openxmlformats.org/officeDocument/2006/relationships/image" Target="../media/image142.svg"/><Relationship Id="rId5" Type="http://schemas.openxmlformats.org/officeDocument/2006/relationships/image" Target="../media/image141.png"/><Relationship Id="rId10" Type="http://schemas.openxmlformats.org/officeDocument/2006/relationships/image" Target="../media/image144.svg"/><Relationship Id="rId4" Type="http://schemas.openxmlformats.org/officeDocument/2006/relationships/image" Target="../media/image140.svg"/><Relationship Id="rId9" Type="http://schemas.openxmlformats.org/officeDocument/2006/relationships/image" Target="../media/image143.png"/></Relationships>
</file>

<file path=ppt/diagrams/_rels/data19.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151.png"/><Relationship Id="rId3" Type="http://schemas.openxmlformats.org/officeDocument/2006/relationships/image" Target="../media/image145.png"/><Relationship Id="rId7" Type="http://schemas.openxmlformats.org/officeDocument/2006/relationships/image" Target="../media/image147.png"/><Relationship Id="rId12" Type="http://schemas.openxmlformats.org/officeDocument/2006/relationships/image" Target="../media/image88.sv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136.svg"/><Relationship Id="rId11" Type="http://schemas.openxmlformats.org/officeDocument/2006/relationships/image" Target="../media/image87.png"/><Relationship Id="rId5" Type="http://schemas.openxmlformats.org/officeDocument/2006/relationships/image" Target="../media/image135.png"/><Relationship Id="rId10" Type="http://schemas.openxmlformats.org/officeDocument/2006/relationships/image" Target="../media/image150.svg"/><Relationship Id="rId4" Type="http://schemas.openxmlformats.org/officeDocument/2006/relationships/image" Target="../media/image146.svg"/><Relationship Id="rId9" Type="http://schemas.openxmlformats.org/officeDocument/2006/relationships/image" Target="../media/image149.png"/><Relationship Id="rId14" Type="http://schemas.openxmlformats.org/officeDocument/2006/relationships/image" Target="../media/image152.svg"/></Relationships>
</file>

<file path=ppt/diagrams/_rels/data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ata21.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5" Type="http://schemas.openxmlformats.org/officeDocument/2006/relationships/image" Target="../media/image157.png"/><Relationship Id="rId10" Type="http://schemas.openxmlformats.org/officeDocument/2006/relationships/image" Target="../media/image162.svg"/><Relationship Id="rId4" Type="http://schemas.openxmlformats.org/officeDocument/2006/relationships/image" Target="../media/image156.svg"/><Relationship Id="rId9" Type="http://schemas.openxmlformats.org/officeDocument/2006/relationships/image" Target="../media/image161.png"/></Relationships>
</file>

<file path=ppt/diagrams/_rels/data2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87.png"/><Relationship Id="rId7" Type="http://schemas.openxmlformats.org/officeDocument/2006/relationships/image" Target="../media/image31.png"/><Relationship Id="rId2" Type="http://schemas.openxmlformats.org/officeDocument/2006/relationships/image" Target="../media/image164.svg"/><Relationship Id="rId1" Type="http://schemas.openxmlformats.org/officeDocument/2006/relationships/image" Target="../media/image163.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65.svg"/></Relationships>
</file>

<file path=ppt/diagrams/_rels/data23.xml.rels><?xml version="1.0" encoding="UTF-8" standalone="yes"?>
<Relationships xmlns="http://schemas.openxmlformats.org/package/2006/relationships"><Relationship Id="rId8" Type="http://schemas.openxmlformats.org/officeDocument/2006/relationships/image" Target="../media/image174.svg"/><Relationship Id="rId3" Type="http://schemas.openxmlformats.org/officeDocument/2006/relationships/image" Target="../media/image169.png"/><Relationship Id="rId7" Type="http://schemas.openxmlformats.org/officeDocument/2006/relationships/image" Target="../media/image173.png"/><Relationship Id="rId2" Type="http://schemas.openxmlformats.org/officeDocument/2006/relationships/image" Target="../media/image168.svg"/><Relationship Id="rId1" Type="http://schemas.openxmlformats.org/officeDocument/2006/relationships/image" Target="../media/image167.png"/><Relationship Id="rId6" Type="http://schemas.openxmlformats.org/officeDocument/2006/relationships/image" Target="../media/image172.svg"/><Relationship Id="rId5" Type="http://schemas.openxmlformats.org/officeDocument/2006/relationships/image" Target="../media/image171.png"/><Relationship Id="rId4" Type="http://schemas.openxmlformats.org/officeDocument/2006/relationships/image" Target="../media/image170.svg"/></Relationships>
</file>

<file path=ppt/diagrams/_rels/data24.xml.rels><?xml version="1.0" encoding="UTF-8" standalone="yes"?>
<Relationships xmlns="http://schemas.openxmlformats.org/package/2006/relationships"><Relationship Id="rId8" Type="http://schemas.openxmlformats.org/officeDocument/2006/relationships/image" Target="../media/image182.svg"/><Relationship Id="rId3" Type="http://schemas.openxmlformats.org/officeDocument/2006/relationships/image" Target="../media/image177.png"/><Relationship Id="rId7" Type="http://schemas.openxmlformats.org/officeDocument/2006/relationships/image" Target="../media/image181.png"/><Relationship Id="rId2" Type="http://schemas.openxmlformats.org/officeDocument/2006/relationships/image" Target="../media/image176.svg"/><Relationship Id="rId1" Type="http://schemas.openxmlformats.org/officeDocument/2006/relationships/image" Target="../media/image175.png"/><Relationship Id="rId6" Type="http://schemas.openxmlformats.org/officeDocument/2006/relationships/image" Target="../media/image180.svg"/><Relationship Id="rId5" Type="http://schemas.openxmlformats.org/officeDocument/2006/relationships/image" Target="../media/image179.png"/><Relationship Id="rId10" Type="http://schemas.openxmlformats.org/officeDocument/2006/relationships/image" Target="../media/image184.svg"/><Relationship Id="rId4" Type="http://schemas.openxmlformats.org/officeDocument/2006/relationships/image" Target="../media/image178.svg"/><Relationship Id="rId9" Type="http://schemas.openxmlformats.org/officeDocument/2006/relationships/image" Target="../media/image183.png"/></Relationships>
</file>

<file path=ppt/diagrams/_rels/data26.xml.rels><?xml version="1.0" encoding="UTF-8" standalone="yes"?>
<Relationships xmlns="http://schemas.openxmlformats.org/package/2006/relationships"><Relationship Id="rId8" Type="http://schemas.openxmlformats.org/officeDocument/2006/relationships/image" Target="../media/image192.svg"/><Relationship Id="rId3" Type="http://schemas.openxmlformats.org/officeDocument/2006/relationships/image" Target="../media/image187.png"/><Relationship Id="rId7" Type="http://schemas.openxmlformats.org/officeDocument/2006/relationships/image" Target="../media/image191.png"/><Relationship Id="rId12" Type="http://schemas.openxmlformats.org/officeDocument/2006/relationships/image" Target="../media/image196.sv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190.svg"/><Relationship Id="rId11" Type="http://schemas.openxmlformats.org/officeDocument/2006/relationships/image" Target="../media/image195.png"/><Relationship Id="rId5" Type="http://schemas.openxmlformats.org/officeDocument/2006/relationships/image" Target="../media/image189.png"/><Relationship Id="rId10" Type="http://schemas.openxmlformats.org/officeDocument/2006/relationships/image" Target="../media/image194.svg"/><Relationship Id="rId4" Type="http://schemas.openxmlformats.org/officeDocument/2006/relationships/image" Target="../media/image188.svg"/><Relationship Id="rId9" Type="http://schemas.openxmlformats.org/officeDocument/2006/relationships/image" Target="../media/image193.png"/></Relationships>
</file>

<file path=ppt/diagrams/_rels/data27.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12" Type="http://schemas.openxmlformats.org/officeDocument/2006/relationships/image" Target="../media/image162.sv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11" Type="http://schemas.openxmlformats.org/officeDocument/2006/relationships/image" Target="../media/image161.png"/><Relationship Id="rId5" Type="http://schemas.openxmlformats.org/officeDocument/2006/relationships/image" Target="../media/image157.png"/><Relationship Id="rId10" Type="http://schemas.openxmlformats.org/officeDocument/2006/relationships/image" Target="../media/image199.svg"/><Relationship Id="rId4" Type="http://schemas.openxmlformats.org/officeDocument/2006/relationships/image" Target="../media/image156.svg"/><Relationship Id="rId9" Type="http://schemas.openxmlformats.org/officeDocument/2006/relationships/image" Target="../media/image198.png"/></Relationships>
</file>

<file path=ppt/diagrams/_rels/data28.xml.rels><?xml version="1.0" encoding="UTF-8" standalone="yes"?>
<Relationships xmlns="http://schemas.openxmlformats.org/package/2006/relationships"><Relationship Id="rId8" Type="http://schemas.openxmlformats.org/officeDocument/2006/relationships/image" Target="../media/image207.svg"/><Relationship Id="rId3" Type="http://schemas.openxmlformats.org/officeDocument/2006/relationships/image" Target="../media/image202.png"/><Relationship Id="rId7" Type="http://schemas.openxmlformats.org/officeDocument/2006/relationships/image" Target="../media/image206.png"/><Relationship Id="rId2" Type="http://schemas.openxmlformats.org/officeDocument/2006/relationships/image" Target="../media/image201.svg"/><Relationship Id="rId1" Type="http://schemas.openxmlformats.org/officeDocument/2006/relationships/image" Target="../media/image200.png"/><Relationship Id="rId6" Type="http://schemas.openxmlformats.org/officeDocument/2006/relationships/image" Target="../media/image205.svg"/><Relationship Id="rId5" Type="http://schemas.openxmlformats.org/officeDocument/2006/relationships/image" Target="../media/image204.png"/><Relationship Id="rId4" Type="http://schemas.openxmlformats.org/officeDocument/2006/relationships/image" Target="../media/image203.svg"/></Relationships>
</file>

<file path=ppt/diagrams/_rels/data29.xml.rels><?xml version="1.0" encoding="UTF-8" standalone="yes"?>
<Relationships xmlns="http://schemas.openxmlformats.org/package/2006/relationships"><Relationship Id="rId8" Type="http://schemas.openxmlformats.org/officeDocument/2006/relationships/image" Target="../media/image211.svg"/><Relationship Id="rId3" Type="http://schemas.openxmlformats.org/officeDocument/2006/relationships/image" Target="../media/image208.png"/><Relationship Id="rId7" Type="http://schemas.openxmlformats.org/officeDocument/2006/relationships/image" Target="../media/image210.png"/><Relationship Id="rId2" Type="http://schemas.openxmlformats.org/officeDocument/2006/relationships/image" Target="../media/image168.svg"/><Relationship Id="rId1" Type="http://schemas.openxmlformats.org/officeDocument/2006/relationships/image" Target="../media/image167.png"/><Relationship Id="rId6" Type="http://schemas.openxmlformats.org/officeDocument/2006/relationships/image" Target="../media/image174.svg"/><Relationship Id="rId5" Type="http://schemas.openxmlformats.org/officeDocument/2006/relationships/image" Target="../media/image173.png"/><Relationship Id="rId4" Type="http://schemas.openxmlformats.org/officeDocument/2006/relationships/image" Target="../media/image209.svg"/></Relationships>
</file>

<file path=ppt/diagrams/_rels/data3.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33.png"/><Relationship Id="rId3" Type="http://schemas.openxmlformats.org/officeDocument/2006/relationships/image" Target="../media/image25.png"/><Relationship Id="rId7" Type="http://schemas.openxmlformats.org/officeDocument/2006/relationships/image" Target="../media/image21.png"/><Relationship Id="rId12" Type="http://schemas.openxmlformats.org/officeDocument/2006/relationships/image" Target="../media/image32.svg"/><Relationship Id="rId2" Type="http://schemas.openxmlformats.org/officeDocument/2006/relationships/image" Target="../media/image24.svg"/><Relationship Id="rId16" Type="http://schemas.openxmlformats.org/officeDocument/2006/relationships/image" Target="../media/image36.svg"/><Relationship Id="rId1" Type="http://schemas.openxmlformats.org/officeDocument/2006/relationships/image" Target="../media/image23.png"/><Relationship Id="rId6" Type="http://schemas.openxmlformats.org/officeDocument/2006/relationships/image" Target="../media/image28.svg"/><Relationship Id="rId11" Type="http://schemas.openxmlformats.org/officeDocument/2006/relationships/image" Target="../media/image31.png"/><Relationship Id="rId5" Type="http://schemas.openxmlformats.org/officeDocument/2006/relationships/image" Target="../media/image27.png"/><Relationship Id="rId15" Type="http://schemas.openxmlformats.org/officeDocument/2006/relationships/image" Target="../media/image35.png"/><Relationship Id="rId10" Type="http://schemas.openxmlformats.org/officeDocument/2006/relationships/image" Target="../media/image30.svg"/><Relationship Id="rId4" Type="http://schemas.openxmlformats.org/officeDocument/2006/relationships/image" Target="../media/image26.svg"/><Relationship Id="rId9" Type="http://schemas.openxmlformats.org/officeDocument/2006/relationships/image" Target="../media/image29.png"/><Relationship Id="rId14" Type="http://schemas.openxmlformats.org/officeDocument/2006/relationships/image" Target="../media/image34.svg"/></Relationships>
</file>

<file path=ppt/diagrams/_rels/data30.xml.rels><?xml version="1.0" encoding="UTF-8" standalone="yes"?>
<Relationships xmlns="http://schemas.openxmlformats.org/package/2006/relationships"><Relationship Id="rId8" Type="http://schemas.openxmlformats.org/officeDocument/2006/relationships/image" Target="../media/image170.svg"/><Relationship Id="rId3" Type="http://schemas.openxmlformats.org/officeDocument/2006/relationships/image" Target="../media/image208.png"/><Relationship Id="rId7" Type="http://schemas.openxmlformats.org/officeDocument/2006/relationships/image" Target="../media/image169.png"/><Relationship Id="rId2" Type="http://schemas.openxmlformats.org/officeDocument/2006/relationships/image" Target="../media/image174.svg"/><Relationship Id="rId1" Type="http://schemas.openxmlformats.org/officeDocument/2006/relationships/image" Target="../media/image173.png"/><Relationship Id="rId6" Type="http://schemas.openxmlformats.org/officeDocument/2006/relationships/image" Target="../media/image168.svg"/><Relationship Id="rId5" Type="http://schemas.openxmlformats.org/officeDocument/2006/relationships/image" Target="../media/image167.png"/><Relationship Id="rId10" Type="http://schemas.openxmlformats.org/officeDocument/2006/relationships/image" Target="../media/image98.svg"/><Relationship Id="rId4" Type="http://schemas.openxmlformats.org/officeDocument/2006/relationships/image" Target="../media/image209.svg"/><Relationship Id="rId9" Type="http://schemas.openxmlformats.org/officeDocument/2006/relationships/image" Target="../media/image97.png"/></Relationships>
</file>

<file path=ppt/diagrams/_rels/data31.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215.svg"/><Relationship Id="rId1" Type="http://schemas.openxmlformats.org/officeDocument/2006/relationships/image" Target="../media/image214.png"/><Relationship Id="rId6" Type="http://schemas.openxmlformats.org/officeDocument/2006/relationships/image" Target="../media/image170.svg"/><Relationship Id="rId5" Type="http://schemas.openxmlformats.org/officeDocument/2006/relationships/image" Target="../media/image169.png"/><Relationship Id="rId4" Type="http://schemas.openxmlformats.org/officeDocument/2006/relationships/image" Target="../media/image168.svg"/></Relationships>
</file>

<file path=ppt/diagrams/_rels/data32.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21.png"/><Relationship Id="rId7" Type="http://schemas.openxmlformats.org/officeDocument/2006/relationships/image" Target="../media/image221.png"/><Relationship Id="rId12" Type="http://schemas.openxmlformats.org/officeDocument/2006/relationships/image" Target="../media/image226.svg"/><Relationship Id="rId2" Type="http://schemas.openxmlformats.org/officeDocument/2006/relationships/image" Target="../media/image217.svg"/><Relationship Id="rId1" Type="http://schemas.openxmlformats.org/officeDocument/2006/relationships/image" Target="../media/image216.png"/><Relationship Id="rId6" Type="http://schemas.openxmlformats.org/officeDocument/2006/relationships/image" Target="../media/image220.svg"/><Relationship Id="rId11" Type="http://schemas.openxmlformats.org/officeDocument/2006/relationships/image" Target="../media/image225.pn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218.svg"/><Relationship Id="rId9" Type="http://schemas.openxmlformats.org/officeDocument/2006/relationships/image" Target="../media/image223.png"/></Relationships>
</file>

<file path=ppt/diagrams/_rels/data33.xml.rels><?xml version="1.0" encoding="UTF-8" standalone="yes"?>
<Relationships xmlns="http://schemas.openxmlformats.org/package/2006/relationships"><Relationship Id="rId8" Type="http://schemas.openxmlformats.org/officeDocument/2006/relationships/image" Target="../media/image232.svg"/><Relationship Id="rId3" Type="http://schemas.openxmlformats.org/officeDocument/2006/relationships/image" Target="../media/image229.png"/><Relationship Id="rId7" Type="http://schemas.openxmlformats.org/officeDocument/2006/relationships/image" Target="../media/image231.png"/><Relationship Id="rId2" Type="http://schemas.openxmlformats.org/officeDocument/2006/relationships/image" Target="../media/image170.svg"/><Relationship Id="rId1" Type="http://schemas.openxmlformats.org/officeDocument/2006/relationships/image" Target="../media/image169.png"/><Relationship Id="rId6" Type="http://schemas.openxmlformats.org/officeDocument/2006/relationships/image" Target="../media/image98.svg"/><Relationship Id="rId5" Type="http://schemas.openxmlformats.org/officeDocument/2006/relationships/image" Target="../media/image97.png"/><Relationship Id="rId4" Type="http://schemas.openxmlformats.org/officeDocument/2006/relationships/image" Target="../media/image230.svg"/></Relationships>
</file>

<file path=ppt/diagrams/_rels/data35.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12" Type="http://schemas.openxmlformats.org/officeDocument/2006/relationships/image" Target="../media/image162.sv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11" Type="http://schemas.openxmlformats.org/officeDocument/2006/relationships/image" Target="../media/image161.png"/><Relationship Id="rId5" Type="http://schemas.openxmlformats.org/officeDocument/2006/relationships/image" Target="../media/image157.png"/><Relationship Id="rId10" Type="http://schemas.openxmlformats.org/officeDocument/2006/relationships/image" Target="../media/image199.svg"/><Relationship Id="rId4" Type="http://schemas.openxmlformats.org/officeDocument/2006/relationships/image" Target="../media/image156.svg"/><Relationship Id="rId9" Type="http://schemas.openxmlformats.org/officeDocument/2006/relationships/image" Target="../media/image198.png"/></Relationships>
</file>

<file path=ppt/diagrams/_rels/data36.xml.rels><?xml version="1.0" encoding="UTF-8" standalone="yes"?>
<Relationships xmlns="http://schemas.openxmlformats.org/package/2006/relationships"><Relationship Id="rId8" Type="http://schemas.openxmlformats.org/officeDocument/2006/relationships/image" Target="../media/image240.svg"/><Relationship Id="rId3" Type="http://schemas.openxmlformats.org/officeDocument/2006/relationships/image" Target="../media/image235.png"/><Relationship Id="rId7" Type="http://schemas.openxmlformats.org/officeDocument/2006/relationships/image" Target="../media/image239.png"/><Relationship Id="rId2" Type="http://schemas.openxmlformats.org/officeDocument/2006/relationships/image" Target="../media/image234.svg"/><Relationship Id="rId1" Type="http://schemas.openxmlformats.org/officeDocument/2006/relationships/image" Target="../media/image233.png"/><Relationship Id="rId6" Type="http://schemas.openxmlformats.org/officeDocument/2006/relationships/image" Target="../media/image238.svg"/><Relationship Id="rId5" Type="http://schemas.openxmlformats.org/officeDocument/2006/relationships/image" Target="../media/image237.png"/><Relationship Id="rId4" Type="http://schemas.openxmlformats.org/officeDocument/2006/relationships/image" Target="../media/image236.svg"/></Relationships>
</file>

<file path=ppt/diagrams/_rels/data39.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ata40.xml.rels><?xml version="1.0" encoding="UTF-8" standalone="yes"?>
<Relationships xmlns="http://schemas.openxmlformats.org/package/2006/relationships"><Relationship Id="rId8" Type="http://schemas.openxmlformats.org/officeDocument/2006/relationships/image" Target="../media/image236.svg"/><Relationship Id="rId3" Type="http://schemas.openxmlformats.org/officeDocument/2006/relationships/image" Target="../media/image252.png"/><Relationship Id="rId7" Type="http://schemas.openxmlformats.org/officeDocument/2006/relationships/image" Target="../media/image235.png"/><Relationship Id="rId12" Type="http://schemas.openxmlformats.org/officeDocument/2006/relationships/image" Target="../media/image215.svg"/><Relationship Id="rId2" Type="http://schemas.openxmlformats.org/officeDocument/2006/relationships/image" Target="../media/image251.svg"/><Relationship Id="rId1" Type="http://schemas.openxmlformats.org/officeDocument/2006/relationships/image" Target="../media/image250.png"/><Relationship Id="rId6" Type="http://schemas.openxmlformats.org/officeDocument/2006/relationships/image" Target="../media/image238.svg"/><Relationship Id="rId11" Type="http://schemas.openxmlformats.org/officeDocument/2006/relationships/image" Target="../media/image214.png"/><Relationship Id="rId5" Type="http://schemas.openxmlformats.org/officeDocument/2006/relationships/image" Target="../media/image237.png"/><Relationship Id="rId10" Type="http://schemas.openxmlformats.org/officeDocument/2006/relationships/image" Target="../media/image94.svg"/><Relationship Id="rId4" Type="http://schemas.openxmlformats.org/officeDocument/2006/relationships/image" Target="../media/image253.svg"/><Relationship Id="rId9" Type="http://schemas.openxmlformats.org/officeDocument/2006/relationships/image" Target="../media/image93.png"/></Relationships>
</file>

<file path=ppt/diagrams/_rels/data41.xml.rels><?xml version="1.0" encoding="UTF-8" standalone="yes"?>
<Relationships xmlns="http://schemas.openxmlformats.org/package/2006/relationships"><Relationship Id="rId8" Type="http://schemas.openxmlformats.org/officeDocument/2006/relationships/image" Target="../media/image261.svg"/><Relationship Id="rId3" Type="http://schemas.openxmlformats.org/officeDocument/2006/relationships/image" Target="../media/image256.png"/><Relationship Id="rId7" Type="http://schemas.openxmlformats.org/officeDocument/2006/relationships/image" Target="../media/image260.png"/><Relationship Id="rId2" Type="http://schemas.openxmlformats.org/officeDocument/2006/relationships/image" Target="../media/image255.svg"/><Relationship Id="rId1" Type="http://schemas.openxmlformats.org/officeDocument/2006/relationships/image" Target="../media/image254.png"/><Relationship Id="rId6" Type="http://schemas.openxmlformats.org/officeDocument/2006/relationships/image" Target="../media/image259.svg"/><Relationship Id="rId5" Type="http://schemas.openxmlformats.org/officeDocument/2006/relationships/image" Target="../media/image258.png"/><Relationship Id="rId10" Type="http://schemas.openxmlformats.org/officeDocument/2006/relationships/image" Target="../media/image263.svg"/><Relationship Id="rId4" Type="http://schemas.openxmlformats.org/officeDocument/2006/relationships/image" Target="../media/image257.svg"/><Relationship Id="rId9" Type="http://schemas.openxmlformats.org/officeDocument/2006/relationships/image" Target="../media/image262.png"/></Relationships>
</file>

<file path=ppt/diagrams/_rels/data43.xml.rels><?xml version="1.0" encoding="UTF-8" standalone="yes"?>
<Relationships xmlns="http://schemas.openxmlformats.org/package/2006/relationships"><Relationship Id="rId8" Type="http://schemas.openxmlformats.org/officeDocument/2006/relationships/image" Target="../media/image269.svg"/><Relationship Id="rId3" Type="http://schemas.openxmlformats.org/officeDocument/2006/relationships/image" Target="../media/image264.png"/><Relationship Id="rId7" Type="http://schemas.openxmlformats.org/officeDocument/2006/relationships/image" Target="../media/image268.png"/><Relationship Id="rId2" Type="http://schemas.openxmlformats.org/officeDocument/2006/relationships/image" Target="../media/image174.svg"/><Relationship Id="rId1" Type="http://schemas.openxmlformats.org/officeDocument/2006/relationships/image" Target="../media/image173.png"/><Relationship Id="rId6" Type="http://schemas.openxmlformats.org/officeDocument/2006/relationships/image" Target="../media/image267.svg"/><Relationship Id="rId5" Type="http://schemas.openxmlformats.org/officeDocument/2006/relationships/image" Target="../media/image266.png"/><Relationship Id="rId10" Type="http://schemas.openxmlformats.org/officeDocument/2006/relationships/image" Target="../media/image271.svg"/><Relationship Id="rId4" Type="http://schemas.openxmlformats.org/officeDocument/2006/relationships/image" Target="../media/image265.svg"/><Relationship Id="rId9" Type="http://schemas.openxmlformats.org/officeDocument/2006/relationships/image" Target="../media/image270.png"/></Relationships>
</file>

<file path=ppt/diagrams/_rels/data44.xml.rels><?xml version="1.0" encoding="UTF-8" standalone="yes"?>
<Relationships xmlns="http://schemas.openxmlformats.org/package/2006/relationships"><Relationship Id="rId8" Type="http://schemas.openxmlformats.org/officeDocument/2006/relationships/image" Target="../media/image279.svg"/><Relationship Id="rId3" Type="http://schemas.openxmlformats.org/officeDocument/2006/relationships/image" Target="../media/image101.png"/><Relationship Id="rId7" Type="http://schemas.openxmlformats.org/officeDocument/2006/relationships/image" Target="../media/image278.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277.svg"/><Relationship Id="rId5" Type="http://schemas.openxmlformats.org/officeDocument/2006/relationships/image" Target="../media/image276.png"/><Relationship Id="rId10" Type="http://schemas.openxmlformats.org/officeDocument/2006/relationships/image" Target="../media/image281.svg"/><Relationship Id="rId4" Type="http://schemas.openxmlformats.org/officeDocument/2006/relationships/image" Target="../media/image102.svg"/><Relationship Id="rId9" Type="http://schemas.openxmlformats.org/officeDocument/2006/relationships/image" Target="../media/image280.png"/></Relationships>
</file>

<file path=ppt/diagrams/_rels/data45.xml.rels><?xml version="1.0" encoding="UTF-8" standalone="yes"?>
<Relationships xmlns="http://schemas.openxmlformats.org/package/2006/relationships"><Relationship Id="rId8" Type="http://schemas.openxmlformats.org/officeDocument/2006/relationships/image" Target="../media/image287.svg"/><Relationship Id="rId3" Type="http://schemas.openxmlformats.org/officeDocument/2006/relationships/image" Target="../media/image282.png"/><Relationship Id="rId7" Type="http://schemas.openxmlformats.org/officeDocument/2006/relationships/image" Target="../media/image286.png"/><Relationship Id="rId2" Type="http://schemas.openxmlformats.org/officeDocument/2006/relationships/image" Target="../media/image203.svg"/><Relationship Id="rId1" Type="http://schemas.openxmlformats.org/officeDocument/2006/relationships/image" Target="../media/image202.png"/><Relationship Id="rId6" Type="http://schemas.openxmlformats.org/officeDocument/2006/relationships/image" Target="../media/image285.svg"/><Relationship Id="rId5" Type="http://schemas.openxmlformats.org/officeDocument/2006/relationships/image" Target="../media/image284.png"/><Relationship Id="rId4" Type="http://schemas.openxmlformats.org/officeDocument/2006/relationships/image" Target="../media/image283.svg"/></Relationships>
</file>

<file path=ppt/diagrams/_rels/data46.xml.rels><?xml version="1.0" encoding="UTF-8" standalone="yes"?>
<Relationships xmlns="http://schemas.openxmlformats.org/package/2006/relationships"><Relationship Id="rId8" Type="http://schemas.openxmlformats.org/officeDocument/2006/relationships/image" Target="../media/image297.svg"/><Relationship Id="rId3" Type="http://schemas.openxmlformats.org/officeDocument/2006/relationships/image" Target="../media/image292.png"/><Relationship Id="rId7" Type="http://schemas.openxmlformats.org/officeDocument/2006/relationships/image" Target="../media/image296.png"/><Relationship Id="rId12" Type="http://schemas.openxmlformats.org/officeDocument/2006/relationships/image" Target="../media/image301.svg"/><Relationship Id="rId2" Type="http://schemas.openxmlformats.org/officeDocument/2006/relationships/image" Target="../media/image102.svg"/><Relationship Id="rId1" Type="http://schemas.openxmlformats.org/officeDocument/2006/relationships/image" Target="../media/image101.png"/><Relationship Id="rId6" Type="http://schemas.openxmlformats.org/officeDocument/2006/relationships/image" Target="../media/image295.svg"/><Relationship Id="rId11" Type="http://schemas.openxmlformats.org/officeDocument/2006/relationships/image" Target="../media/image300.png"/><Relationship Id="rId5" Type="http://schemas.openxmlformats.org/officeDocument/2006/relationships/image" Target="../media/image294.png"/><Relationship Id="rId10" Type="http://schemas.openxmlformats.org/officeDocument/2006/relationships/image" Target="../media/image299.svg"/><Relationship Id="rId4" Type="http://schemas.openxmlformats.org/officeDocument/2006/relationships/image" Target="../media/image293.svg"/><Relationship Id="rId9" Type="http://schemas.openxmlformats.org/officeDocument/2006/relationships/image" Target="../media/image298.png"/></Relationships>
</file>

<file path=ppt/diagrams/_rels/data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102.svg"/><Relationship Id="rId1" Type="http://schemas.openxmlformats.org/officeDocument/2006/relationships/image" Target="../media/image101.png"/><Relationship Id="rId6" Type="http://schemas.openxmlformats.org/officeDocument/2006/relationships/image" Target="../media/image303.svg"/><Relationship Id="rId5" Type="http://schemas.openxmlformats.org/officeDocument/2006/relationships/image" Target="../media/image302.png"/><Relationship Id="rId4" Type="http://schemas.openxmlformats.org/officeDocument/2006/relationships/image" Target="../media/image82.svg"/></Relationships>
</file>

<file path=ppt/diagrams/_rels/data49.xml.rels><?xml version="1.0" encoding="UTF-8" standalone="yes"?>
<Relationships xmlns="http://schemas.openxmlformats.org/package/2006/relationships"><Relationship Id="rId8" Type="http://schemas.openxmlformats.org/officeDocument/2006/relationships/image" Target="../media/image309.svg"/><Relationship Id="rId3" Type="http://schemas.openxmlformats.org/officeDocument/2006/relationships/image" Target="../media/image27.png"/><Relationship Id="rId7" Type="http://schemas.openxmlformats.org/officeDocument/2006/relationships/image" Target="../media/image308.png"/><Relationship Id="rId12" Type="http://schemas.openxmlformats.org/officeDocument/2006/relationships/image" Target="../media/image313.svg"/><Relationship Id="rId2" Type="http://schemas.openxmlformats.org/officeDocument/2006/relationships/image" Target="../media/image305.svg"/><Relationship Id="rId1" Type="http://schemas.openxmlformats.org/officeDocument/2006/relationships/image" Target="../media/image304.png"/><Relationship Id="rId6" Type="http://schemas.openxmlformats.org/officeDocument/2006/relationships/image" Target="../media/image307.svg"/><Relationship Id="rId11" Type="http://schemas.openxmlformats.org/officeDocument/2006/relationships/image" Target="../media/image312.png"/><Relationship Id="rId5" Type="http://schemas.openxmlformats.org/officeDocument/2006/relationships/image" Target="../media/image135.png"/><Relationship Id="rId10" Type="http://schemas.openxmlformats.org/officeDocument/2006/relationships/image" Target="../media/image311.svg"/><Relationship Id="rId4" Type="http://schemas.openxmlformats.org/officeDocument/2006/relationships/image" Target="../media/image306.svg"/><Relationship Id="rId9" Type="http://schemas.openxmlformats.org/officeDocument/2006/relationships/image" Target="../media/image310.png"/></Relationships>
</file>

<file path=ppt/diagrams/_rels/data5.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3.png"/><Relationship Id="rId7" Type="http://schemas.openxmlformats.org/officeDocument/2006/relationships/image" Target="../media/image23.png"/><Relationship Id="rId12" Type="http://schemas.openxmlformats.org/officeDocument/2006/relationships/image" Target="../media/image50.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49.png"/><Relationship Id="rId5" Type="http://schemas.openxmlformats.org/officeDocument/2006/relationships/image" Target="../media/image45.png"/><Relationship Id="rId10" Type="http://schemas.openxmlformats.org/officeDocument/2006/relationships/image" Target="../media/image48.svg"/><Relationship Id="rId4" Type="http://schemas.openxmlformats.org/officeDocument/2006/relationships/image" Target="../media/image44.svg"/><Relationship Id="rId9" Type="http://schemas.openxmlformats.org/officeDocument/2006/relationships/image" Target="../media/image31.png"/></Relationships>
</file>

<file path=ppt/diagrams/_rels/data50.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12" Type="http://schemas.openxmlformats.org/officeDocument/2006/relationships/image" Target="../media/image162.sv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11" Type="http://schemas.openxmlformats.org/officeDocument/2006/relationships/image" Target="../media/image161.png"/><Relationship Id="rId5" Type="http://schemas.openxmlformats.org/officeDocument/2006/relationships/image" Target="../media/image157.png"/><Relationship Id="rId10" Type="http://schemas.openxmlformats.org/officeDocument/2006/relationships/image" Target="../media/image199.svg"/><Relationship Id="rId4" Type="http://schemas.openxmlformats.org/officeDocument/2006/relationships/image" Target="../media/image156.svg"/><Relationship Id="rId9" Type="http://schemas.openxmlformats.org/officeDocument/2006/relationships/image" Target="../media/image198.png"/></Relationships>
</file>

<file path=ppt/diagrams/_rels/data51.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ata52.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image" Target="../media/image316.png"/><Relationship Id="rId7" Type="http://schemas.openxmlformats.org/officeDocument/2006/relationships/image" Target="../media/image87.png"/><Relationship Id="rId2" Type="http://schemas.openxmlformats.org/officeDocument/2006/relationships/image" Target="../media/image315.svg"/><Relationship Id="rId1" Type="http://schemas.openxmlformats.org/officeDocument/2006/relationships/image" Target="../media/image314.png"/><Relationship Id="rId6" Type="http://schemas.openxmlformats.org/officeDocument/2006/relationships/image" Target="../media/image319.svg"/><Relationship Id="rId5" Type="http://schemas.openxmlformats.org/officeDocument/2006/relationships/image" Target="../media/image318.png"/><Relationship Id="rId4" Type="http://schemas.openxmlformats.org/officeDocument/2006/relationships/image" Target="../media/image317.svg"/></Relationships>
</file>

<file path=ppt/diagrams/_rels/data53.xml.rels><?xml version="1.0" encoding="UTF-8" standalone="yes"?>
<Relationships xmlns="http://schemas.openxmlformats.org/package/2006/relationships"><Relationship Id="rId8" Type="http://schemas.openxmlformats.org/officeDocument/2006/relationships/image" Target="../media/image327.svg"/><Relationship Id="rId3" Type="http://schemas.openxmlformats.org/officeDocument/2006/relationships/image" Target="../media/image322.png"/><Relationship Id="rId7" Type="http://schemas.openxmlformats.org/officeDocument/2006/relationships/image" Target="../media/image326.png"/><Relationship Id="rId2" Type="http://schemas.openxmlformats.org/officeDocument/2006/relationships/image" Target="../media/image321.svg"/><Relationship Id="rId1" Type="http://schemas.openxmlformats.org/officeDocument/2006/relationships/image" Target="../media/image320.png"/><Relationship Id="rId6" Type="http://schemas.openxmlformats.org/officeDocument/2006/relationships/image" Target="../media/image325.svg"/><Relationship Id="rId5" Type="http://schemas.openxmlformats.org/officeDocument/2006/relationships/image" Target="../media/image324.png"/><Relationship Id="rId4" Type="http://schemas.openxmlformats.org/officeDocument/2006/relationships/image" Target="../media/image323.svg"/></Relationships>
</file>

<file path=ppt/diagrams/_rels/data54.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9.svg"/><Relationship Id="rId1" Type="http://schemas.openxmlformats.org/officeDocument/2006/relationships/image" Target="../media/image338.png"/><Relationship Id="rId6" Type="http://schemas.openxmlformats.org/officeDocument/2006/relationships/image" Target="../media/image342.svg"/><Relationship Id="rId5" Type="http://schemas.openxmlformats.org/officeDocument/2006/relationships/image" Target="../media/image248.png"/><Relationship Id="rId4" Type="http://schemas.openxmlformats.org/officeDocument/2006/relationships/image" Target="../media/image341.svg"/></Relationships>
</file>

<file path=ppt/diagrams/_rels/data55.xml.rels><?xml version="1.0" encoding="UTF-8" standalone="yes"?>
<Relationships xmlns="http://schemas.openxmlformats.org/package/2006/relationships"><Relationship Id="rId8" Type="http://schemas.openxmlformats.org/officeDocument/2006/relationships/image" Target="../media/image350.svg"/><Relationship Id="rId3" Type="http://schemas.openxmlformats.org/officeDocument/2006/relationships/image" Target="../media/image345.png"/><Relationship Id="rId7" Type="http://schemas.openxmlformats.org/officeDocument/2006/relationships/image" Target="../media/image349.png"/><Relationship Id="rId12" Type="http://schemas.openxmlformats.org/officeDocument/2006/relationships/image" Target="../media/image354.svg"/><Relationship Id="rId2" Type="http://schemas.openxmlformats.org/officeDocument/2006/relationships/image" Target="../media/image344.svg"/><Relationship Id="rId1" Type="http://schemas.openxmlformats.org/officeDocument/2006/relationships/image" Target="../media/image343.png"/><Relationship Id="rId6" Type="http://schemas.openxmlformats.org/officeDocument/2006/relationships/image" Target="../media/image348.svg"/><Relationship Id="rId11" Type="http://schemas.openxmlformats.org/officeDocument/2006/relationships/image" Target="../media/image353.png"/><Relationship Id="rId5" Type="http://schemas.openxmlformats.org/officeDocument/2006/relationships/image" Target="../media/image347.png"/><Relationship Id="rId10" Type="http://schemas.openxmlformats.org/officeDocument/2006/relationships/image" Target="../media/image352.svg"/><Relationship Id="rId4" Type="http://schemas.openxmlformats.org/officeDocument/2006/relationships/image" Target="../media/image346.svg"/><Relationship Id="rId9" Type="http://schemas.openxmlformats.org/officeDocument/2006/relationships/image" Target="../media/image351.png"/></Relationships>
</file>

<file path=ppt/diagrams/_rels/data56.xml.rels><?xml version="1.0" encoding="UTF-8" standalone="yes"?>
<Relationships xmlns="http://schemas.openxmlformats.org/package/2006/relationships"><Relationship Id="rId8" Type="http://schemas.openxmlformats.org/officeDocument/2006/relationships/image" Target="../media/image362.svg"/><Relationship Id="rId3" Type="http://schemas.openxmlformats.org/officeDocument/2006/relationships/image" Target="../media/image357.png"/><Relationship Id="rId7" Type="http://schemas.openxmlformats.org/officeDocument/2006/relationships/image" Target="../media/image361.png"/><Relationship Id="rId2" Type="http://schemas.openxmlformats.org/officeDocument/2006/relationships/image" Target="../media/image356.svg"/><Relationship Id="rId1" Type="http://schemas.openxmlformats.org/officeDocument/2006/relationships/image" Target="../media/image355.png"/><Relationship Id="rId6" Type="http://schemas.openxmlformats.org/officeDocument/2006/relationships/image" Target="../media/image360.svg"/><Relationship Id="rId5" Type="http://schemas.openxmlformats.org/officeDocument/2006/relationships/image" Target="../media/image359.png"/><Relationship Id="rId10" Type="http://schemas.openxmlformats.org/officeDocument/2006/relationships/image" Target="../media/image364.svg"/><Relationship Id="rId4" Type="http://schemas.openxmlformats.org/officeDocument/2006/relationships/image" Target="../media/image358.svg"/><Relationship Id="rId9" Type="http://schemas.openxmlformats.org/officeDocument/2006/relationships/image" Target="../media/image363.png"/></Relationships>
</file>

<file path=ppt/diagrams/_rels/data58.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ata59.xml.rels><?xml version="1.0" encoding="UTF-8" standalone="yes"?>
<Relationships xmlns="http://schemas.openxmlformats.org/package/2006/relationships"><Relationship Id="rId8" Type="http://schemas.openxmlformats.org/officeDocument/2006/relationships/image" Target="../media/image378.svg"/><Relationship Id="rId3" Type="http://schemas.openxmlformats.org/officeDocument/2006/relationships/image" Target="../media/image373.png"/><Relationship Id="rId7" Type="http://schemas.openxmlformats.org/officeDocument/2006/relationships/image" Target="../media/image377.png"/><Relationship Id="rId2" Type="http://schemas.openxmlformats.org/officeDocument/2006/relationships/image" Target="../media/image372.svg"/><Relationship Id="rId1" Type="http://schemas.openxmlformats.org/officeDocument/2006/relationships/image" Target="../media/image371.png"/><Relationship Id="rId6" Type="http://schemas.openxmlformats.org/officeDocument/2006/relationships/image" Target="../media/image376.svg"/><Relationship Id="rId5" Type="http://schemas.openxmlformats.org/officeDocument/2006/relationships/image" Target="../media/image375.png"/><Relationship Id="rId4" Type="http://schemas.openxmlformats.org/officeDocument/2006/relationships/image" Target="../media/image374.svg"/></Relationships>
</file>

<file path=ppt/diagrams/_rels/data6.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ata60.xml.rels><?xml version="1.0" encoding="UTF-8" standalone="yes"?>
<Relationships xmlns="http://schemas.openxmlformats.org/package/2006/relationships"><Relationship Id="rId8" Type="http://schemas.openxmlformats.org/officeDocument/2006/relationships/image" Target="../media/image386.svg"/><Relationship Id="rId3" Type="http://schemas.openxmlformats.org/officeDocument/2006/relationships/image" Target="../media/image381.png"/><Relationship Id="rId7" Type="http://schemas.openxmlformats.org/officeDocument/2006/relationships/image" Target="../media/image385.png"/><Relationship Id="rId12" Type="http://schemas.openxmlformats.org/officeDocument/2006/relationships/image" Target="../media/image388.svg"/><Relationship Id="rId2" Type="http://schemas.openxmlformats.org/officeDocument/2006/relationships/image" Target="../media/image380.svg"/><Relationship Id="rId1" Type="http://schemas.openxmlformats.org/officeDocument/2006/relationships/image" Target="../media/image379.png"/><Relationship Id="rId6" Type="http://schemas.openxmlformats.org/officeDocument/2006/relationships/image" Target="../media/image384.svg"/><Relationship Id="rId11" Type="http://schemas.openxmlformats.org/officeDocument/2006/relationships/image" Target="../media/image387.png"/><Relationship Id="rId5" Type="http://schemas.openxmlformats.org/officeDocument/2006/relationships/image" Target="../media/image383.png"/><Relationship Id="rId10" Type="http://schemas.openxmlformats.org/officeDocument/2006/relationships/image" Target="../media/image209.svg"/><Relationship Id="rId4" Type="http://schemas.openxmlformats.org/officeDocument/2006/relationships/image" Target="../media/image382.svg"/><Relationship Id="rId9" Type="http://schemas.openxmlformats.org/officeDocument/2006/relationships/image" Target="../media/image208.png"/></Relationships>
</file>

<file path=ppt/diagrams/_rels/data61.xml.rels><?xml version="1.0" encoding="UTF-8" standalone="yes"?>
<Relationships xmlns="http://schemas.openxmlformats.org/package/2006/relationships"><Relationship Id="rId8" Type="http://schemas.openxmlformats.org/officeDocument/2006/relationships/image" Target="../media/image396.svg"/><Relationship Id="rId3" Type="http://schemas.openxmlformats.org/officeDocument/2006/relationships/image" Target="../media/image391.png"/><Relationship Id="rId7" Type="http://schemas.openxmlformats.org/officeDocument/2006/relationships/image" Target="../media/image395.png"/><Relationship Id="rId2" Type="http://schemas.openxmlformats.org/officeDocument/2006/relationships/image" Target="../media/image390.svg"/><Relationship Id="rId1" Type="http://schemas.openxmlformats.org/officeDocument/2006/relationships/image" Target="../media/image389.png"/><Relationship Id="rId6" Type="http://schemas.openxmlformats.org/officeDocument/2006/relationships/image" Target="../media/image394.svg"/><Relationship Id="rId5" Type="http://schemas.openxmlformats.org/officeDocument/2006/relationships/image" Target="../media/image393.png"/><Relationship Id="rId4" Type="http://schemas.openxmlformats.org/officeDocument/2006/relationships/image" Target="../media/image392.svg"/></Relationships>
</file>

<file path=ppt/diagrams/_rels/data62.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398.svg"/><Relationship Id="rId1" Type="http://schemas.openxmlformats.org/officeDocument/2006/relationships/image" Target="../media/image397.png"/><Relationship Id="rId6" Type="http://schemas.openxmlformats.org/officeDocument/2006/relationships/image" Target="../media/image401.svg"/><Relationship Id="rId5" Type="http://schemas.openxmlformats.org/officeDocument/2006/relationships/image" Target="../media/image400.png"/><Relationship Id="rId4" Type="http://schemas.openxmlformats.org/officeDocument/2006/relationships/image" Target="../media/image399.svg"/></Relationships>
</file>

<file path=ppt/diagrams/_rels/data63.xml.rels><?xml version="1.0" encoding="UTF-8" standalone="yes"?>
<Relationships xmlns="http://schemas.openxmlformats.org/package/2006/relationships"><Relationship Id="rId8" Type="http://schemas.openxmlformats.org/officeDocument/2006/relationships/image" Target="../media/image409.svg"/><Relationship Id="rId3" Type="http://schemas.openxmlformats.org/officeDocument/2006/relationships/image" Target="../media/image404.png"/><Relationship Id="rId7" Type="http://schemas.openxmlformats.org/officeDocument/2006/relationships/image" Target="../media/image408.png"/><Relationship Id="rId2" Type="http://schemas.openxmlformats.org/officeDocument/2006/relationships/image" Target="../media/image403.svg"/><Relationship Id="rId1" Type="http://schemas.openxmlformats.org/officeDocument/2006/relationships/image" Target="../media/image402.png"/><Relationship Id="rId6" Type="http://schemas.openxmlformats.org/officeDocument/2006/relationships/image" Target="../media/image407.svg"/><Relationship Id="rId5" Type="http://schemas.openxmlformats.org/officeDocument/2006/relationships/image" Target="../media/image406.png"/><Relationship Id="rId10" Type="http://schemas.openxmlformats.org/officeDocument/2006/relationships/image" Target="../media/image411.svg"/><Relationship Id="rId4" Type="http://schemas.openxmlformats.org/officeDocument/2006/relationships/image" Target="../media/image405.svg"/><Relationship Id="rId9" Type="http://schemas.openxmlformats.org/officeDocument/2006/relationships/image" Target="../media/image410.png"/></Relationships>
</file>

<file path=ppt/diagrams/_rels/data64.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412.png"/><Relationship Id="rId7" Type="http://schemas.openxmlformats.org/officeDocument/2006/relationships/image" Target="../media/image221.png"/><Relationship Id="rId12" Type="http://schemas.openxmlformats.org/officeDocument/2006/relationships/image" Target="../media/image415.svg"/><Relationship Id="rId2" Type="http://schemas.openxmlformats.org/officeDocument/2006/relationships/image" Target="../media/image217.svg"/><Relationship Id="rId1" Type="http://schemas.openxmlformats.org/officeDocument/2006/relationships/image" Target="../media/image216.png"/><Relationship Id="rId6" Type="http://schemas.openxmlformats.org/officeDocument/2006/relationships/image" Target="../media/image220.svg"/><Relationship Id="rId11" Type="http://schemas.openxmlformats.org/officeDocument/2006/relationships/image" Target="../media/image414.pn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413.svg"/><Relationship Id="rId9" Type="http://schemas.openxmlformats.org/officeDocument/2006/relationships/image" Target="../media/image223.png"/></Relationships>
</file>

<file path=ppt/diagrams/_rels/data65.xml.rels><?xml version="1.0" encoding="UTF-8" standalone="yes"?>
<Relationships xmlns="http://schemas.openxmlformats.org/package/2006/relationships"><Relationship Id="rId8" Type="http://schemas.openxmlformats.org/officeDocument/2006/relationships/image" Target="../media/image422.svg"/><Relationship Id="rId13" Type="http://schemas.openxmlformats.org/officeDocument/2006/relationships/image" Target="../media/image427.png"/><Relationship Id="rId3" Type="http://schemas.openxmlformats.org/officeDocument/2006/relationships/image" Target="../media/image419.png"/><Relationship Id="rId7" Type="http://schemas.openxmlformats.org/officeDocument/2006/relationships/image" Target="../media/image242.png"/><Relationship Id="rId12" Type="http://schemas.openxmlformats.org/officeDocument/2006/relationships/image" Target="../media/image426.svg"/><Relationship Id="rId2" Type="http://schemas.openxmlformats.org/officeDocument/2006/relationships/image" Target="../media/image418.svg"/><Relationship Id="rId1" Type="http://schemas.openxmlformats.org/officeDocument/2006/relationships/image" Target="../media/image417.png"/><Relationship Id="rId6" Type="http://schemas.openxmlformats.org/officeDocument/2006/relationships/image" Target="../media/image421.svg"/><Relationship Id="rId11" Type="http://schemas.openxmlformats.org/officeDocument/2006/relationships/image" Target="../media/image425.png"/><Relationship Id="rId5" Type="http://schemas.openxmlformats.org/officeDocument/2006/relationships/image" Target="../media/image105.png"/><Relationship Id="rId10" Type="http://schemas.openxmlformats.org/officeDocument/2006/relationships/image" Target="../media/image424.svg"/><Relationship Id="rId4" Type="http://schemas.openxmlformats.org/officeDocument/2006/relationships/image" Target="../media/image420.svg"/><Relationship Id="rId9" Type="http://schemas.openxmlformats.org/officeDocument/2006/relationships/image" Target="../media/image423.png"/><Relationship Id="rId14" Type="http://schemas.openxmlformats.org/officeDocument/2006/relationships/image" Target="../media/image428.svg"/></Relationships>
</file>

<file path=ppt/diagrams/_rels/data66.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ata67.xml.rels><?xml version="1.0" encoding="UTF-8" standalone="yes"?>
<Relationships xmlns="http://schemas.openxmlformats.org/package/2006/relationships"><Relationship Id="rId8" Type="http://schemas.openxmlformats.org/officeDocument/2006/relationships/image" Target="../media/image437.svg"/><Relationship Id="rId3" Type="http://schemas.openxmlformats.org/officeDocument/2006/relationships/image" Target="../media/image432.png"/><Relationship Id="rId7" Type="http://schemas.openxmlformats.org/officeDocument/2006/relationships/image" Target="../media/image436.png"/><Relationship Id="rId2" Type="http://schemas.openxmlformats.org/officeDocument/2006/relationships/image" Target="../media/image431.svg"/><Relationship Id="rId1" Type="http://schemas.openxmlformats.org/officeDocument/2006/relationships/image" Target="../media/image430.png"/><Relationship Id="rId6" Type="http://schemas.openxmlformats.org/officeDocument/2006/relationships/image" Target="../media/image435.svg"/><Relationship Id="rId5" Type="http://schemas.openxmlformats.org/officeDocument/2006/relationships/image" Target="../media/image434.png"/><Relationship Id="rId10" Type="http://schemas.openxmlformats.org/officeDocument/2006/relationships/image" Target="../media/image439.svg"/><Relationship Id="rId4" Type="http://schemas.openxmlformats.org/officeDocument/2006/relationships/image" Target="../media/image433.svg"/><Relationship Id="rId9" Type="http://schemas.openxmlformats.org/officeDocument/2006/relationships/image" Target="../media/image438.png"/></Relationships>
</file>

<file path=ppt/diagrams/_rels/data7.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diagrams/_rels/data9.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45.png"/><Relationship Id="rId7" Type="http://schemas.openxmlformats.org/officeDocument/2006/relationships/image" Target="../media/image69.png"/><Relationship Id="rId12" Type="http://schemas.openxmlformats.org/officeDocument/2006/relationships/image" Target="../media/image74.svg"/><Relationship Id="rId2" Type="http://schemas.openxmlformats.org/officeDocument/2006/relationships/image" Target="../media/image68.svg"/><Relationship Id="rId1" Type="http://schemas.openxmlformats.org/officeDocument/2006/relationships/image" Target="../media/image25.png"/><Relationship Id="rId6" Type="http://schemas.openxmlformats.org/officeDocument/2006/relationships/image" Target="../media/image48.svg"/><Relationship Id="rId11" Type="http://schemas.openxmlformats.org/officeDocument/2006/relationships/image" Target="../media/image73.png"/><Relationship Id="rId5" Type="http://schemas.openxmlformats.org/officeDocument/2006/relationships/image" Target="../media/image31.png"/><Relationship Id="rId10" Type="http://schemas.openxmlformats.org/officeDocument/2006/relationships/image" Target="../media/image72.svg"/><Relationship Id="rId4" Type="http://schemas.openxmlformats.org/officeDocument/2006/relationships/image" Target="../media/image46.svg"/><Relationship Id="rId9" Type="http://schemas.openxmlformats.org/officeDocument/2006/relationships/image" Target="../media/image71.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diagrams/_rels/drawing10.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83.png"/><Relationship Id="rId7" Type="http://schemas.openxmlformats.org/officeDocument/2006/relationships/image" Target="../media/image51.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10" Type="http://schemas.openxmlformats.org/officeDocument/2006/relationships/image" Target="../media/image88.svg"/><Relationship Id="rId4" Type="http://schemas.openxmlformats.org/officeDocument/2006/relationships/image" Target="../media/image84.svg"/><Relationship Id="rId9" Type="http://schemas.openxmlformats.org/officeDocument/2006/relationships/image" Target="../media/image87.png"/></Relationships>
</file>

<file path=ppt/diagrams/_rels/drawing13.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image" Target="../media/image92.svg"/><Relationship Id="rId1" Type="http://schemas.openxmlformats.org/officeDocument/2006/relationships/image" Target="../media/image91.png"/><Relationship Id="rId6" Type="http://schemas.openxmlformats.org/officeDocument/2006/relationships/image" Target="../media/image96.svg"/><Relationship Id="rId5" Type="http://schemas.openxmlformats.org/officeDocument/2006/relationships/image" Target="../media/image95.png"/><Relationship Id="rId10" Type="http://schemas.openxmlformats.org/officeDocument/2006/relationships/image" Target="../media/image100.svg"/><Relationship Id="rId4" Type="http://schemas.openxmlformats.org/officeDocument/2006/relationships/image" Target="../media/image94.svg"/><Relationship Id="rId9" Type="http://schemas.openxmlformats.org/officeDocument/2006/relationships/image" Target="../media/image99.png"/></Relationships>
</file>

<file path=ppt/diagrams/_rels/drawing14.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image" Target="../media/image102.svg"/><Relationship Id="rId1" Type="http://schemas.openxmlformats.org/officeDocument/2006/relationships/image" Target="../media/image101.png"/><Relationship Id="rId6" Type="http://schemas.openxmlformats.org/officeDocument/2006/relationships/image" Target="../media/image106.svg"/><Relationship Id="rId5" Type="http://schemas.openxmlformats.org/officeDocument/2006/relationships/image" Target="../media/image105.png"/><Relationship Id="rId4" Type="http://schemas.openxmlformats.org/officeDocument/2006/relationships/image" Target="../media/image104.svg"/></Relationships>
</file>

<file path=ppt/diagrams/_rels/drawing15.xml.rels><?xml version="1.0" encoding="UTF-8" standalone="yes"?>
<Relationships xmlns="http://schemas.openxmlformats.org/package/2006/relationships"><Relationship Id="rId8" Type="http://schemas.openxmlformats.org/officeDocument/2006/relationships/image" Target="../media/image116.svg"/><Relationship Id="rId3" Type="http://schemas.openxmlformats.org/officeDocument/2006/relationships/image" Target="../media/image111.png"/><Relationship Id="rId7" Type="http://schemas.openxmlformats.org/officeDocument/2006/relationships/image" Target="../media/image115.png"/><Relationship Id="rId12" Type="http://schemas.openxmlformats.org/officeDocument/2006/relationships/image" Target="../media/image120.svg"/><Relationship Id="rId2" Type="http://schemas.openxmlformats.org/officeDocument/2006/relationships/image" Target="../media/image110.svg"/><Relationship Id="rId1" Type="http://schemas.openxmlformats.org/officeDocument/2006/relationships/image" Target="../media/image109.png"/><Relationship Id="rId6" Type="http://schemas.openxmlformats.org/officeDocument/2006/relationships/image" Target="../media/image114.svg"/><Relationship Id="rId11" Type="http://schemas.openxmlformats.org/officeDocument/2006/relationships/image" Target="../media/image119.png"/><Relationship Id="rId5" Type="http://schemas.openxmlformats.org/officeDocument/2006/relationships/image" Target="../media/image113.png"/><Relationship Id="rId10" Type="http://schemas.openxmlformats.org/officeDocument/2006/relationships/image" Target="../media/image118.svg"/><Relationship Id="rId4" Type="http://schemas.openxmlformats.org/officeDocument/2006/relationships/image" Target="../media/image112.svg"/><Relationship Id="rId9" Type="http://schemas.openxmlformats.org/officeDocument/2006/relationships/image" Target="../media/image117.png"/></Relationships>
</file>

<file path=ppt/diagrams/_rels/drawing16.xml.rels><?xml version="1.0" encoding="UTF-8" standalone="yes"?>
<Relationships xmlns="http://schemas.openxmlformats.org/package/2006/relationships"><Relationship Id="rId8" Type="http://schemas.openxmlformats.org/officeDocument/2006/relationships/image" Target="../media/image128.svg"/><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image" Target="../media/image122.svg"/><Relationship Id="rId1" Type="http://schemas.openxmlformats.org/officeDocument/2006/relationships/image" Target="../media/image121.png"/><Relationship Id="rId6" Type="http://schemas.openxmlformats.org/officeDocument/2006/relationships/image" Target="../media/image126.svg"/><Relationship Id="rId5" Type="http://schemas.openxmlformats.org/officeDocument/2006/relationships/image" Target="../media/image125.png"/><Relationship Id="rId4" Type="http://schemas.openxmlformats.org/officeDocument/2006/relationships/image" Target="../media/image124.svg"/></Relationships>
</file>

<file path=ppt/diagrams/_rels/drawing17.xml.rels><?xml version="1.0" encoding="UTF-8" standalone="yes"?>
<Relationships xmlns="http://schemas.openxmlformats.org/package/2006/relationships"><Relationship Id="rId8" Type="http://schemas.openxmlformats.org/officeDocument/2006/relationships/image" Target="../media/image136.svg"/><Relationship Id="rId3" Type="http://schemas.openxmlformats.org/officeDocument/2006/relationships/image" Target="../media/image131.png"/><Relationship Id="rId7" Type="http://schemas.openxmlformats.org/officeDocument/2006/relationships/image" Target="../media/image135.png"/><Relationship Id="rId2" Type="http://schemas.openxmlformats.org/officeDocument/2006/relationships/image" Target="../media/image130.svg"/><Relationship Id="rId1" Type="http://schemas.openxmlformats.org/officeDocument/2006/relationships/image" Target="../media/image129.png"/><Relationship Id="rId6" Type="http://schemas.openxmlformats.org/officeDocument/2006/relationships/image" Target="../media/image134.svg"/><Relationship Id="rId5" Type="http://schemas.openxmlformats.org/officeDocument/2006/relationships/image" Target="../media/image133.png"/><Relationship Id="rId4" Type="http://schemas.openxmlformats.org/officeDocument/2006/relationships/image" Target="../media/image132.svg"/></Relationships>
</file>

<file path=ppt/diagrams/_rels/drawing18.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139.png"/><Relationship Id="rId7" Type="http://schemas.openxmlformats.org/officeDocument/2006/relationships/image" Target="../media/image81.png"/><Relationship Id="rId2" Type="http://schemas.openxmlformats.org/officeDocument/2006/relationships/image" Target="../media/image138.svg"/><Relationship Id="rId1" Type="http://schemas.openxmlformats.org/officeDocument/2006/relationships/image" Target="../media/image137.png"/><Relationship Id="rId6" Type="http://schemas.openxmlformats.org/officeDocument/2006/relationships/image" Target="../media/image142.svg"/><Relationship Id="rId5" Type="http://schemas.openxmlformats.org/officeDocument/2006/relationships/image" Target="../media/image141.png"/><Relationship Id="rId10" Type="http://schemas.openxmlformats.org/officeDocument/2006/relationships/image" Target="../media/image144.svg"/><Relationship Id="rId4" Type="http://schemas.openxmlformats.org/officeDocument/2006/relationships/image" Target="../media/image140.svg"/><Relationship Id="rId9" Type="http://schemas.openxmlformats.org/officeDocument/2006/relationships/image" Target="../media/image143.png"/></Relationships>
</file>

<file path=ppt/diagrams/_rels/drawing19.xml.rels><?xml version="1.0" encoding="UTF-8" standalone="yes"?>
<Relationships xmlns="http://schemas.openxmlformats.org/package/2006/relationships"><Relationship Id="rId8" Type="http://schemas.openxmlformats.org/officeDocument/2006/relationships/image" Target="../media/image148.svg"/><Relationship Id="rId13" Type="http://schemas.openxmlformats.org/officeDocument/2006/relationships/image" Target="../media/image151.png"/><Relationship Id="rId3" Type="http://schemas.openxmlformats.org/officeDocument/2006/relationships/image" Target="../media/image145.png"/><Relationship Id="rId7" Type="http://schemas.openxmlformats.org/officeDocument/2006/relationships/image" Target="../media/image147.png"/><Relationship Id="rId12" Type="http://schemas.openxmlformats.org/officeDocument/2006/relationships/image" Target="../media/image88.sv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136.svg"/><Relationship Id="rId11" Type="http://schemas.openxmlformats.org/officeDocument/2006/relationships/image" Target="../media/image87.png"/><Relationship Id="rId5" Type="http://schemas.openxmlformats.org/officeDocument/2006/relationships/image" Target="../media/image135.png"/><Relationship Id="rId10" Type="http://schemas.openxmlformats.org/officeDocument/2006/relationships/image" Target="../media/image150.svg"/><Relationship Id="rId4" Type="http://schemas.openxmlformats.org/officeDocument/2006/relationships/image" Target="../media/image146.svg"/><Relationship Id="rId9" Type="http://schemas.openxmlformats.org/officeDocument/2006/relationships/image" Target="../media/image149.png"/><Relationship Id="rId14" Type="http://schemas.openxmlformats.org/officeDocument/2006/relationships/image" Target="../media/image152.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rawing21.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5" Type="http://schemas.openxmlformats.org/officeDocument/2006/relationships/image" Target="../media/image157.png"/><Relationship Id="rId10" Type="http://schemas.openxmlformats.org/officeDocument/2006/relationships/image" Target="../media/image162.svg"/><Relationship Id="rId4" Type="http://schemas.openxmlformats.org/officeDocument/2006/relationships/image" Target="../media/image156.svg"/><Relationship Id="rId9" Type="http://schemas.openxmlformats.org/officeDocument/2006/relationships/image" Target="../media/image161.png"/></Relationships>
</file>

<file path=ppt/diagrams/_rels/drawing22.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87.png"/><Relationship Id="rId7" Type="http://schemas.openxmlformats.org/officeDocument/2006/relationships/image" Target="../media/image31.png"/><Relationship Id="rId2" Type="http://schemas.openxmlformats.org/officeDocument/2006/relationships/image" Target="../media/image164.svg"/><Relationship Id="rId1" Type="http://schemas.openxmlformats.org/officeDocument/2006/relationships/image" Target="../media/image163.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165.svg"/></Relationships>
</file>

<file path=ppt/diagrams/_rels/drawing23.xml.rels><?xml version="1.0" encoding="UTF-8" standalone="yes"?>
<Relationships xmlns="http://schemas.openxmlformats.org/package/2006/relationships"><Relationship Id="rId8" Type="http://schemas.openxmlformats.org/officeDocument/2006/relationships/image" Target="../media/image174.svg"/><Relationship Id="rId3" Type="http://schemas.openxmlformats.org/officeDocument/2006/relationships/image" Target="../media/image169.png"/><Relationship Id="rId7" Type="http://schemas.openxmlformats.org/officeDocument/2006/relationships/image" Target="../media/image173.png"/><Relationship Id="rId2" Type="http://schemas.openxmlformats.org/officeDocument/2006/relationships/image" Target="../media/image168.svg"/><Relationship Id="rId1" Type="http://schemas.openxmlformats.org/officeDocument/2006/relationships/image" Target="../media/image167.png"/><Relationship Id="rId6" Type="http://schemas.openxmlformats.org/officeDocument/2006/relationships/image" Target="../media/image172.svg"/><Relationship Id="rId5" Type="http://schemas.openxmlformats.org/officeDocument/2006/relationships/image" Target="../media/image171.png"/><Relationship Id="rId4" Type="http://schemas.openxmlformats.org/officeDocument/2006/relationships/image" Target="../media/image170.svg"/></Relationships>
</file>

<file path=ppt/diagrams/_rels/drawing24.xml.rels><?xml version="1.0" encoding="UTF-8" standalone="yes"?>
<Relationships xmlns="http://schemas.openxmlformats.org/package/2006/relationships"><Relationship Id="rId8" Type="http://schemas.openxmlformats.org/officeDocument/2006/relationships/image" Target="../media/image182.svg"/><Relationship Id="rId3" Type="http://schemas.openxmlformats.org/officeDocument/2006/relationships/image" Target="../media/image177.png"/><Relationship Id="rId7" Type="http://schemas.openxmlformats.org/officeDocument/2006/relationships/image" Target="../media/image181.png"/><Relationship Id="rId2" Type="http://schemas.openxmlformats.org/officeDocument/2006/relationships/image" Target="../media/image176.svg"/><Relationship Id="rId1" Type="http://schemas.openxmlformats.org/officeDocument/2006/relationships/image" Target="../media/image175.png"/><Relationship Id="rId6" Type="http://schemas.openxmlformats.org/officeDocument/2006/relationships/image" Target="../media/image180.svg"/><Relationship Id="rId5" Type="http://schemas.openxmlformats.org/officeDocument/2006/relationships/image" Target="../media/image179.png"/><Relationship Id="rId10" Type="http://schemas.openxmlformats.org/officeDocument/2006/relationships/image" Target="../media/image184.svg"/><Relationship Id="rId4" Type="http://schemas.openxmlformats.org/officeDocument/2006/relationships/image" Target="../media/image178.svg"/><Relationship Id="rId9" Type="http://schemas.openxmlformats.org/officeDocument/2006/relationships/image" Target="../media/image183.png"/></Relationships>
</file>

<file path=ppt/diagrams/_rels/drawing26.xml.rels><?xml version="1.0" encoding="UTF-8" standalone="yes"?>
<Relationships xmlns="http://schemas.openxmlformats.org/package/2006/relationships"><Relationship Id="rId8" Type="http://schemas.openxmlformats.org/officeDocument/2006/relationships/image" Target="../media/image192.svg"/><Relationship Id="rId3" Type="http://schemas.openxmlformats.org/officeDocument/2006/relationships/image" Target="../media/image187.png"/><Relationship Id="rId7" Type="http://schemas.openxmlformats.org/officeDocument/2006/relationships/image" Target="../media/image191.png"/><Relationship Id="rId12" Type="http://schemas.openxmlformats.org/officeDocument/2006/relationships/image" Target="../media/image196.sv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190.svg"/><Relationship Id="rId11" Type="http://schemas.openxmlformats.org/officeDocument/2006/relationships/image" Target="../media/image195.png"/><Relationship Id="rId5" Type="http://schemas.openxmlformats.org/officeDocument/2006/relationships/image" Target="../media/image189.png"/><Relationship Id="rId10" Type="http://schemas.openxmlformats.org/officeDocument/2006/relationships/image" Target="../media/image194.svg"/><Relationship Id="rId4" Type="http://schemas.openxmlformats.org/officeDocument/2006/relationships/image" Target="../media/image188.svg"/><Relationship Id="rId9" Type="http://schemas.openxmlformats.org/officeDocument/2006/relationships/image" Target="../media/image193.png"/></Relationships>
</file>

<file path=ppt/diagrams/_rels/drawing27.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12" Type="http://schemas.openxmlformats.org/officeDocument/2006/relationships/image" Target="../media/image162.sv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11" Type="http://schemas.openxmlformats.org/officeDocument/2006/relationships/image" Target="../media/image161.png"/><Relationship Id="rId5" Type="http://schemas.openxmlformats.org/officeDocument/2006/relationships/image" Target="../media/image157.png"/><Relationship Id="rId10" Type="http://schemas.openxmlformats.org/officeDocument/2006/relationships/image" Target="../media/image199.svg"/><Relationship Id="rId4" Type="http://schemas.openxmlformats.org/officeDocument/2006/relationships/image" Target="../media/image156.svg"/><Relationship Id="rId9" Type="http://schemas.openxmlformats.org/officeDocument/2006/relationships/image" Target="../media/image198.png"/></Relationships>
</file>

<file path=ppt/diagrams/_rels/drawing28.xml.rels><?xml version="1.0" encoding="UTF-8" standalone="yes"?>
<Relationships xmlns="http://schemas.openxmlformats.org/package/2006/relationships"><Relationship Id="rId8" Type="http://schemas.openxmlformats.org/officeDocument/2006/relationships/image" Target="../media/image207.svg"/><Relationship Id="rId3" Type="http://schemas.openxmlformats.org/officeDocument/2006/relationships/image" Target="../media/image202.png"/><Relationship Id="rId7" Type="http://schemas.openxmlformats.org/officeDocument/2006/relationships/image" Target="../media/image206.png"/><Relationship Id="rId2" Type="http://schemas.openxmlformats.org/officeDocument/2006/relationships/image" Target="../media/image201.svg"/><Relationship Id="rId1" Type="http://schemas.openxmlformats.org/officeDocument/2006/relationships/image" Target="../media/image200.png"/><Relationship Id="rId6" Type="http://schemas.openxmlformats.org/officeDocument/2006/relationships/image" Target="../media/image205.svg"/><Relationship Id="rId5" Type="http://schemas.openxmlformats.org/officeDocument/2006/relationships/image" Target="../media/image204.png"/><Relationship Id="rId4" Type="http://schemas.openxmlformats.org/officeDocument/2006/relationships/image" Target="../media/image203.svg"/></Relationships>
</file>

<file path=ppt/diagrams/_rels/drawing29.xml.rels><?xml version="1.0" encoding="UTF-8" standalone="yes"?>
<Relationships xmlns="http://schemas.openxmlformats.org/package/2006/relationships"><Relationship Id="rId8" Type="http://schemas.openxmlformats.org/officeDocument/2006/relationships/image" Target="../media/image211.svg"/><Relationship Id="rId3" Type="http://schemas.openxmlformats.org/officeDocument/2006/relationships/image" Target="../media/image208.png"/><Relationship Id="rId7" Type="http://schemas.openxmlformats.org/officeDocument/2006/relationships/image" Target="../media/image210.png"/><Relationship Id="rId2" Type="http://schemas.openxmlformats.org/officeDocument/2006/relationships/image" Target="../media/image168.svg"/><Relationship Id="rId1" Type="http://schemas.openxmlformats.org/officeDocument/2006/relationships/image" Target="../media/image167.png"/><Relationship Id="rId6" Type="http://schemas.openxmlformats.org/officeDocument/2006/relationships/image" Target="../media/image174.svg"/><Relationship Id="rId5" Type="http://schemas.openxmlformats.org/officeDocument/2006/relationships/image" Target="../media/image173.png"/><Relationship Id="rId4" Type="http://schemas.openxmlformats.org/officeDocument/2006/relationships/image" Target="../media/image209.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33.png"/><Relationship Id="rId3" Type="http://schemas.openxmlformats.org/officeDocument/2006/relationships/image" Target="../media/image25.png"/><Relationship Id="rId7" Type="http://schemas.openxmlformats.org/officeDocument/2006/relationships/image" Target="../media/image21.png"/><Relationship Id="rId12" Type="http://schemas.openxmlformats.org/officeDocument/2006/relationships/image" Target="../media/image32.svg"/><Relationship Id="rId2" Type="http://schemas.openxmlformats.org/officeDocument/2006/relationships/image" Target="../media/image24.svg"/><Relationship Id="rId16" Type="http://schemas.openxmlformats.org/officeDocument/2006/relationships/image" Target="../media/image36.svg"/><Relationship Id="rId1" Type="http://schemas.openxmlformats.org/officeDocument/2006/relationships/image" Target="../media/image23.png"/><Relationship Id="rId6" Type="http://schemas.openxmlformats.org/officeDocument/2006/relationships/image" Target="../media/image28.svg"/><Relationship Id="rId11" Type="http://schemas.openxmlformats.org/officeDocument/2006/relationships/image" Target="../media/image31.png"/><Relationship Id="rId5" Type="http://schemas.openxmlformats.org/officeDocument/2006/relationships/image" Target="../media/image27.png"/><Relationship Id="rId15" Type="http://schemas.openxmlformats.org/officeDocument/2006/relationships/image" Target="../media/image35.png"/><Relationship Id="rId10" Type="http://schemas.openxmlformats.org/officeDocument/2006/relationships/image" Target="../media/image30.svg"/><Relationship Id="rId4" Type="http://schemas.openxmlformats.org/officeDocument/2006/relationships/image" Target="../media/image26.svg"/><Relationship Id="rId9" Type="http://schemas.openxmlformats.org/officeDocument/2006/relationships/image" Target="../media/image29.png"/><Relationship Id="rId14" Type="http://schemas.openxmlformats.org/officeDocument/2006/relationships/image" Target="../media/image34.svg"/></Relationships>
</file>

<file path=ppt/diagrams/_rels/drawing30.xml.rels><?xml version="1.0" encoding="UTF-8" standalone="yes"?>
<Relationships xmlns="http://schemas.openxmlformats.org/package/2006/relationships"><Relationship Id="rId8" Type="http://schemas.openxmlformats.org/officeDocument/2006/relationships/image" Target="../media/image170.svg"/><Relationship Id="rId3" Type="http://schemas.openxmlformats.org/officeDocument/2006/relationships/image" Target="../media/image208.png"/><Relationship Id="rId7" Type="http://schemas.openxmlformats.org/officeDocument/2006/relationships/image" Target="../media/image169.png"/><Relationship Id="rId2" Type="http://schemas.openxmlformats.org/officeDocument/2006/relationships/image" Target="../media/image174.svg"/><Relationship Id="rId1" Type="http://schemas.openxmlformats.org/officeDocument/2006/relationships/image" Target="../media/image173.png"/><Relationship Id="rId6" Type="http://schemas.openxmlformats.org/officeDocument/2006/relationships/image" Target="../media/image168.svg"/><Relationship Id="rId5" Type="http://schemas.openxmlformats.org/officeDocument/2006/relationships/image" Target="../media/image167.png"/><Relationship Id="rId10" Type="http://schemas.openxmlformats.org/officeDocument/2006/relationships/image" Target="../media/image98.svg"/><Relationship Id="rId4" Type="http://schemas.openxmlformats.org/officeDocument/2006/relationships/image" Target="../media/image209.svg"/><Relationship Id="rId9" Type="http://schemas.openxmlformats.org/officeDocument/2006/relationships/image" Target="../media/image97.png"/></Relationships>
</file>

<file path=ppt/diagrams/_rels/drawing31.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215.svg"/><Relationship Id="rId1" Type="http://schemas.openxmlformats.org/officeDocument/2006/relationships/image" Target="../media/image214.png"/><Relationship Id="rId6" Type="http://schemas.openxmlformats.org/officeDocument/2006/relationships/image" Target="../media/image170.svg"/><Relationship Id="rId5" Type="http://schemas.openxmlformats.org/officeDocument/2006/relationships/image" Target="../media/image169.png"/><Relationship Id="rId4" Type="http://schemas.openxmlformats.org/officeDocument/2006/relationships/image" Target="../media/image168.svg"/></Relationships>
</file>

<file path=ppt/diagrams/_rels/drawing32.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21.png"/><Relationship Id="rId7" Type="http://schemas.openxmlformats.org/officeDocument/2006/relationships/image" Target="../media/image221.png"/><Relationship Id="rId12" Type="http://schemas.openxmlformats.org/officeDocument/2006/relationships/image" Target="../media/image226.svg"/><Relationship Id="rId2" Type="http://schemas.openxmlformats.org/officeDocument/2006/relationships/image" Target="../media/image217.svg"/><Relationship Id="rId1" Type="http://schemas.openxmlformats.org/officeDocument/2006/relationships/image" Target="../media/image216.png"/><Relationship Id="rId6" Type="http://schemas.openxmlformats.org/officeDocument/2006/relationships/image" Target="../media/image220.svg"/><Relationship Id="rId11" Type="http://schemas.openxmlformats.org/officeDocument/2006/relationships/image" Target="../media/image225.pn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218.svg"/><Relationship Id="rId9" Type="http://schemas.openxmlformats.org/officeDocument/2006/relationships/image" Target="../media/image223.png"/></Relationships>
</file>

<file path=ppt/diagrams/_rels/drawing33.xml.rels><?xml version="1.0" encoding="UTF-8" standalone="yes"?>
<Relationships xmlns="http://schemas.openxmlformats.org/package/2006/relationships"><Relationship Id="rId8" Type="http://schemas.openxmlformats.org/officeDocument/2006/relationships/image" Target="../media/image232.svg"/><Relationship Id="rId3" Type="http://schemas.openxmlformats.org/officeDocument/2006/relationships/image" Target="../media/image229.png"/><Relationship Id="rId7" Type="http://schemas.openxmlformats.org/officeDocument/2006/relationships/image" Target="../media/image231.png"/><Relationship Id="rId2" Type="http://schemas.openxmlformats.org/officeDocument/2006/relationships/image" Target="../media/image170.svg"/><Relationship Id="rId1" Type="http://schemas.openxmlformats.org/officeDocument/2006/relationships/image" Target="../media/image169.png"/><Relationship Id="rId6" Type="http://schemas.openxmlformats.org/officeDocument/2006/relationships/image" Target="../media/image98.svg"/><Relationship Id="rId5" Type="http://schemas.openxmlformats.org/officeDocument/2006/relationships/image" Target="../media/image97.png"/><Relationship Id="rId4" Type="http://schemas.openxmlformats.org/officeDocument/2006/relationships/image" Target="../media/image230.svg"/></Relationships>
</file>

<file path=ppt/diagrams/_rels/drawing35.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12" Type="http://schemas.openxmlformats.org/officeDocument/2006/relationships/image" Target="../media/image162.sv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11" Type="http://schemas.openxmlformats.org/officeDocument/2006/relationships/image" Target="../media/image161.png"/><Relationship Id="rId5" Type="http://schemas.openxmlformats.org/officeDocument/2006/relationships/image" Target="../media/image157.png"/><Relationship Id="rId10" Type="http://schemas.openxmlformats.org/officeDocument/2006/relationships/image" Target="../media/image199.svg"/><Relationship Id="rId4" Type="http://schemas.openxmlformats.org/officeDocument/2006/relationships/image" Target="../media/image156.svg"/><Relationship Id="rId9" Type="http://schemas.openxmlformats.org/officeDocument/2006/relationships/image" Target="../media/image198.png"/></Relationships>
</file>

<file path=ppt/diagrams/_rels/drawing36.xml.rels><?xml version="1.0" encoding="UTF-8" standalone="yes"?>
<Relationships xmlns="http://schemas.openxmlformats.org/package/2006/relationships"><Relationship Id="rId8" Type="http://schemas.openxmlformats.org/officeDocument/2006/relationships/image" Target="../media/image240.svg"/><Relationship Id="rId3" Type="http://schemas.openxmlformats.org/officeDocument/2006/relationships/image" Target="../media/image235.png"/><Relationship Id="rId7" Type="http://schemas.openxmlformats.org/officeDocument/2006/relationships/image" Target="../media/image239.png"/><Relationship Id="rId2" Type="http://schemas.openxmlformats.org/officeDocument/2006/relationships/image" Target="../media/image234.svg"/><Relationship Id="rId1" Type="http://schemas.openxmlformats.org/officeDocument/2006/relationships/image" Target="../media/image233.png"/><Relationship Id="rId6" Type="http://schemas.openxmlformats.org/officeDocument/2006/relationships/image" Target="../media/image238.svg"/><Relationship Id="rId5" Type="http://schemas.openxmlformats.org/officeDocument/2006/relationships/image" Target="../media/image237.png"/><Relationship Id="rId4" Type="http://schemas.openxmlformats.org/officeDocument/2006/relationships/image" Target="../media/image236.svg"/></Relationships>
</file>

<file path=ppt/diagrams/_rels/drawing39.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rawing40.xml.rels><?xml version="1.0" encoding="UTF-8" standalone="yes"?>
<Relationships xmlns="http://schemas.openxmlformats.org/package/2006/relationships"><Relationship Id="rId8" Type="http://schemas.openxmlformats.org/officeDocument/2006/relationships/image" Target="../media/image236.svg"/><Relationship Id="rId3" Type="http://schemas.openxmlformats.org/officeDocument/2006/relationships/image" Target="../media/image252.png"/><Relationship Id="rId7" Type="http://schemas.openxmlformats.org/officeDocument/2006/relationships/image" Target="../media/image235.png"/><Relationship Id="rId12" Type="http://schemas.openxmlformats.org/officeDocument/2006/relationships/image" Target="../media/image215.svg"/><Relationship Id="rId2" Type="http://schemas.openxmlformats.org/officeDocument/2006/relationships/image" Target="../media/image251.svg"/><Relationship Id="rId1" Type="http://schemas.openxmlformats.org/officeDocument/2006/relationships/image" Target="../media/image250.png"/><Relationship Id="rId6" Type="http://schemas.openxmlformats.org/officeDocument/2006/relationships/image" Target="../media/image238.svg"/><Relationship Id="rId11" Type="http://schemas.openxmlformats.org/officeDocument/2006/relationships/image" Target="../media/image214.png"/><Relationship Id="rId5" Type="http://schemas.openxmlformats.org/officeDocument/2006/relationships/image" Target="../media/image237.png"/><Relationship Id="rId10" Type="http://schemas.openxmlformats.org/officeDocument/2006/relationships/image" Target="../media/image94.svg"/><Relationship Id="rId4" Type="http://schemas.openxmlformats.org/officeDocument/2006/relationships/image" Target="../media/image253.svg"/><Relationship Id="rId9" Type="http://schemas.openxmlformats.org/officeDocument/2006/relationships/image" Target="../media/image93.png"/></Relationships>
</file>

<file path=ppt/diagrams/_rels/drawing41.xml.rels><?xml version="1.0" encoding="UTF-8" standalone="yes"?>
<Relationships xmlns="http://schemas.openxmlformats.org/package/2006/relationships"><Relationship Id="rId8" Type="http://schemas.openxmlformats.org/officeDocument/2006/relationships/image" Target="../media/image261.svg"/><Relationship Id="rId3" Type="http://schemas.openxmlformats.org/officeDocument/2006/relationships/image" Target="../media/image256.png"/><Relationship Id="rId7" Type="http://schemas.openxmlformats.org/officeDocument/2006/relationships/image" Target="../media/image260.png"/><Relationship Id="rId2" Type="http://schemas.openxmlformats.org/officeDocument/2006/relationships/image" Target="../media/image255.svg"/><Relationship Id="rId1" Type="http://schemas.openxmlformats.org/officeDocument/2006/relationships/image" Target="../media/image254.png"/><Relationship Id="rId6" Type="http://schemas.openxmlformats.org/officeDocument/2006/relationships/image" Target="../media/image259.svg"/><Relationship Id="rId5" Type="http://schemas.openxmlformats.org/officeDocument/2006/relationships/image" Target="../media/image258.png"/><Relationship Id="rId10" Type="http://schemas.openxmlformats.org/officeDocument/2006/relationships/image" Target="../media/image263.svg"/><Relationship Id="rId4" Type="http://schemas.openxmlformats.org/officeDocument/2006/relationships/image" Target="../media/image257.svg"/><Relationship Id="rId9" Type="http://schemas.openxmlformats.org/officeDocument/2006/relationships/image" Target="../media/image262.png"/></Relationships>
</file>

<file path=ppt/diagrams/_rels/drawing43.xml.rels><?xml version="1.0" encoding="UTF-8" standalone="yes"?>
<Relationships xmlns="http://schemas.openxmlformats.org/package/2006/relationships"><Relationship Id="rId8" Type="http://schemas.openxmlformats.org/officeDocument/2006/relationships/image" Target="../media/image269.svg"/><Relationship Id="rId3" Type="http://schemas.openxmlformats.org/officeDocument/2006/relationships/image" Target="../media/image264.png"/><Relationship Id="rId7" Type="http://schemas.openxmlformats.org/officeDocument/2006/relationships/image" Target="../media/image268.png"/><Relationship Id="rId2" Type="http://schemas.openxmlformats.org/officeDocument/2006/relationships/image" Target="../media/image174.svg"/><Relationship Id="rId1" Type="http://schemas.openxmlformats.org/officeDocument/2006/relationships/image" Target="../media/image173.png"/><Relationship Id="rId6" Type="http://schemas.openxmlformats.org/officeDocument/2006/relationships/image" Target="../media/image267.svg"/><Relationship Id="rId5" Type="http://schemas.openxmlformats.org/officeDocument/2006/relationships/image" Target="../media/image266.png"/><Relationship Id="rId10" Type="http://schemas.openxmlformats.org/officeDocument/2006/relationships/image" Target="../media/image271.svg"/><Relationship Id="rId4" Type="http://schemas.openxmlformats.org/officeDocument/2006/relationships/image" Target="../media/image265.svg"/><Relationship Id="rId9" Type="http://schemas.openxmlformats.org/officeDocument/2006/relationships/image" Target="../media/image270.png"/></Relationships>
</file>

<file path=ppt/diagrams/_rels/drawing44.xml.rels><?xml version="1.0" encoding="UTF-8" standalone="yes"?>
<Relationships xmlns="http://schemas.openxmlformats.org/package/2006/relationships"><Relationship Id="rId8" Type="http://schemas.openxmlformats.org/officeDocument/2006/relationships/image" Target="../media/image279.svg"/><Relationship Id="rId3" Type="http://schemas.openxmlformats.org/officeDocument/2006/relationships/image" Target="../media/image101.png"/><Relationship Id="rId7" Type="http://schemas.openxmlformats.org/officeDocument/2006/relationships/image" Target="../media/image278.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277.svg"/><Relationship Id="rId5" Type="http://schemas.openxmlformats.org/officeDocument/2006/relationships/image" Target="../media/image276.png"/><Relationship Id="rId10" Type="http://schemas.openxmlformats.org/officeDocument/2006/relationships/image" Target="../media/image281.svg"/><Relationship Id="rId4" Type="http://schemas.openxmlformats.org/officeDocument/2006/relationships/image" Target="../media/image102.svg"/><Relationship Id="rId9" Type="http://schemas.openxmlformats.org/officeDocument/2006/relationships/image" Target="../media/image280.png"/></Relationships>
</file>

<file path=ppt/diagrams/_rels/drawing45.xml.rels><?xml version="1.0" encoding="UTF-8" standalone="yes"?>
<Relationships xmlns="http://schemas.openxmlformats.org/package/2006/relationships"><Relationship Id="rId8" Type="http://schemas.openxmlformats.org/officeDocument/2006/relationships/image" Target="../media/image287.svg"/><Relationship Id="rId3" Type="http://schemas.openxmlformats.org/officeDocument/2006/relationships/image" Target="../media/image282.png"/><Relationship Id="rId7" Type="http://schemas.openxmlformats.org/officeDocument/2006/relationships/image" Target="../media/image286.png"/><Relationship Id="rId2" Type="http://schemas.openxmlformats.org/officeDocument/2006/relationships/image" Target="../media/image203.svg"/><Relationship Id="rId1" Type="http://schemas.openxmlformats.org/officeDocument/2006/relationships/image" Target="../media/image202.png"/><Relationship Id="rId6" Type="http://schemas.openxmlformats.org/officeDocument/2006/relationships/image" Target="../media/image285.svg"/><Relationship Id="rId5" Type="http://schemas.openxmlformats.org/officeDocument/2006/relationships/image" Target="../media/image284.png"/><Relationship Id="rId4" Type="http://schemas.openxmlformats.org/officeDocument/2006/relationships/image" Target="../media/image283.svg"/></Relationships>
</file>

<file path=ppt/diagrams/_rels/drawing46.xml.rels><?xml version="1.0" encoding="UTF-8" standalone="yes"?>
<Relationships xmlns="http://schemas.openxmlformats.org/package/2006/relationships"><Relationship Id="rId8" Type="http://schemas.openxmlformats.org/officeDocument/2006/relationships/image" Target="../media/image297.svg"/><Relationship Id="rId3" Type="http://schemas.openxmlformats.org/officeDocument/2006/relationships/image" Target="../media/image292.png"/><Relationship Id="rId7" Type="http://schemas.openxmlformats.org/officeDocument/2006/relationships/image" Target="../media/image296.png"/><Relationship Id="rId12" Type="http://schemas.openxmlformats.org/officeDocument/2006/relationships/image" Target="../media/image301.svg"/><Relationship Id="rId2" Type="http://schemas.openxmlformats.org/officeDocument/2006/relationships/image" Target="../media/image102.svg"/><Relationship Id="rId1" Type="http://schemas.openxmlformats.org/officeDocument/2006/relationships/image" Target="../media/image101.png"/><Relationship Id="rId6" Type="http://schemas.openxmlformats.org/officeDocument/2006/relationships/image" Target="../media/image295.svg"/><Relationship Id="rId11" Type="http://schemas.openxmlformats.org/officeDocument/2006/relationships/image" Target="../media/image300.png"/><Relationship Id="rId5" Type="http://schemas.openxmlformats.org/officeDocument/2006/relationships/image" Target="../media/image294.png"/><Relationship Id="rId10" Type="http://schemas.openxmlformats.org/officeDocument/2006/relationships/image" Target="../media/image299.svg"/><Relationship Id="rId4" Type="http://schemas.openxmlformats.org/officeDocument/2006/relationships/image" Target="../media/image293.svg"/><Relationship Id="rId9" Type="http://schemas.openxmlformats.org/officeDocument/2006/relationships/image" Target="../media/image298.png"/></Relationships>
</file>

<file path=ppt/diagrams/_rels/drawing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102.svg"/><Relationship Id="rId1" Type="http://schemas.openxmlformats.org/officeDocument/2006/relationships/image" Target="../media/image101.png"/><Relationship Id="rId6" Type="http://schemas.openxmlformats.org/officeDocument/2006/relationships/image" Target="../media/image303.svg"/><Relationship Id="rId5" Type="http://schemas.openxmlformats.org/officeDocument/2006/relationships/image" Target="../media/image302.png"/><Relationship Id="rId4" Type="http://schemas.openxmlformats.org/officeDocument/2006/relationships/image" Target="../media/image82.svg"/></Relationships>
</file>

<file path=ppt/diagrams/_rels/drawing49.xml.rels><?xml version="1.0" encoding="UTF-8" standalone="yes"?>
<Relationships xmlns="http://schemas.openxmlformats.org/package/2006/relationships"><Relationship Id="rId8" Type="http://schemas.openxmlformats.org/officeDocument/2006/relationships/image" Target="../media/image309.svg"/><Relationship Id="rId3" Type="http://schemas.openxmlformats.org/officeDocument/2006/relationships/image" Target="../media/image27.png"/><Relationship Id="rId7" Type="http://schemas.openxmlformats.org/officeDocument/2006/relationships/image" Target="../media/image308.png"/><Relationship Id="rId12" Type="http://schemas.openxmlformats.org/officeDocument/2006/relationships/image" Target="../media/image313.svg"/><Relationship Id="rId2" Type="http://schemas.openxmlformats.org/officeDocument/2006/relationships/image" Target="../media/image305.svg"/><Relationship Id="rId1" Type="http://schemas.openxmlformats.org/officeDocument/2006/relationships/image" Target="../media/image304.png"/><Relationship Id="rId6" Type="http://schemas.openxmlformats.org/officeDocument/2006/relationships/image" Target="../media/image307.svg"/><Relationship Id="rId11" Type="http://schemas.openxmlformats.org/officeDocument/2006/relationships/image" Target="../media/image312.png"/><Relationship Id="rId5" Type="http://schemas.openxmlformats.org/officeDocument/2006/relationships/image" Target="../media/image135.png"/><Relationship Id="rId10" Type="http://schemas.openxmlformats.org/officeDocument/2006/relationships/image" Target="../media/image311.svg"/><Relationship Id="rId4" Type="http://schemas.openxmlformats.org/officeDocument/2006/relationships/image" Target="../media/image306.svg"/><Relationship Id="rId9" Type="http://schemas.openxmlformats.org/officeDocument/2006/relationships/image" Target="../media/image310.png"/></Relationships>
</file>

<file path=ppt/diagrams/_rels/drawing5.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3.png"/><Relationship Id="rId7" Type="http://schemas.openxmlformats.org/officeDocument/2006/relationships/image" Target="../media/image23.png"/><Relationship Id="rId12" Type="http://schemas.openxmlformats.org/officeDocument/2006/relationships/image" Target="../media/image50.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49.png"/><Relationship Id="rId5" Type="http://schemas.openxmlformats.org/officeDocument/2006/relationships/image" Target="../media/image45.png"/><Relationship Id="rId10" Type="http://schemas.openxmlformats.org/officeDocument/2006/relationships/image" Target="../media/image48.svg"/><Relationship Id="rId4" Type="http://schemas.openxmlformats.org/officeDocument/2006/relationships/image" Target="../media/image44.svg"/><Relationship Id="rId9" Type="http://schemas.openxmlformats.org/officeDocument/2006/relationships/image" Target="../media/image31.png"/></Relationships>
</file>

<file path=ppt/diagrams/_rels/drawing50.xml.rels><?xml version="1.0" encoding="UTF-8" standalone="yes"?>
<Relationships xmlns="http://schemas.openxmlformats.org/package/2006/relationships"><Relationship Id="rId8" Type="http://schemas.openxmlformats.org/officeDocument/2006/relationships/image" Target="../media/image160.svg"/><Relationship Id="rId3" Type="http://schemas.openxmlformats.org/officeDocument/2006/relationships/image" Target="../media/image155.png"/><Relationship Id="rId7" Type="http://schemas.openxmlformats.org/officeDocument/2006/relationships/image" Target="../media/image159.png"/><Relationship Id="rId12" Type="http://schemas.openxmlformats.org/officeDocument/2006/relationships/image" Target="../media/image162.svg"/><Relationship Id="rId2" Type="http://schemas.openxmlformats.org/officeDocument/2006/relationships/image" Target="../media/image154.svg"/><Relationship Id="rId1" Type="http://schemas.openxmlformats.org/officeDocument/2006/relationships/image" Target="../media/image153.png"/><Relationship Id="rId6" Type="http://schemas.openxmlformats.org/officeDocument/2006/relationships/image" Target="../media/image158.svg"/><Relationship Id="rId11" Type="http://schemas.openxmlformats.org/officeDocument/2006/relationships/image" Target="../media/image161.png"/><Relationship Id="rId5" Type="http://schemas.openxmlformats.org/officeDocument/2006/relationships/image" Target="../media/image157.png"/><Relationship Id="rId10" Type="http://schemas.openxmlformats.org/officeDocument/2006/relationships/image" Target="../media/image199.svg"/><Relationship Id="rId4" Type="http://schemas.openxmlformats.org/officeDocument/2006/relationships/image" Target="../media/image156.svg"/><Relationship Id="rId9" Type="http://schemas.openxmlformats.org/officeDocument/2006/relationships/image" Target="../media/image198.png"/></Relationships>
</file>

<file path=ppt/diagrams/_rels/drawing51.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rawing52.xml.rels><?xml version="1.0" encoding="UTF-8" standalone="yes"?>
<Relationships xmlns="http://schemas.openxmlformats.org/package/2006/relationships"><Relationship Id="rId8" Type="http://schemas.openxmlformats.org/officeDocument/2006/relationships/image" Target="../media/image88.svg"/><Relationship Id="rId3" Type="http://schemas.openxmlformats.org/officeDocument/2006/relationships/image" Target="../media/image316.png"/><Relationship Id="rId7" Type="http://schemas.openxmlformats.org/officeDocument/2006/relationships/image" Target="../media/image87.png"/><Relationship Id="rId2" Type="http://schemas.openxmlformats.org/officeDocument/2006/relationships/image" Target="../media/image315.svg"/><Relationship Id="rId1" Type="http://schemas.openxmlformats.org/officeDocument/2006/relationships/image" Target="../media/image314.png"/><Relationship Id="rId6" Type="http://schemas.openxmlformats.org/officeDocument/2006/relationships/image" Target="../media/image319.svg"/><Relationship Id="rId5" Type="http://schemas.openxmlformats.org/officeDocument/2006/relationships/image" Target="../media/image318.png"/><Relationship Id="rId4" Type="http://schemas.openxmlformats.org/officeDocument/2006/relationships/image" Target="../media/image317.svg"/></Relationships>
</file>

<file path=ppt/diagrams/_rels/drawing53.xml.rels><?xml version="1.0" encoding="UTF-8" standalone="yes"?>
<Relationships xmlns="http://schemas.openxmlformats.org/package/2006/relationships"><Relationship Id="rId8" Type="http://schemas.openxmlformats.org/officeDocument/2006/relationships/image" Target="../media/image327.svg"/><Relationship Id="rId3" Type="http://schemas.openxmlformats.org/officeDocument/2006/relationships/image" Target="../media/image322.png"/><Relationship Id="rId7" Type="http://schemas.openxmlformats.org/officeDocument/2006/relationships/image" Target="../media/image326.png"/><Relationship Id="rId2" Type="http://schemas.openxmlformats.org/officeDocument/2006/relationships/image" Target="../media/image321.svg"/><Relationship Id="rId1" Type="http://schemas.openxmlformats.org/officeDocument/2006/relationships/image" Target="../media/image320.png"/><Relationship Id="rId6" Type="http://schemas.openxmlformats.org/officeDocument/2006/relationships/image" Target="../media/image325.svg"/><Relationship Id="rId5" Type="http://schemas.openxmlformats.org/officeDocument/2006/relationships/image" Target="../media/image324.png"/><Relationship Id="rId4" Type="http://schemas.openxmlformats.org/officeDocument/2006/relationships/image" Target="../media/image323.svg"/></Relationships>
</file>

<file path=ppt/diagrams/_rels/drawing54.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image" Target="../media/image339.svg"/><Relationship Id="rId1" Type="http://schemas.openxmlformats.org/officeDocument/2006/relationships/image" Target="../media/image338.png"/><Relationship Id="rId6" Type="http://schemas.openxmlformats.org/officeDocument/2006/relationships/image" Target="../media/image342.svg"/><Relationship Id="rId5" Type="http://schemas.openxmlformats.org/officeDocument/2006/relationships/image" Target="../media/image248.png"/><Relationship Id="rId4" Type="http://schemas.openxmlformats.org/officeDocument/2006/relationships/image" Target="../media/image341.svg"/></Relationships>
</file>

<file path=ppt/diagrams/_rels/drawing55.xml.rels><?xml version="1.0" encoding="UTF-8" standalone="yes"?>
<Relationships xmlns="http://schemas.openxmlformats.org/package/2006/relationships"><Relationship Id="rId8" Type="http://schemas.openxmlformats.org/officeDocument/2006/relationships/image" Target="../media/image350.svg"/><Relationship Id="rId3" Type="http://schemas.openxmlformats.org/officeDocument/2006/relationships/image" Target="../media/image345.png"/><Relationship Id="rId7" Type="http://schemas.openxmlformats.org/officeDocument/2006/relationships/image" Target="../media/image349.png"/><Relationship Id="rId12" Type="http://schemas.openxmlformats.org/officeDocument/2006/relationships/image" Target="../media/image354.svg"/><Relationship Id="rId2" Type="http://schemas.openxmlformats.org/officeDocument/2006/relationships/image" Target="../media/image344.svg"/><Relationship Id="rId1" Type="http://schemas.openxmlformats.org/officeDocument/2006/relationships/image" Target="../media/image343.png"/><Relationship Id="rId6" Type="http://schemas.openxmlformats.org/officeDocument/2006/relationships/image" Target="../media/image348.svg"/><Relationship Id="rId11" Type="http://schemas.openxmlformats.org/officeDocument/2006/relationships/image" Target="../media/image353.png"/><Relationship Id="rId5" Type="http://schemas.openxmlformats.org/officeDocument/2006/relationships/image" Target="../media/image347.png"/><Relationship Id="rId10" Type="http://schemas.openxmlformats.org/officeDocument/2006/relationships/image" Target="../media/image352.svg"/><Relationship Id="rId4" Type="http://schemas.openxmlformats.org/officeDocument/2006/relationships/image" Target="../media/image346.svg"/><Relationship Id="rId9" Type="http://schemas.openxmlformats.org/officeDocument/2006/relationships/image" Target="../media/image351.png"/></Relationships>
</file>

<file path=ppt/diagrams/_rels/drawing56.xml.rels><?xml version="1.0" encoding="UTF-8" standalone="yes"?>
<Relationships xmlns="http://schemas.openxmlformats.org/package/2006/relationships"><Relationship Id="rId8" Type="http://schemas.openxmlformats.org/officeDocument/2006/relationships/image" Target="../media/image362.svg"/><Relationship Id="rId3" Type="http://schemas.openxmlformats.org/officeDocument/2006/relationships/image" Target="../media/image357.png"/><Relationship Id="rId7" Type="http://schemas.openxmlformats.org/officeDocument/2006/relationships/image" Target="../media/image361.png"/><Relationship Id="rId2" Type="http://schemas.openxmlformats.org/officeDocument/2006/relationships/image" Target="../media/image356.svg"/><Relationship Id="rId1" Type="http://schemas.openxmlformats.org/officeDocument/2006/relationships/image" Target="../media/image355.png"/><Relationship Id="rId6" Type="http://schemas.openxmlformats.org/officeDocument/2006/relationships/image" Target="../media/image360.svg"/><Relationship Id="rId5" Type="http://schemas.openxmlformats.org/officeDocument/2006/relationships/image" Target="../media/image359.png"/><Relationship Id="rId10" Type="http://schemas.openxmlformats.org/officeDocument/2006/relationships/image" Target="../media/image364.svg"/><Relationship Id="rId4" Type="http://schemas.openxmlformats.org/officeDocument/2006/relationships/image" Target="../media/image358.svg"/><Relationship Id="rId9" Type="http://schemas.openxmlformats.org/officeDocument/2006/relationships/image" Target="../media/image363.png"/></Relationships>
</file>

<file path=ppt/diagrams/_rels/drawing58.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rawing59.xml.rels><?xml version="1.0" encoding="UTF-8" standalone="yes"?>
<Relationships xmlns="http://schemas.openxmlformats.org/package/2006/relationships"><Relationship Id="rId8" Type="http://schemas.openxmlformats.org/officeDocument/2006/relationships/image" Target="../media/image378.svg"/><Relationship Id="rId3" Type="http://schemas.openxmlformats.org/officeDocument/2006/relationships/image" Target="../media/image373.png"/><Relationship Id="rId7" Type="http://schemas.openxmlformats.org/officeDocument/2006/relationships/image" Target="../media/image377.png"/><Relationship Id="rId2" Type="http://schemas.openxmlformats.org/officeDocument/2006/relationships/image" Target="../media/image372.svg"/><Relationship Id="rId1" Type="http://schemas.openxmlformats.org/officeDocument/2006/relationships/image" Target="../media/image371.png"/><Relationship Id="rId6" Type="http://schemas.openxmlformats.org/officeDocument/2006/relationships/image" Target="../media/image376.svg"/><Relationship Id="rId5" Type="http://schemas.openxmlformats.org/officeDocument/2006/relationships/image" Target="../media/image375.png"/><Relationship Id="rId4" Type="http://schemas.openxmlformats.org/officeDocument/2006/relationships/image" Target="../media/image374.svg"/></Relationships>
</file>

<file path=ppt/diagrams/_rels/drawing6.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rawing60.xml.rels><?xml version="1.0" encoding="UTF-8" standalone="yes"?>
<Relationships xmlns="http://schemas.openxmlformats.org/package/2006/relationships"><Relationship Id="rId8" Type="http://schemas.openxmlformats.org/officeDocument/2006/relationships/image" Target="../media/image386.svg"/><Relationship Id="rId3" Type="http://schemas.openxmlformats.org/officeDocument/2006/relationships/image" Target="../media/image381.png"/><Relationship Id="rId7" Type="http://schemas.openxmlformats.org/officeDocument/2006/relationships/image" Target="../media/image385.png"/><Relationship Id="rId12" Type="http://schemas.openxmlformats.org/officeDocument/2006/relationships/image" Target="../media/image388.svg"/><Relationship Id="rId2" Type="http://schemas.openxmlformats.org/officeDocument/2006/relationships/image" Target="../media/image380.svg"/><Relationship Id="rId1" Type="http://schemas.openxmlformats.org/officeDocument/2006/relationships/image" Target="../media/image379.png"/><Relationship Id="rId6" Type="http://schemas.openxmlformats.org/officeDocument/2006/relationships/image" Target="../media/image384.svg"/><Relationship Id="rId11" Type="http://schemas.openxmlformats.org/officeDocument/2006/relationships/image" Target="../media/image387.png"/><Relationship Id="rId5" Type="http://schemas.openxmlformats.org/officeDocument/2006/relationships/image" Target="../media/image383.png"/><Relationship Id="rId10" Type="http://schemas.openxmlformats.org/officeDocument/2006/relationships/image" Target="../media/image209.svg"/><Relationship Id="rId4" Type="http://schemas.openxmlformats.org/officeDocument/2006/relationships/image" Target="../media/image382.svg"/><Relationship Id="rId9" Type="http://schemas.openxmlformats.org/officeDocument/2006/relationships/image" Target="../media/image208.png"/></Relationships>
</file>

<file path=ppt/diagrams/_rels/drawing61.xml.rels><?xml version="1.0" encoding="UTF-8" standalone="yes"?>
<Relationships xmlns="http://schemas.openxmlformats.org/package/2006/relationships"><Relationship Id="rId8" Type="http://schemas.openxmlformats.org/officeDocument/2006/relationships/image" Target="../media/image396.svg"/><Relationship Id="rId3" Type="http://schemas.openxmlformats.org/officeDocument/2006/relationships/image" Target="../media/image391.png"/><Relationship Id="rId7" Type="http://schemas.openxmlformats.org/officeDocument/2006/relationships/image" Target="../media/image395.png"/><Relationship Id="rId2" Type="http://schemas.openxmlformats.org/officeDocument/2006/relationships/image" Target="../media/image390.svg"/><Relationship Id="rId1" Type="http://schemas.openxmlformats.org/officeDocument/2006/relationships/image" Target="../media/image389.png"/><Relationship Id="rId6" Type="http://schemas.openxmlformats.org/officeDocument/2006/relationships/image" Target="../media/image394.svg"/><Relationship Id="rId5" Type="http://schemas.openxmlformats.org/officeDocument/2006/relationships/image" Target="../media/image393.png"/><Relationship Id="rId4" Type="http://schemas.openxmlformats.org/officeDocument/2006/relationships/image" Target="../media/image392.svg"/></Relationships>
</file>

<file path=ppt/diagrams/_rels/drawing62.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398.svg"/><Relationship Id="rId1" Type="http://schemas.openxmlformats.org/officeDocument/2006/relationships/image" Target="../media/image397.png"/><Relationship Id="rId6" Type="http://schemas.openxmlformats.org/officeDocument/2006/relationships/image" Target="../media/image401.svg"/><Relationship Id="rId5" Type="http://schemas.openxmlformats.org/officeDocument/2006/relationships/image" Target="../media/image400.png"/><Relationship Id="rId4" Type="http://schemas.openxmlformats.org/officeDocument/2006/relationships/image" Target="../media/image399.svg"/></Relationships>
</file>

<file path=ppt/diagrams/_rels/drawing63.xml.rels><?xml version="1.0" encoding="UTF-8" standalone="yes"?>
<Relationships xmlns="http://schemas.openxmlformats.org/package/2006/relationships"><Relationship Id="rId8" Type="http://schemas.openxmlformats.org/officeDocument/2006/relationships/image" Target="../media/image409.svg"/><Relationship Id="rId3" Type="http://schemas.openxmlformats.org/officeDocument/2006/relationships/image" Target="../media/image404.png"/><Relationship Id="rId7" Type="http://schemas.openxmlformats.org/officeDocument/2006/relationships/image" Target="../media/image408.png"/><Relationship Id="rId2" Type="http://schemas.openxmlformats.org/officeDocument/2006/relationships/image" Target="../media/image403.svg"/><Relationship Id="rId1" Type="http://schemas.openxmlformats.org/officeDocument/2006/relationships/image" Target="../media/image402.png"/><Relationship Id="rId6" Type="http://schemas.openxmlformats.org/officeDocument/2006/relationships/image" Target="../media/image407.svg"/><Relationship Id="rId5" Type="http://schemas.openxmlformats.org/officeDocument/2006/relationships/image" Target="../media/image406.png"/><Relationship Id="rId10" Type="http://schemas.openxmlformats.org/officeDocument/2006/relationships/image" Target="../media/image411.svg"/><Relationship Id="rId4" Type="http://schemas.openxmlformats.org/officeDocument/2006/relationships/image" Target="../media/image405.svg"/><Relationship Id="rId9" Type="http://schemas.openxmlformats.org/officeDocument/2006/relationships/image" Target="../media/image410.png"/></Relationships>
</file>

<file path=ppt/diagrams/_rels/drawing64.xml.rels><?xml version="1.0" encoding="UTF-8" standalone="yes"?>
<Relationships xmlns="http://schemas.openxmlformats.org/package/2006/relationships"><Relationship Id="rId8" Type="http://schemas.openxmlformats.org/officeDocument/2006/relationships/image" Target="../media/image222.svg"/><Relationship Id="rId3" Type="http://schemas.openxmlformats.org/officeDocument/2006/relationships/image" Target="../media/image412.png"/><Relationship Id="rId7" Type="http://schemas.openxmlformats.org/officeDocument/2006/relationships/image" Target="../media/image221.png"/><Relationship Id="rId12" Type="http://schemas.openxmlformats.org/officeDocument/2006/relationships/image" Target="../media/image415.svg"/><Relationship Id="rId2" Type="http://schemas.openxmlformats.org/officeDocument/2006/relationships/image" Target="../media/image217.svg"/><Relationship Id="rId1" Type="http://schemas.openxmlformats.org/officeDocument/2006/relationships/image" Target="../media/image216.png"/><Relationship Id="rId6" Type="http://schemas.openxmlformats.org/officeDocument/2006/relationships/image" Target="../media/image220.svg"/><Relationship Id="rId11" Type="http://schemas.openxmlformats.org/officeDocument/2006/relationships/image" Target="../media/image414.png"/><Relationship Id="rId5" Type="http://schemas.openxmlformats.org/officeDocument/2006/relationships/image" Target="../media/image219.png"/><Relationship Id="rId10" Type="http://schemas.openxmlformats.org/officeDocument/2006/relationships/image" Target="../media/image224.svg"/><Relationship Id="rId4" Type="http://schemas.openxmlformats.org/officeDocument/2006/relationships/image" Target="../media/image413.svg"/><Relationship Id="rId9" Type="http://schemas.openxmlformats.org/officeDocument/2006/relationships/image" Target="../media/image223.png"/></Relationships>
</file>

<file path=ppt/diagrams/_rels/drawing65.xml.rels><?xml version="1.0" encoding="UTF-8" standalone="yes"?>
<Relationships xmlns="http://schemas.openxmlformats.org/package/2006/relationships"><Relationship Id="rId8" Type="http://schemas.openxmlformats.org/officeDocument/2006/relationships/image" Target="../media/image422.svg"/><Relationship Id="rId13" Type="http://schemas.openxmlformats.org/officeDocument/2006/relationships/image" Target="../media/image427.png"/><Relationship Id="rId3" Type="http://schemas.openxmlformats.org/officeDocument/2006/relationships/image" Target="../media/image419.png"/><Relationship Id="rId7" Type="http://schemas.openxmlformats.org/officeDocument/2006/relationships/image" Target="../media/image242.png"/><Relationship Id="rId12" Type="http://schemas.openxmlformats.org/officeDocument/2006/relationships/image" Target="../media/image426.svg"/><Relationship Id="rId2" Type="http://schemas.openxmlformats.org/officeDocument/2006/relationships/image" Target="../media/image418.svg"/><Relationship Id="rId1" Type="http://schemas.openxmlformats.org/officeDocument/2006/relationships/image" Target="../media/image417.png"/><Relationship Id="rId6" Type="http://schemas.openxmlformats.org/officeDocument/2006/relationships/image" Target="../media/image421.svg"/><Relationship Id="rId11" Type="http://schemas.openxmlformats.org/officeDocument/2006/relationships/image" Target="../media/image425.png"/><Relationship Id="rId5" Type="http://schemas.openxmlformats.org/officeDocument/2006/relationships/image" Target="../media/image105.png"/><Relationship Id="rId10" Type="http://schemas.openxmlformats.org/officeDocument/2006/relationships/image" Target="../media/image424.svg"/><Relationship Id="rId4" Type="http://schemas.openxmlformats.org/officeDocument/2006/relationships/image" Target="../media/image420.svg"/><Relationship Id="rId9" Type="http://schemas.openxmlformats.org/officeDocument/2006/relationships/image" Target="../media/image423.png"/><Relationship Id="rId14" Type="http://schemas.openxmlformats.org/officeDocument/2006/relationships/image" Target="../media/image428.svg"/></Relationships>
</file>

<file path=ppt/diagrams/_rels/drawing66.xml.rels><?xml version="1.0" encoding="UTF-8" standalone="yes"?>
<Relationships xmlns="http://schemas.openxmlformats.org/package/2006/relationships"><Relationship Id="rId8" Type="http://schemas.openxmlformats.org/officeDocument/2006/relationships/image" Target="../media/image249.svg"/><Relationship Id="rId3" Type="http://schemas.openxmlformats.org/officeDocument/2006/relationships/image" Target="../media/image244.png"/><Relationship Id="rId7" Type="http://schemas.openxmlformats.org/officeDocument/2006/relationships/image" Target="../media/image248.png"/><Relationship Id="rId2" Type="http://schemas.openxmlformats.org/officeDocument/2006/relationships/image" Target="../media/image243.svg"/><Relationship Id="rId1" Type="http://schemas.openxmlformats.org/officeDocument/2006/relationships/image" Target="../media/image242.png"/><Relationship Id="rId6" Type="http://schemas.openxmlformats.org/officeDocument/2006/relationships/image" Target="../media/image247.svg"/><Relationship Id="rId5" Type="http://schemas.openxmlformats.org/officeDocument/2006/relationships/image" Target="../media/image246.png"/><Relationship Id="rId4" Type="http://schemas.openxmlformats.org/officeDocument/2006/relationships/image" Target="../media/image245.svg"/></Relationships>
</file>

<file path=ppt/diagrams/_rels/drawing67.xml.rels><?xml version="1.0" encoding="UTF-8" standalone="yes"?>
<Relationships xmlns="http://schemas.openxmlformats.org/package/2006/relationships"><Relationship Id="rId8" Type="http://schemas.openxmlformats.org/officeDocument/2006/relationships/image" Target="../media/image437.svg"/><Relationship Id="rId3" Type="http://schemas.openxmlformats.org/officeDocument/2006/relationships/image" Target="../media/image432.png"/><Relationship Id="rId7" Type="http://schemas.openxmlformats.org/officeDocument/2006/relationships/image" Target="../media/image436.png"/><Relationship Id="rId2" Type="http://schemas.openxmlformats.org/officeDocument/2006/relationships/image" Target="../media/image431.svg"/><Relationship Id="rId1" Type="http://schemas.openxmlformats.org/officeDocument/2006/relationships/image" Target="../media/image430.png"/><Relationship Id="rId6" Type="http://schemas.openxmlformats.org/officeDocument/2006/relationships/image" Target="../media/image435.svg"/><Relationship Id="rId5" Type="http://schemas.openxmlformats.org/officeDocument/2006/relationships/image" Target="../media/image434.png"/><Relationship Id="rId10" Type="http://schemas.openxmlformats.org/officeDocument/2006/relationships/image" Target="../media/image439.svg"/><Relationship Id="rId4" Type="http://schemas.openxmlformats.org/officeDocument/2006/relationships/image" Target="../media/image433.svg"/><Relationship Id="rId9" Type="http://schemas.openxmlformats.org/officeDocument/2006/relationships/image" Target="../media/image438.png"/></Relationships>
</file>

<file path=ppt/diagrams/_rels/drawing7.xml.rels><?xml version="1.0" encoding="UTF-8" standalone="yes"?>
<Relationships xmlns="http://schemas.openxmlformats.org/package/2006/relationships"><Relationship Id="rId8" Type="http://schemas.openxmlformats.org/officeDocument/2006/relationships/image" Target="../media/image66.sv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svg"/><Relationship Id="rId1" Type="http://schemas.openxmlformats.org/officeDocument/2006/relationships/image" Target="../media/image59.png"/><Relationship Id="rId6" Type="http://schemas.openxmlformats.org/officeDocument/2006/relationships/image" Target="../media/image64.svg"/><Relationship Id="rId5" Type="http://schemas.openxmlformats.org/officeDocument/2006/relationships/image" Target="../media/image63.png"/><Relationship Id="rId4" Type="http://schemas.openxmlformats.org/officeDocument/2006/relationships/image" Target="../media/image62.svg"/></Relationships>
</file>

<file path=ppt/diagrams/_rels/drawing9.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45.png"/><Relationship Id="rId7" Type="http://schemas.openxmlformats.org/officeDocument/2006/relationships/image" Target="../media/image69.png"/><Relationship Id="rId12" Type="http://schemas.openxmlformats.org/officeDocument/2006/relationships/image" Target="../media/image74.svg"/><Relationship Id="rId2" Type="http://schemas.openxmlformats.org/officeDocument/2006/relationships/image" Target="../media/image68.svg"/><Relationship Id="rId1" Type="http://schemas.openxmlformats.org/officeDocument/2006/relationships/image" Target="../media/image25.png"/><Relationship Id="rId6" Type="http://schemas.openxmlformats.org/officeDocument/2006/relationships/image" Target="../media/image48.svg"/><Relationship Id="rId11" Type="http://schemas.openxmlformats.org/officeDocument/2006/relationships/image" Target="../media/image73.png"/><Relationship Id="rId5" Type="http://schemas.openxmlformats.org/officeDocument/2006/relationships/image" Target="../media/image31.png"/><Relationship Id="rId10" Type="http://schemas.openxmlformats.org/officeDocument/2006/relationships/image" Target="../media/image72.svg"/><Relationship Id="rId4" Type="http://schemas.openxmlformats.org/officeDocument/2006/relationships/image" Target="../media/image46.svg"/><Relationship Id="rId9" Type="http://schemas.openxmlformats.org/officeDocument/2006/relationships/image" Target="../media/image71.png"/></Relationships>
</file>

<file path=ppt/diagrams/colors1.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18/5/colors/Iconchunking_neutralbg_accent3_2">
  <dgm:title val=""/>
  <dgm:desc val=""/>
  <dgm:catLst>
    <dgm:cat type="accent3" pri="13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a:alpha val="0"/>
      </a:schemeClr>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18/5/colors/Iconchunking_neutralbg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a:alpha val="0"/>
      </a:schemeClr>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18/5/colors/Iconchunking_neutralbg_accent4_2">
  <dgm:title val=""/>
  <dgm:desc val=""/>
  <dgm:catLst>
    <dgm:cat type="accent4" pri="14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a:alpha val="0"/>
      </a:schemeClr>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a:alpha val="0"/>
      </a:schemeClr>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18/5/colors/Iconchunking_neutralbg_accent3_2">
  <dgm:title val=""/>
  <dgm:desc val=""/>
  <dgm:catLst>
    <dgm:cat type="accent3" pri="13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a:alpha val="0"/>
      </a:schemeClr>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18/5/colors/Iconchunking_neutralbg_accent5_2">
  <dgm:title val=""/>
  <dgm:desc val=""/>
  <dgm:catLst>
    <dgm:cat type="accent5" pri="15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a:alpha val="0"/>
      </a:schemeClr>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bg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a:alpha val="0"/>
      </a:schemeClr>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0CA46A-7AD2-4F38-B376-34A07ABCC997}"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5A5142C-5129-4925-9E49-B4B596D7F035}">
      <dgm:prSet/>
      <dgm:spPr/>
      <dgm:t>
        <a:bodyPr/>
        <a:lstStyle/>
        <a:p>
          <a:r>
            <a:rPr lang="en-GB" dirty="0"/>
            <a:t>To understand the features and characteristics of Personal computers ,servers and mobile devices.</a:t>
          </a:r>
          <a:endParaRPr lang="en-US" dirty="0"/>
        </a:p>
      </dgm:t>
    </dgm:pt>
    <dgm:pt modelId="{B08881A4-CE47-4DCF-9652-8C8D8FCC45CB}" type="parTrans" cxnId="{EE127267-EB98-4C9A-8526-E265329F759C}">
      <dgm:prSet/>
      <dgm:spPr/>
      <dgm:t>
        <a:bodyPr/>
        <a:lstStyle/>
        <a:p>
          <a:endParaRPr lang="en-US"/>
        </a:p>
      </dgm:t>
    </dgm:pt>
    <dgm:pt modelId="{21BB0327-5539-42DE-A572-7D9EAD44DA20}" type="sibTrans" cxnId="{EE127267-EB98-4C9A-8526-E265329F759C}">
      <dgm:prSet/>
      <dgm:spPr/>
      <dgm:t>
        <a:bodyPr/>
        <a:lstStyle/>
        <a:p>
          <a:endParaRPr lang="en-US"/>
        </a:p>
      </dgm:t>
    </dgm:pt>
    <dgm:pt modelId="{C0141F99-EE0E-4182-A032-3283CE21FDB1}">
      <dgm:prSet/>
      <dgm:spPr/>
      <dgm:t>
        <a:bodyPr/>
        <a:lstStyle/>
        <a:p>
          <a:r>
            <a:rPr lang="en-GB" dirty="0"/>
            <a:t>To understand the features and characteristics of computer memory and storage.</a:t>
          </a:r>
          <a:endParaRPr lang="en-US" dirty="0"/>
        </a:p>
      </dgm:t>
    </dgm:pt>
    <dgm:pt modelId="{8C3A524E-0795-409C-A37F-BB6D9CB32FE8}" type="parTrans" cxnId="{7667E99A-2135-4514-A1F5-72F66E448166}">
      <dgm:prSet/>
      <dgm:spPr/>
      <dgm:t>
        <a:bodyPr/>
        <a:lstStyle/>
        <a:p>
          <a:endParaRPr lang="en-US"/>
        </a:p>
      </dgm:t>
    </dgm:pt>
    <dgm:pt modelId="{123F733F-3D66-4447-B733-46494C483A47}" type="sibTrans" cxnId="{7667E99A-2135-4514-A1F5-72F66E448166}">
      <dgm:prSet/>
      <dgm:spPr/>
      <dgm:t>
        <a:bodyPr/>
        <a:lstStyle/>
        <a:p>
          <a:endParaRPr lang="en-US"/>
        </a:p>
      </dgm:t>
    </dgm:pt>
    <dgm:pt modelId="{46A4F1AD-4384-491E-98D9-2CD0E1ABECC3}">
      <dgm:prSet/>
      <dgm:spPr/>
      <dgm:t>
        <a:bodyPr/>
        <a:lstStyle/>
        <a:p>
          <a:r>
            <a:rPr lang="en-GB" dirty="0"/>
            <a:t>To understand the features and characteristics of processors.</a:t>
          </a:r>
          <a:endParaRPr lang="en-US" dirty="0"/>
        </a:p>
      </dgm:t>
    </dgm:pt>
    <dgm:pt modelId="{352B013F-59C5-48B2-B301-60A1F0EB6549}" type="parTrans" cxnId="{5D93DF4A-4490-457B-9D77-FAFE8D2EEE92}">
      <dgm:prSet/>
      <dgm:spPr/>
      <dgm:t>
        <a:bodyPr/>
        <a:lstStyle/>
        <a:p>
          <a:endParaRPr lang="en-US"/>
        </a:p>
      </dgm:t>
    </dgm:pt>
    <dgm:pt modelId="{6AC5CE4F-D364-49F8-B603-B9696660BFFD}" type="sibTrans" cxnId="{5D93DF4A-4490-457B-9D77-FAFE8D2EEE92}">
      <dgm:prSet/>
      <dgm:spPr/>
      <dgm:t>
        <a:bodyPr/>
        <a:lstStyle/>
        <a:p>
          <a:endParaRPr lang="en-US"/>
        </a:p>
      </dgm:t>
    </dgm:pt>
    <dgm:pt modelId="{CC88EE79-BF7C-4DCD-9A09-52055B76E322}">
      <dgm:prSet/>
      <dgm:spPr/>
      <dgm:t>
        <a:bodyPr/>
        <a:lstStyle/>
        <a:p>
          <a:r>
            <a:rPr lang="en-GB" dirty="0"/>
            <a:t>To understand the features and characteristics of network connectivity.</a:t>
          </a:r>
          <a:endParaRPr lang="en-US" dirty="0"/>
        </a:p>
      </dgm:t>
    </dgm:pt>
    <dgm:pt modelId="{0EDD9DC3-68AE-4762-8E67-D2F00B9C2D38}" type="parTrans" cxnId="{752AEC11-926C-4928-8B49-0C92891A2FD1}">
      <dgm:prSet/>
      <dgm:spPr/>
      <dgm:t>
        <a:bodyPr/>
        <a:lstStyle/>
        <a:p>
          <a:endParaRPr lang="en-US"/>
        </a:p>
      </dgm:t>
    </dgm:pt>
    <dgm:pt modelId="{68A0DD3E-63E3-41B9-9DDD-A63DABDBC801}" type="sibTrans" cxnId="{752AEC11-926C-4928-8B49-0C92891A2FD1}">
      <dgm:prSet/>
      <dgm:spPr/>
      <dgm:t>
        <a:bodyPr/>
        <a:lstStyle/>
        <a:p>
          <a:endParaRPr lang="en-US"/>
        </a:p>
      </dgm:t>
    </dgm:pt>
    <dgm:pt modelId="{2B6507CB-2C59-48EC-BF15-3E6676E1ADD0}">
      <dgm:prSet/>
      <dgm:spPr/>
      <dgm:t>
        <a:bodyPr/>
        <a:lstStyle/>
        <a:p>
          <a:r>
            <a:rPr lang="en-GB" dirty="0"/>
            <a:t>To understand the features and characteristics of smart devices.</a:t>
          </a:r>
          <a:endParaRPr lang="en-US" dirty="0"/>
        </a:p>
      </dgm:t>
    </dgm:pt>
    <dgm:pt modelId="{14BDD1A7-6554-424F-AA06-DC382A4D21B5}" type="parTrans" cxnId="{0E686F65-BD68-414D-A9E5-6719B15ECAE0}">
      <dgm:prSet/>
      <dgm:spPr/>
      <dgm:t>
        <a:bodyPr/>
        <a:lstStyle/>
        <a:p>
          <a:endParaRPr lang="en-US"/>
        </a:p>
      </dgm:t>
    </dgm:pt>
    <dgm:pt modelId="{2E6FECBA-EFFC-466C-893E-E6CCD2BC0BE9}" type="sibTrans" cxnId="{0E686F65-BD68-414D-A9E5-6719B15ECAE0}">
      <dgm:prSet/>
      <dgm:spPr/>
      <dgm:t>
        <a:bodyPr/>
        <a:lstStyle/>
        <a:p>
          <a:endParaRPr lang="en-US"/>
        </a:p>
      </dgm:t>
    </dgm:pt>
    <dgm:pt modelId="{C1EC43CC-90EE-4439-8049-BC086D103F83}" type="pres">
      <dgm:prSet presAssocID="{F70CA46A-7AD2-4F38-B376-34A07ABCC997}" presName="root" presStyleCnt="0">
        <dgm:presLayoutVars>
          <dgm:dir/>
          <dgm:resizeHandles val="exact"/>
        </dgm:presLayoutVars>
      </dgm:prSet>
      <dgm:spPr/>
    </dgm:pt>
    <dgm:pt modelId="{8D162259-75AC-45C6-B7B0-3CB07DE225F6}" type="pres">
      <dgm:prSet presAssocID="{95A5142C-5129-4925-9E49-B4B596D7F035}" presName="compNode" presStyleCnt="0"/>
      <dgm:spPr/>
    </dgm:pt>
    <dgm:pt modelId="{A597EE45-E0C9-48C7-ABB7-28E59AAE4E21}" type="pres">
      <dgm:prSet presAssocID="{95A5142C-5129-4925-9E49-B4B596D7F035}" presName="bgRect" presStyleLbl="bgShp" presStyleIdx="0" presStyleCnt="5"/>
      <dgm:spPr/>
    </dgm:pt>
    <dgm:pt modelId="{8AB381C2-3C9F-4AC8-A324-9127659F8943}" type="pres">
      <dgm:prSet presAssocID="{95A5142C-5129-4925-9E49-B4B596D7F035}"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C140ABA5-ED94-4EC4-8FC2-B51CFFDC73FE}" type="pres">
      <dgm:prSet presAssocID="{95A5142C-5129-4925-9E49-B4B596D7F035}" presName="spaceRect" presStyleCnt="0"/>
      <dgm:spPr/>
    </dgm:pt>
    <dgm:pt modelId="{9DAED747-2E27-4223-BC4F-93498C4874E8}" type="pres">
      <dgm:prSet presAssocID="{95A5142C-5129-4925-9E49-B4B596D7F035}" presName="parTx" presStyleLbl="revTx" presStyleIdx="0" presStyleCnt="5">
        <dgm:presLayoutVars>
          <dgm:chMax val="0"/>
          <dgm:chPref val="0"/>
        </dgm:presLayoutVars>
      </dgm:prSet>
      <dgm:spPr/>
    </dgm:pt>
    <dgm:pt modelId="{5A07CC25-3948-4B3B-96C5-BD125765E27C}" type="pres">
      <dgm:prSet presAssocID="{21BB0327-5539-42DE-A572-7D9EAD44DA20}" presName="sibTrans" presStyleCnt="0"/>
      <dgm:spPr/>
    </dgm:pt>
    <dgm:pt modelId="{E19793F7-57F7-4C17-B97E-76EDEF71C327}" type="pres">
      <dgm:prSet presAssocID="{C0141F99-EE0E-4182-A032-3283CE21FDB1}" presName="compNode" presStyleCnt="0"/>
      <dgm:spPr/>
    </dgm:pt>
    <dgm:pt modelId="{02737212-DDC2-4D8B-B50A-D3CCD74D1FA2}" type="pres">
      <dgm:prSet presAssocID="{C0141F99-EE0E-4182-A032-3283CE21FDB1}" presName="bgRect" presStyleLbl="bgShp" presStyleIdx="1" presStyleCnt="5"/>
      <dgm:spPr/>
    </dgm:pt>
    <dgm:pt modelId="{766C8ADD-7D8F-44E2-9023-BA69C41A5165}" type="pres">
      <dgm:prSet presAssocID="{C0141F99-EE0E-4182-A032-3283CE21FDB1}"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ocessor"/>
        </a:ext>
      </dgm:extLst>
    </dgm:pt>
    <dgm:pt modelId="{0F4F35B3-22DD-472E-9E40-7E81BFAE9830}" type="pres">
      <dgm:prSet presAssocID="{C0141F99-EE0E-4182-A032-3283CE21FDB1}" presName="spaceRect" presStyleCnt="0"/>
      <dgm:spPr/>
    </dgm:pt>
    <dgm:pt modelId="{9283E937-ABD2-4A99-A8A4-9B63D34734B1}" type="pres">
      <dgm:prSet presAssocID="{C0141F99-EE0E-4182-A032-3283CE21FDB1}" presName="parTx" presStyleLbl="revTx" presStyleIdx="1" presStyleCnt="5">
        <dgm:presLayoutVars>
          <dgm:chMax val="0"/>
          <dgm:chPref val="0"/>
        </dgm:presLayoutVars>
      </dgm:prSet>
      <dgm:spPr/>
    </dgm:pt>
    <dgm:pt modelId="{4FCDE5F1-FB28-474A-B050-075E213643D1}" type="pres">
      <dgm:prSet presAssocID="{123F733F-3D66-4447-B733-46494C483A47}" presName="sibTrans" presStyleCnt="0"/>
      <dgm:spPr/>
    </dgm:pt>
    <dgm:pt modelId="{46A0832C-1A1F-459F-B5E6-56BBFF2112D6}" type="pres">
      <dgm:prSet presAssocID="{46A4F1AD-4384-491E-98D9-2CD0E1ABECC3}" presName="compNode" presStyleCnt="0"/>
      <dgm:spPr/>
    </dgm:pt>
    <dgm:pt modelId="{154EB780-ADAF-45B9-BF19-EF67FC6CA07A}" type="pres">
      <dgm:prSet presAssocID="{46A4F1AD-4384-491E-98D9-2CD0E1ABECC3}" presName="bgRect" presStyleLbl="bgShp" presStyleIdx="2" presStyleCnt="5"/>
      <dgm:spPr/>
    </dgm:pt>
    <dgm:pt modelId="{77429AB6-F1B8-4733-BAF3-1A5314B4BADA}" type="pres">
      <dgm:prSet presAssocID="{46A4F1AD-4384-491E-98D9-2CD0E1ABECC3}"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tabase"/>
        </a:ext>
      </dgm:extLst>
    </dgm:pt>
    <dgm:pt modelId="{1962BDE9-4707-4B72-8004-7F4A69AFD80A}" type="pres">
      <dgm:prSet presAssocID="{46A4F1AD-4384-491E-98D9-2CD0E1ABECC3}" presName="spaceRect" presStyleCnt="0"/>
      <dgm:spPr/>
    </dgm:pt>
    <dgm:pt modelId="{25E87866-31F6-4E08-849F-EC3B45CF2652}" type="pres">
      <dgm:prSet presAssocID="{46A4F1AD-4384-491E-98D9-2CD0E1ABECC3}" presName="parTx" presStyleLbl="revTx" presStyleIdx="2" presStyleCnt="5">
        <dgm:presLayoutVars>
          <dgm:chMax val="0"/>
          <dgm:chPref val="0"/>
        </dgm:presLayoutVars>
      </dgm:prSet>
      <dgm:spPr/>
    </dgm:pt>
    <dgm:pt modelId="{21B49702-3185-43C0-B9E4-5E6EF3B2F40B}" type="pres">
      <dgm:prSet presAssocID="{6AC5CE4F-D364-49F8-B603-B9696660BFFD}" presName="sibTrans" presStyleCnt="0"/>
      <dgm:spPr/>
    </dgm:pt>
    <dgm:pt modelId="{196B84C1-4442-42CD-812E-85C4A236DB5F}" type="pres">
      <dgm:prSet presAssocID="{CC88EE79-BF7C-4DCD-9A09-52055B76E322}" presName="compNode" presStyleCnt="0"/>
      <dgm:spPr/>
    </dgm:pt>
    <dgm:pt modelId="{F5B946DA-DFD3-4297-B704-A2753E7C233D}" type="pres">
      <dgm:prSet presAssocID="{CC88EE79-BF7C-4DCD-9A09-52055B76E322}" presName="bgRect" presStyleLbl="bgShp" presStyleIdx="3" presStyleCnt="5"/>
      <dgm:spPr/>
    </dgm:pt>
    <dgm:pt modelId="{4206C8F5-A56F-43A7-8E4F-7AE3E5B07E8F}" type="pres">
      <dgm:prSet presAssocID="{CC88EE79-BF7C-4DCD-9A09-52055B76E322}"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encil"/>
        </a:ext>
      </dgm:extLst>
    </dgm:pt>
    <dgm:pt modelId="{CD1073A4-AB92-496B-91C0-33CF26F8CA43}" type="pres">
      <dgm:prSet presAssocID="{CC88EE79-BF7C-4DCD-9A09-52055B76E322}" presName="spaceRect" presStyleCnt="0"/>
      <dgm:spPr/>
    </dgm:pt>
    <dgm:pt modelId="{16811AE2-034D-4232-B106-A2BCC8B88951}" type="pres">
      <dgm:prSet presAssocID="{CC88EE79-BF7C-4DCD-9A09-52055B76E322}" presName="parTx" presStyleLbl="revTx" presStyleIdx="3" presStyleCnt="5">
        <dgm:presLayoutVars>
          <dgm:chMax val="0"/>
          <dgm:chPref val="0"/>
        </dgm:presLayoutVars>
      </dgm:prSet>
      <dgm:spPr/>
    </dgm:pt>
    <dgm:pt modelId="{047700B6-D921-49B0-BB83-39DA39F48D7E}" type="pres">
      <dgm:prSet presAssocID="{68A0DD3E-63E3-41B9-9DDD-A63DABDBC801}" presName="sibTrans" presStyleCnt="0"/>
      <dgm:spPr/>
    </dgm:pt>
    <dgm:pt modelId="{CAA5C27A-86AC-41E4-982F-A42FBFD65CA7}" type="pres">
      <dgm:prSet presAssocID="{2B6507CB-2C59-48EC-BF15-3E6676E1ADD0}" presName="compNode" presStyleCnt="0"/>
      <dgm:spPr/>
    </dgm:pt>
    <dgm:pt modelId="{5EE00131-CEC1-4087-8421-9B35DA34A8B2}" type="pres">
      <dgm:prSet presAssocID="{2B6507CB-2C59-48EC-BF15-3E6676E1ADD0}" presName="bgRect" presStyleLbl="bgShp" presStyleIdx="4" presStyleCnt="5"/>
      <dgm:spPr/>
    </dgm:pt>
    <dgm:pt modelId="{F14ED058-07B8-43C6-ABAB-22F8E6D6D8D7}" type="pres">
      <dgm:prSet presAssocID="{2B6507CB-2C59-48EC-BF15-3E6676E1ADD0}"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Quotes"/>
        </a:ext>
      </dgm:extLst>
    </dgm:pt>
    <dgm:pt modelId="{50BF6BA3-68C4-4A92-9AC3-F7BB1752FD30}" type="pres">
      <dgm:prSet presAssocID="{2B6507CB-2C59-48EC-BF15-3E6676E1ADD0}" presName="spaceRect" presStyleCnt="0"/>
      <dgm:spPr/>
    </dgm:pt>
    <dgm:pt modelId="{99A4AE68-2064-46F3-BC61-D524CA3632A7}" type="pres">
      <dgm:prSet presAssocID="{2B6507CB-2C59-48EC-BF15-3E6676E1ADD0}" presName="parTx" presStyleLbl="revTx" presStyleIdx="4" presStyleCnt="5">
        <dgm:presLayoutVars>
          <dgm:chMax val="0"/>
          <dgm:chPref val="0"/>
        </dgm:presLayoutVars>
      </dgm:prSet>
      <dgm:spPr/>
    </dgm:pt>
  </dgm:ptLst>
  <dgm:cxnLst>
    <dgm:cxn modelId="{F57CEF0A-A3D2-445C-B79D-864585EC120E}" type="presOf" srcId="{95A5142C-5129-4925-9E49-B4B596D7F035}" destId="{9DAED747-2E27-4223-BC4F-93498C4874E8}" srcOrd="0" destOrd="0" presId="urn:microsoft.com/office/officeart/2018/2/layout/IconVerticalSolidList"/>
    <dgm:cxn modelId="{6E54030F-972E-4FA9-AA00-A8BFC4B83564}" type="presOf" srcId="{46A4F1AD-4384-491E-98D9-2CD0E1ABECC3}" destId="{25E87866-31F6-4E08-849F-EC3B45CF2652}" srcOrd="0" destOrd="0" presId="urn:microsoft.com/office/officeart/2018/2/layout/IconVerticalSolidList"/>
    <dgm:cxn modelId="{752AEC11-926C-4928-8B49-0C92891A2FD1}" srcId="{F70CA46A-7AD2-4F38-B376-34A07ABCC997}" destId="{CC88EE79-BF7C-4DCD-9A09-52055B76E322}" srcOrd="3" destOrd="0" parTransId="{0EDD9DC3-68AE-4762-8E67-D2F00B9C2D38}" sibTransId="{68A0DD3E-63E3-41B9-9DDD-A63DABDBC801}"/>
    <dgm:cxn modelId="{3EE8E339-3953-4C00-BD2B-C3DEE598EECF}" type="presOf" srcId="{F70CA46A-7AD2-4F38-B376-34A07ABCC997}" destId="{C1EC43CC-90EE-4439-8049-BC086D103F83}" srcOrd="0" destOrd="0" presId="urn:microsoft.com/office/officeart/2018/2/layout/IconVerticalSolidList"/>
    <dgm:cxn modelId="{0E686F65-BD68-414D-A9E5-6719B15ECAE0}" srcId="{F70CA46A-7AD2-4F38-B376-34A07ABCC997}" destId="{2B6507CB-2C59-48EC-BF15-3E6676E1ADD0}" srcOrd="4" destOrd="0" parTransId="{14BDD1A7-6554-424F-AA06-DC382A4D21B5}" sibTransId="{2E6FECBA-EFFC-466C-893E-E6CCD2BC0BE9}"/>
    <dgm:cxn modelId="{EE127267-EB98-4C9A-8526-E265329F759C}" srcId="{F70CA46A-7AD2-4F38-B376-34A07ABCC997}" destId="{95A5142C-5129-4925-9E49-B4B596D7F035}" srcOrd="0" destOrd="0" parTransId="{B08881A4-CE47-4DCF-9652-8C8D8FCC45CB}" sibTransId="{21BB0327-5539-42DE-A572-7D9EAD44DA20}"/>
    <dgm:cxn modelId="{5D93DF4A-4490-457B-9D77-FAFE8D2EEE92}" srcId="{F70CA46A-7AD2-4F38-B376-34A07ABCC997}" destId="{46A4F1AD-4384-491E-98D9-2CD0E1ABECC3}" srcOrd="2" destOrd="0" parTransId="{352B013F-59C5-48B2-B301-60A1F0EB6549}" sibTransId="{6AC5CE4F-D364-49F8-B603-B9696660BFFD}"/>
    <dgm:cxn modelId="{7667E99A-2135-4514-A1F5-72F66E448166}" srcId="{F70CA46A-7AD2-4F38-B376-34A07ABCC997}" destId="{C0141F99-EE0E-4182-A032-3283CE21FDB1}" srcOrd="1" destOrd="0" parTransId="{8C3A524E-0795-409C-A37F-BB6D9CB32FE8}" sibTransId="{123F733F-3D66-4447-B733-46494C483A47}"/>
    <dgm:cxn modelId="{56E424A6-D934-448E-82BA-68279F61C032}" type="presOf" srcId="{CC88EE79-BF7C-4DCD-9A09-52055B76E322}" destId="{16811AE2-034D-4232-B106-A2BCC8B88951}" srcOrd="0" destOrd="0" presId="urn:microsoft.com/office/officeart/2018/2/layout/IconVerticalSolidList"/>
    <dgm:cxn modelId="{60D74EC8-2323-4569-8C21-B535ADF54775}" type="presOf" srcId="{2B6507CB-2C59-48EC-BF15-3E6676E1ADD0}" destId="{99A4AE68-2064-46F3-BC61-D524CA3632A7}" srcOrd="0" destOrd="0" presId="urn:microsoft.com/office/officeart/2018/2/layout/IconVerticalSolidList"/>
    <dgm:cxn modelId="{2EE365D8-69DA-42F8-AB08-89B6B0C2FF57}" type="presOf" srcId="{C0141F99-EE0E-4182-A032-3283CE21FDB1}" destId="{9283E937-ABD2-4A99-A8A4-9B63D34734B1}" srcOrd="0" destOrd="0" presId="urn:microsoft.com/office/officeart/2018/2/layout/IconVerticalSolidList"/>
    <dgm:cxn modelId="{664A4065-ED28-43BB-9444-7C668D8B7872}" type="presParOf" srcId="{C1EC43CC-90EE-4439-8049-BC086D103F83}" destId="{8D162259-75AC-45C6-B7B0-3CB07DE225F6}" srcOrd="0" destOrd="0" presId="urn:microsoft.com/office/officeart/2018/2/layout/IconVerticalSolidList"/>
    <dgm:cxn modelId="{B010B46D-248A-4E94-916A-28A6B7786628}" type="presParOf" srcId="{8D162259-75AC-45C6-B7B0-3CB07DE225F6}" destId="{A597EE45-E0C9-48C7-ABB7-28E59AAE4E21}" srcOrd="0" destOrd="0" presId="urn:microsoft.com/office/officeart/2018/2/layout/IconVerticalSolidList"/>
    <dgm:cxn modelId="{01A186CB-78CD-4D44-AA4A-47D43C26D489}" type="presParOf" srcId="{8D162259-75AC-45C6-B7B0-3CB07DE225F6}" destId="{8AB381C2-3C9F-4AC8-A324-9127659F8943}" srcOrd="1" destOrd="0" presId="urn:microsoft.com/office/officeart/2018/2/layout/IconVerticalSolidList"/>
    <dgm:cxn modelId="{E0719000-628E-484D-93EB-DA1087EE4F00}" type="presParOf" srcId="{8D162259-75AC-45C6-B7B0-3CB07DE225F6}" destId="{C140ABA5-ED94-4EC4-8FC2-B51CFFDC73FE}" srcOrd="2" destOrd="0" presId="urn:microsoft.com/office/officeart/2018/2/layout/IconVerticalSolidList"/>
    <dgm:cxn modelId="{6AD4A306-2065-41BD-92F4-CEF57CE8B3A5}" type="presParOf" srcId="{8D162259-75AC-45C6-B7B0-3CB07DE225F6}" destId="{9DAED747-2E27-4223-BC4F-93498C4874E8}" srcOrd="3" destOrd="0" presId="urn:microsoft.com/office/officeart/2018/2/layout/IconVerticalSolidList"/>
    <dgm:cxn modelId="{362D5DB2-82F5-4B15-BEF1-0C1A0D6B9CB6}" type="presParOf" srcId="{C1EC43CC-90EE-4439-8049-BC086D103F83}" destId="{5A07CC25-3948-4B3B-96C5-BD125765E27C}" srcOrd="1" destOrd="0" presId="urn:microsoft.com/office/officeart/2018/2/layout/IconVerticalSolidList"/>
    <dgm:cxn modelId="{2ECC7CD6-247E-4343-84C9-25200E4BC164}" type="presParOf" srcId="{C1EC43CC-90EE-4439-8049-BC086D103F83}" destId="{E19793F7-57F7-4C17-B97E-76EDEF71C327}" srcOrd="2" destOrd="0" presId="urn:microsoft.com/office/officeart/2018/2/layout/IconVerticalSolidList"/>
    <dgm:cxn modelId="{4CCC1243-0B07-429F-847D-A9A88E5F5457}" type="presParOf" srcId="{E19793F7-57F7-4C17-B97E-76EDEF71C327}" destId="{02737212-DDC2-4D8B-B50A-D3CCD74D1FA2}" srcOrd="0" destOrd="0" presId="urn:microsoft.com/office/officeart/2018/2/layout/IconVerticalSolidList"/>
    <dgm:cxn modelId="{22E65A43-C0E9-4032-9715-5E51B43425AF}" type="presParOf" srcId="{E19793F7-57F7-4C17-B97E-76EDEF71C327}" destId="{766C8ADD-7D8F-44E2-9023-BA69C41A5165}" srcOrd="1" destOrd="0" presId="urn:microsoft.com/office/officeart/2018/2/layout/IconVerticalSolidList"/>
    <dgm:cxn modelId="{A9D15DF7-8C00-480D-A14A-87387AEA0EF5}" type="presParOf" srcId="{E19793F7-57F7-4C17-B97E-76EDEF71C327}" destId="{0F4F35B3-22DD-472E-9E40-7E81BFAE9830}" srcOrd="2" destOrd="0" presId="urn:microsoft.com/office/officeart/2018/2/layout/IconVerticalSolidList"/>
    <dgm:cxn modelId="{25693B96-E72E-403D-98F2-2FB3CB82FC54}" type="presParOf" srcId="{E19793F7-57F7-4C17-B97E-76EDEF71C327}" destId="{9283E937-ABD2-4A99-A8A4-9B63D34734B1}" srcOrd="3" destOrd="0" presId="urn:microsoft.com/office/officeart/2018/2/layout/IconVerticalSolidList"/>
    <dgm:cxn modelId="{B23C7454-0C98-4FF7-B829-77F9E44A2BE6}" type="presParOf" srcId="{C1EC43CC-90EE-4439-8049-BC086D103F83}" destId="{4FCDE5F1-FB28-474A-B050-075E213643D1}" srcOrd="3" destOrd="0" presId="urn:microsoft.com/office/officeart/2018/2/layout/IconVerticalSolidList"/>
    <dgm:cxn modelId="{5ED52584-EC84-4069-AFBD-41F7306AC744}" type="presParOf" srcId="{C1EC43CC-90EE-4439-8049-BC086D103F83}" destId="{46A0832C-1A1F-459F-B5E6-56BBFF2112D6}" srcOrd="4" destOrd="0" presId="urn:microsoft.com/office/officeart/2018/2/layout/IconVerticalSolidList"/>
    <dgm:cxn modelId="{49C3A8FC-69DE-4A2E-8778-68DB17EF537C}" type="presParOf" srcId="{46A0832C-1A1F-459F-B5E6-56BBFF2112D6}" destId="{154EB780-ADAF-45B9-BF19-EF67FC6CA07A}" srcOrd="0" destOrd="0" presId="urn:microsoft.com/office/officeart/2018/2/layout/IconVerticalSolidList"/>
    <dgm:cxn modelId="{45C81A2E-C7AF-4204-A239-ED01917FCF04}" type="presParOf" srcId="{46A0832C-1A1F-459F-B5E6-56BBFF2112D6}" destId="{77429AB6-F1B8-4733-BAF3-1A5314B4BADA}" srcOrd="1" destOrd="0" presId="urn:microsoft.com/office/officeart/2018/2/layout/IconVerticalSolidList"/>
    <dgm:cxn modelId="{1EA0EA03-3626-47DB-8E12-544238B440AB}" type="presParOf" srcId="{46A0832C-1A1F-459F-B5E6-56BBFF2112D6}" destId="{1962BDE9-4707-4B72-8004-7F4A69AFD80A}" srcOrd="2" destOrd="0" presId="urn:microsoft.com/office/officeart/2018/2/layout/IconVerticalSolidList"/>
    <dgm:cxn modelId="{8D97A596-EB5B-470D-A352-7E38A2BDCED5}" type="presParOf" srcId="{46A0832C-1A1F-459F-B5E6-56BBFF2112D6}" destId="{25E87866-31F6-4E08-849F-EC3B45CF2652}" srcOrd="3" destOrd="0" presId="urn:microsoft.com/office/officeart/2018/2/layout/IconVerticalSolidList"/>
    <dgm:cxn modelId="{86CD3563-1B51-41E7-A9E6-550FAA29FE99}" type="presParOf" srcId="{C1EC43CC-90EE-4439-8049-BC086D103F83}" destId="{21B49702-3185-43C0-B9E4-5E6EF3B2F40B}" srcOrd="5" destOrd="0" presId="urn:microsoft.com/office/officeart/2018/2/layout/IconVerticalSolidList"/>
    <dgm:cxn modelId="{E0C8BCE0-004F-4F21-B488-9CA002AD50A0}" type="presParOf" srcId="{C1EC43CC-90EE-4439-8049-BC086D103F83}" destId="{196B84C1-4442-42CD-812E-85C4A236DB5F}" srcOrd="6" destOrd="0" presId="urn:microsoft.com/office/officeart/2018/2/layout/IconVerticalSolidList"/>
    <dgm:cxn modelId="{AD7FBA0B-B1B9-459B-A514-1FA99358C08B}" type="presParOf" srcId="{196B84C1-4442-42CD-812E-85C4A236DB5F}" destId="{F5B946DA-DFD3-4297-B704-A2753E7C233D}" srcOrd="0" destOrd="0" presId="urn:microsoft.com/office/officeart/2018/2/layout/IconVerticalSolidList"/>
    <dgm:cxn modelId="{865D8D9B-9D0D-408D-A8D2-B171981655B6}" type="presParOf" srcId="{196B84C1-4442-42CD-812E-85C4A236DB5F}" destId="{4206C8F5-A56F-43A7-8E4F-7AE3E5B07E8F}" srcOrd="1" destOrd="0" presId="urn:microsoft.com/office/officeart/2018/2/layout/IconVerticalSolidList"/>
    <dgm:cxn modelId="{B5069089-9517-4182-A6E7-210063C56DA8}" type="presParOf" srcId="{196B84C1-4442-42CD-812E-85C4A236DB5F}" destId="{CD1073A4-AB92-496B-91C0-33CF26F8CA43}" srcOrd="2" destOrd="0" presId="urn:microsoft.com/office/officeart/2018/2/layout/IconVerticalSolidList"/>
    <dgm:cxn modelId="{013A32BB-BD1B-4E47-B64A-725CAF228C17}" type="presParOf" srcId="{196B84C1-4442-42CD-812E-85C4A236DB5F}" destId="{16811AE2-034D-4232-B106-A2BCC8B88951}" srcOrd="3" destOrd="0" presId="urn:microsoft.com/office/officeart/2018/2/layout/IconVerticalSolidList"/>
    <dgm:cxn modelId="{F5368AEB-EB69-4D97-9050-BA4701BBB27F}" type="presParOf" srcId="{C1EC43CC-90EE-4439-8049-BC086D103F83}" destId="{047700B6-D921-49B0-BB83-39DA39F48D7E}" srcOrd="7" destOrd="0" presId="urn:microsoft.com/office/officeart/2018/2/layout/IconVerticalSolidList"/>
    <dgm:cxn modelId="{476A509F-1199-450D-835F-44ED051E5D3B}" type="presParOf" srcId="{C1EC43CC-90EE-4439-8049-BC086D103F83}" destId="{CAA5C27A-86AC-41E4-982F-A42FBFD65CA7}" srcOrd="8" destOrd="0" presId="urn:microsoft.com/office/officeart/2018/2/layout/IconVerticalSolidList"/>
    <dgm:cxn modelId="{92C1AD65-6C16-4026-8CB5-8F3814238CE6}" type="presParOf" srcId="{CAA5C27A-86AC-41E4-982F-A42FBFD65CA7}" destId="{5EE00131-CEC1-4087-8421-9B35DA34A8B2}" srcOrd="0" destOrd="0" presId="urn:microsoft.com/office/officeart/2018/2/layout/IconVerticalSolidList"/>
    <dgm:cxn modelId="{2DBBE640-2222-4899-A61D-66EBCB938B6B}" type="presParOf" srcId="{CAA5C27A-86AC-41E4-982F-A42FBFD65CA7}" destId="{F14ED058-07B8-43C6-ABAB-22F8E6D6D8D7}" srcOrd="1" destOrd="0" presId="urn:microsoft.com/office/officeart/2018/2/layout/IconVerticalSolidList"/>
    <dgm:cxn modelId="{ED725F72-158E-4660-843D-2D314B0CF97C}" type="presParOf" srcId="{CAA5C27A-86AC-41E4-982F-A42FBFD65CA7}" destId="{50BF6BA3-68C4-4A92-9AC3-F7BB1752FD30}" srcOrd="2" destOrd="0" presId="urn:microsoft.com/office/officeart/2018/2/layout/IconVerticalSolidList"/>
    <dgm:cxn modelId="{1AF42A76-226D-479F-A853-3BC6D275DF77}" type="presParOf" srcId="{CAA5C27A-86AC-41E4-982F-A42FBFD65CA7}" destId="{99A4AE68-2064-46F3-BC61-D524CA3632A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FC926FC-249E-426F-A2F2-C6786D86D3E7}"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CDFD8041-52B6-4DB1-936D-09395FE02874}">
      <dgm:prSet/>
      <dgm:spPr/>
      <dgm:t>
        <a:bodyPr/>
        <a:lstStyle/>
        <a:p>
          <a:r>
            <a:rPr lang="en-GB"/>
            <a:t>Some PCs contain all the core processing components within the monitor case.</a:t>
          </a:r>
          <a:endParaRPr lang="en-US"/>
        </a:p>
      </dgm:t>
    </dgm:pt>
    <dgm:pt modelId="{D9610138-9FE2-48C6-9AEB-9C457E54806C}" type="parTrans" cxnId="{29358999-E1EA-4A71-BA56-792F219898B9}">
      <dgm:prSet/>
      <dgm:spPr/>
      <dgm:t>
        <a:bodyPr/>
        <a:lstStyle/>
        <a:p>
          <a:endParaRPr lang="en-US"/>
        </a:p>
      </dgm:t>
    </dgm:pt>
    <dgm:pt modelId="{5ED20EFB-9F9F-4EB6-B376-383C2ED1B04A}" type="sibTrans" cxnId="{29358999-E1EA-4A71-BA56-792F219898B9}">
      <dgm:prSet/>
      <dgm:spPr/>
      <dgm:t>
        <a:bodyPr/>
        <a:lstStyle/>
        <a:p>
          <a:endParaRPr lang="en-US"/>
        </a:p>
      </dgm:t>
    </dgm:pt>
    <dgm:pt modelId="{71E2AA5A-D011-4F4A-B6A2-3268203426F8}">
      <dgm:prSet/>
      <dgm:spPr/>
      <dgm:t>
        <a:bodyPr/>
        <a:lstStyle/>
        <a:p>
          <a:r>
            <a:rPr lang="en-GB" dirty="0"/>
            <a:t>This is usually called an </a:t>
          </a:r>
          <a:r>
            <a:rPr lang="en-GB" b="1" i="1" dirty="0"/>
            <a:t>All In One (AIO).</a:t>
          </a:r>
          <a:endParaRPr lang="en-US" b="1" i="1" dirty="0"/>
        </a:p>
      </dgm:t>
    </dgm:pt>
    <dgm:pt modelId="{D62086EF-E3B8-4515-8D5F-AD2CAF1563D1}" type="parTrans" cxnId="{DABFCC6D-55B0-479F-A656-85B32DD94EFA}">
      <dgm:prSet/>
      <dgm:spPr/>
      <dgm:t>
        <a:bodyPr/>
        <a:lstStyle/>
        <a:p>
          <a:endParaRPr lang="en-US"/>
        </a:p>
      </dgm:t>
    </dgm:pt>
    <dgm:pt modelId="{4A901EE3-A0F5-4DA6-9A48-05B62F864967}" type="sibTrans" cxnId="{DABFCC6D-55B0-479F-A656-85B32DD94EFA}">
      <dgm:prSet/>
      <dgm:spPr/>
      <dgm:t>
        <a:bodyPr/>
        <a:lstStyle/>
        <a:p>
          <a:endParaRPr lang="en-US"/>
        </a:p>
      </dgm:t>
    </dgm:pt>
    <dgm:pt modelId="{4C735F21-30F4-4C44-9CBE-A4F2BE485CA4}">
      <dgm:prSet/>
      <dgm:spPr/>
      <dgm:t>
        <a:bodyPr/>
        <a:lstStyle/>
        <a:p>
          <a:r>
            <a:rPr lang="en-GB" dirty="0"/>
            <a:t>AIO PC’s have a </a:t>
          </a:r>
          <a:r>
            <a:rPr lang="en-GB" b="1" i="1" dirty="0"/>
            <a:t>very low footprint </a:t>
          </a:r>
          <a:r>
            <a:rPr lang="en-GB" dirty="0"/>
            <a:t>compared to desktop PC’s.</a:t>
          </a:r>
          <a:endParaRPr lang="en-US" dirty="0"/>
        </a:p>
      </dgm:t>
    </dgm:pt>
    <dgm:pt modelId="{144C98C9-09CB-4C7F-B0DE-1938E233A69E}" type="parTrans" cxnId="{14CE2CB4-B9D1-40EE-9397-270B811295EB}">
      <dgm:prSet/>
      <dgm:spPr/>
      <dgm:t>
        <a:bodyPr/>
        <a:lstStyle/>
        <a:p>
          <a:endParaRPr lang="en-US"/>
        </a:p>
      </dgm:t>
    </dgm:pt>
    <dgm:pt modelId="{1190A4A1-73C6-41D5-A715-A05911CE355A}" type="sibTrans" cxnId="{14CE2CB4-B9D1-40EE-9397-270B811295EB}">
      <dgm:prSet/>
      <dgm:spPr/>
      <dgm:t>
        <a:bodyPr/>
        <a:lstStyle/>
        <a:p>
          <a:endParaRPr lang="en-US"/>
        </a:p>
      </dgm:t>
    </dgm:pt>
    <dgm:pt modelId="{AC1936DF-A82B-4902-8A3D-BAE2BC395814}">
      <dgm:prSet/>
      <dgm:spPr/>
      <dgm:t>
        <a:bodyPr/>
        <a:lstStyle/>
        <a:p>
          <a:r>
            <a:rPr lang="en-GB"/>
            <a:t>They are very good for home use / office use for basic programming tasks.</a:t>
          </a:r>
          <a:endParaRPr lang="en-US"/>
        </a:p>
      </dgm:t>
    </dgm:pt>
    <dgm:pt modelId="{C66C3390-5731-45F5-9195-167487B349E0}" type="parTrans" cxnId="{A29E0930-D382-439A-88AD-D0C3BED51CCA}">
      <dgm:prSet/>
      <dgm:spPr/>
      <dgm:t>
        <a:bodyPr/>
        <a:lstStyle/>
        <a:p>
          <a:endParaRPr lang="en-US"/>
        </a:p>
      </dgm:t>
    </dgm:pt>
    <dgm:pt modelId="{BC08838C-14AF-4CB7-A80B-18AFB4E62284}" type="sibTrans" cxnId="{A29E0930-D382-439A-88AD-D0C3BED51CCA}">
      <dgm:prSet/>
      <dgm:spPr/>
      <dgm:t>
        <a:bodyPr/>
        <a:lstStyle/>
        <a:p>
          <a:endParaRPr lang="en-US"/>
        </a:p>
      </dgm:t>
    </dgm:pt>
    <dgm:pt modelId="{458EA277-E9AB-4483-B6D9-9F034221D2BB}">
      <dgm:prSet/>
      <dgm:spPr/>
      <dgm:t>
        <a:bodyPr/>
        <a:lstStyle/>
        <a:p>
          <a:r>
            <a:rPr lang="en-GB" dirty="0"/>
            <a:t>You </a:t>
          </a:r>
          <a:r>
            <a:rPr lang="en-GB" b="1" i="1" dirty="0"/>
            <a:t>cannot usually </a:t>
          </a:r>
          <a:r>
            <a:rPr lang="en-GB" dirty="0"/>
            <a:t>swap components within an AOI chassis. </a:t>
          </a:r>
          <a:endParaRPr lang="en-US" dirty="0"/>
        </a:p>
      </dgm:t>
    </dgm:pt>
    <dgm:pt modelId="{CE466187-18D8-4A93-A714-C199D21F106B}" type="parTrans" cxnId="{8AA3E4A9-55D3-440A-8B97-03766478A820}">
      <dgm:prSet/>
      <dgm:spPr/>
      <dgm:t>
        <a:bodyPr/>
        <a:lstStyle/>
        <a:p>
          <a:endParaRPr lang="en-US"/>
        </a:p>
      </dgm:t>
    </dgm:pt>
    <dgm:pt modelId="{B1257224-C381-4980-8980-9F63ACE4804E}" type="sibTrans" cxnId="{8AA3E4A9-55D3-440A-8B97-03766478A820}">
      <dgm:prSet/>
      <dgm:spPr/>
      <dgm:t>
        <a:bodyPr/>
        <a:lstStyle/>
        <a:p>
          <a:endParaRPr lang="en-US"/>
        </a:p>
      </dgm:t>
    </dgm:pt>
    <dgm:pt modelId="{DC33054A-FCB5-469A-B3C5-77D6ACCE26EE}" type="pres">
      <dgm:prSet presAssocID="{9FC926FC-249E-426F-A2F2-C6786D86D3E7}" presName="root" presStyleCnt="0">
        <dgm:presLayoutVars>
          <dgm:dir/>
          <dgm:resizeHandles val="exact"/>
        </dgm:presLayoutVars>
      </dgm:prSet>
      <dgm:spPr/>
    </dgm:pt>
    <dgm:pt modelId="{E8E34F0D-1344-43C8-8260-98D6B2F9DF0E}" type="pres">
      <dgm:prSet presAssocID="{CDFD8041-52B6-4DB1-936D-09395FE02874}" presName="compNode" presStyleCnt="0"/>
      <dgm:spPr/>
    </dgm:pt>
    <dgm:pt modelId="{0B3D8CAD-446C-4C7C-81E5-950E22BA68FA}" type="pres">
      <dgm:prSet presAssocID="{CDFD8041-52B6-4DB1-936D-09395FE02874}" presName="bgRect" presStyleLbl="bgShp" presStyleIdx="0" presStyleCnt="5"/>
      <dgm:spPr/>
    </dgm:pt>
    <dgm:pt modelId="{52AEC9B0-E0EC-4E21-967B-3E354BAB3E45}" type="pres">
      <dgm:prSet presAssocID="{CDFD8041-52B6-4DB1-936D-09395FE02874}"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7D4C5C1F-239A-42B4-A8BA-1D00DFC24E4C}" type="pres">
      <dgm:prSet presAssocID="{CDFD8041-52B6-4DB1-936D-09395FE02874}" presName="spaceRect" presStyleCnt="0"/>
      <dgm:spPr/>
    </dgm:pt>
    <dgm:pt modelId="{E7435FA0-E6F7-4B21-ADAE-ECD22061BE4A}" type="pres">
      <dgm:prSet presAssocID="{CDFD8041-52B6-4DB1-936D-09395FE02874}" presName="parTx" presStyleLbl="revTx" presStyleIdx="0" presStyleCnt="5">
        <dgm:presLayoutVars>
          <dgm:chMax val="0"/>
          <dgm:chPref val="0"/>
        </dgm:presLayoutVars>
      </dgm:prSet>
      <dgm:spPr/>
    </dgm:pt>
    <dgm:pt modelId="{24A93887-BB9F-4175-8874-3E472E0DD50E}" type="pres">
      <dgm:prSet presAssocID="{5ED20EFB-9F9F-4EB6-B376-383C2ED1B04A}" presName="sibTrans" presStyleCnt="0"/>
      <dgm:spPr/>
    </dgm:pt>
    <dgm:pt modelId="{60A98318-7E78-43B2-8326-2B0118195AFE}" type="pres">
      <dgm:prSet presAssocID="{71E2AA5A-D011-4F4A-B6A2-3268203426F8}" presName="compNode" presStyleCnt="0"/>
      <dgm:spPr/>
    </dgm:pt>
    <dgm:pt modelId="{B2DEC2BA-8721-4B66-87EC-6D3FC6B61683}" type="pres">
      <dgm:prSet presAssocID="{71E2AA5A-D011-4F4A-B6A2-3268203426F8}" presName="bgRect" presStyleLbl="bgShp" presStyleIdx="1" presStyleCnt="5"/>
      <dgm:spPr/>
    </dgm:pt>
    <dgm:pt modelId="{7E2AC877-E394-455D-BB9F-755230B3BC1A}" type="pres">
      <dgm:prSet presAssocID="{71E2AA5A-D011-4F4A-B6A2-3268203426F8}"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obot"/>
        </a:ext>
      </dgm:extLst>
    </dgm:pt>
    <dgm:pt modelId="{2DCA8E15-E9EC-4359-B32A-812E16AB1CB1}" type="pres">
      <dgm:prSet presAssocID="{71E2AA5A-D011-4F4A-B6A2-3268203426F8}" presName="spaceRect" presStyleCnt="0"/>
      <dgm:spPr/>
    </dgm:pt>
    <dgm:pt modelId="{801BCCEE-3E1E-4052-A01B-3110E1DA02DB}" type="pres">
      <dgm:prSet presAssocID="{71E2AA5A-D011-4F4A-B6A2-3268203426F8}" presName="parTx" presStyleLbl="revTx" presStyleIdx="1" presStyleCnt="5">
        <dgm:presLayoutVars>
          <dgm:chMax val="0"/>
          <dgm:chPref val="0"/>
        </dgm:presLayoutVars>
      </dgm:prSet>
      <dgm:spPr/>
    </dgm:pt>
    <dgm:pt modelId="{E648F514-55D6-467F-AF6F-6B3272B286A7}" type="pres">
      <dgm:prSet presAssocID="{4A901EE3-A0F5-4DA6-9A48-05B62F864967}" presName="sibTrans" presStyleCnt="0"/>
      <dgm:spPr/>
    </dgm:pt>
    <dgm:pt modelId="{AD2E57D4-4B87-454C-B8E6-BFC4A2FFDD8A}" type="pres">
      <dgm:prSet presAssocID="{4C735F21-30F4-4C44-9CBE-A4F2BE485CA4}" presName="compNode" presStyleCnt="0"/>
      <dgm:spPr/>
    </dgm:pt>
    <dgm:pt modelId="{ADCF3C7D-37A6-401A-9D1E-6D510631A07E}" type="pres">
      <dgm:prSet presAssocID="{4C735F21-30F4-4C44-9CBE-A4F2BE485CA4}" presName="bgRect" presStyleLbl="bgShp" presStyleIdx="2" presStyleCnt="5"/>
      <dgm:spPr/>
    </dgm:pt>
    <dgm:pt modelId="{4CAC81FB-1B55-4DE9-BE35-109A6B8B385F}" type="pres">
      <dgm:prSet presAssocID="{4C735F21-30F4-4C44-9CBE-A4F2BE485CA4}"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aptop"/>
        </a:ext>
      </dgm:extLst>
    </dgm:pt>
    <dgm:pt modelId="{51775B95-22E5-4DD1-B9EC-4EB82F3821EC}" type="pres">
      <dgm:prSet presAssocID="{4C735F21-30F4-4C44-9CBE-A4F2BE485CA4}" presName="spaceRect" presStyleCnt="0"/>
      <dgm:spPr/>
    </dgm:pt>
    <dgm:pt modelId="{D3278D1D-A03E-4BF6-A50D-2F513848AEF2}" type="pres">
      <dgm:prSet presAssocID="{4C735F21-30F4-4C44-9CBE-A4F2BE485CA4}" presName="parTx" presStyleLbl="revTx" presStyleIdx="2" presStyleCnt="5">
        <dgm:presLayoutVars>
          <dgm:chMax val="0"/>
          <dgm:chPref val="0"/>
        </dgm:presLayoutVars>
      </dgm:prSet>
      <dgm:spPr/>
    </dgm:pt>
    <dgm:pt modelId="{5A950FBA-9988-40DB-86F9-D8C706BAAD27}" type="pres">
      <dgm:prSet presAssocID="{1190A4A1-73C6-41D5-A715-A05911CE355A}" presName="sibTrans" presStyleCnt="0"/>
      <dgm:spPr/>
    </dgm:pt>
    <dgm:pt modelId="{07D39DBF-2635-4EA7-81A8-57054982BEF2}" type="pres">
      <dgm:prSet presAssocID="{AC1936DF-A82B-4902-8A3D-BAE2BC395814}" presName="compNode" presStyleCnt="0"/>
      <dgm:spPr/>
    </dgm:pt>
    <dgm:pt modelId="{D03835D0-78FE-428A-A51B-F6FAF6FF18BC}" type="pres">
      <dgm:prSet presAssocID="{AC1936DF-A82B-4902-8A3D-BAE2BC395814}" presName="bgRect" presStyleLbl="bgShp" presStyleIdx="3" presStyleCnt="5"/>
      <dgm:spPr/>
    </dgm:pt>
    <dgm:pt modelId="{96686563-C341-4D8C-813D-F46198CAABDB}" type="pres">
      <dgm:prSet presAssocID="{AC1936DF-A82B-4902-8A3D-BAE2BC39581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ocessor"/>
        </a:ext>
      </dgm:extLst>
    </dgm:pt>
    <dgm:pt modelId="{F1CE5E27-97FD-446F-86AF-B2911BB3BD1A}" type="pres">
      <dgm:prSet presAssocID="{AC1936DF-A82B-4902-8A3D-BAE2BC395814}" presName="spaceRect" presStyleCnt="0"/>
      <dgm:spPr/>
    </dgm:pt>
    <dgm:pt modelId="{3F8EF8E7-471B-49CE-8D9F-DA3CDAAF470F}" type="pres">
      <dgm:prSet presAssocID="{AC1936DF-A82B-4902-8A3D-BAE2BC395814}" presName="parTx" presStyleLbl="revTx" presStyleIdx="3" presStyleCnt="5">
        <dgm:presLayoutVars>
          <dgm:chMax val="0"/>
          <dgm:chPref val="0"/>
        </dgm:presLayoutVars>
      </dgm:prSet>
      <dgm:spPr/>
    </dgm:pt>
    <dgm:pt modelId="{2F62E99D-5594-4CE2-8B8C-3170CCF7318E}" type="pres">
      <dgm:prSet presAssocID="{BC08838C-14AF-4CB7-A80B-18AFB4E62284}" presName="sibTrans" presStyleCnt="0"/>
      <dgm:spPr/>
    </dgm:pt>
    <dgm:pt modelId="{2099099B-07B2-488B-B273-E4F31D26E202}" type="pres">
      <dgm:prSet presAssocID="{458EA277-E9AB-4483-B6D9-9F034221D2BB}" presName="compNode" presStyleCnt="0"/>
      <dgm:spPr/>
    </dgm:pt>
    <dgm:pt modelId="{FC7E15E9-A68D-439F-A6AF-38AB26BBD1C0}" type="pres">
      <dgm:prSet presAssocID="{458EA277-E9AB-4483-B6D9-9F034221D2BB}" presName="bgRect" presStyleLbl="bgShp" presStyleIdx="4" presStyleCnt="5"/>
      <dgm:spPr/>
    </dgm:pt>
    <dgm:pt modelId="{4DB80A9D-749E-4592-9C1F-DFF1F285B8E0}" type="pres">
      <dgm:prSet presAssocID="{458EA277-E9AB-4483-B6D9-9F034221D2B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Programmer"/>
        </a:ext>
      </dgm:extLst>
    </dgm:pt>
    <dgm:pt modelId="{44C76464-8C5E-4442-9277-27CEA8BFA27E}" type="pres">
      <dgm:prSet presAssocID="{458EA277-E9AB-4483-B6D9-9F034221D2BB}" presName="spaceRect" presStyleCnt="0"/>
      <dgm:spPr/>
    </dgm:pt>
    <dgm:pt modelId="{37E79868-4A7E-4CC1-82CC-06E21E215882}" type="pres">
      <dgm:prSet presAssocID="{458EA277-E9AB-4483-B6D9-9F034221D2BB}" presName="parTx" presStyleLbl="revTx" presStyleIdx="4" presStyleCnt="5">
        <dgm:presLayoutVars>
          <dgm:chMax val="0"/>
          <dgm:chPref val="0"/>
        </dgm:presLayoutVars>
      </dgm:prSet>
      <dgm:spPr/>
    </dgm:pt>
  </dgm:ptLst>
  <dgm:cxnLst>
    <dgm:cxn modelId="{BE51F701-75BB-4E26-880A-E04A3BC829AC}" type="presOf" srcId="{AC1936DF-A82B-4902-8A3D-BAE2BC395814}" destId="{3F8EF8E7-471B-49CE-8D9F-DA3CDAAF470F}" srcOrd="0" destOrd="0" presId="urn:microsoft.com/office/officeart/2018/2/layout/IconVerticalSolidList"/>
    <dgm:cxn modelId="{A29E0930-D382-439A-88AD-D0C3BED51CCA}" srcId="{9FC926FC-249E-426F-A2F2-C6786D86D3E7}" destId="{AC1936DF-A82B-4902-8A3D-BAE2BC395814}" srcOrd="3" destOrd="0" parTransId="{C66C3390-5731-45F5-9195-167487B349E0}" sibTransId="{BC08838C-14AF-4CB7-A80B-18AFB4E62284}"/>
    <dgm:cxn modelId="{C700795F-389B-4AD2-BE71-2D59F6A80EBC}" type="presOf" srcId="{458EA277-E9AB-4483-B6D9-9F034221D2BB}" destId="{37E79868-4A7E-4CC1-82CC-06E21E215882}" srcOrd="0" destOrd="0" presId="urn:microsoft.com/office/officeart/2018/2/layout/IconVerticalSolidList"/>
    <dgm:cxn modelId="{DABFCC6D-55B0-479F-A656-85B32DD94EFA}" srcId="{9FC926FC-249E-426F-A2F2-C6786D86D3E7}" destId="{71E2AA5A-D011-4F4A-B6A2-3268203426F8}" srcOrd="1" destOrd="0" parTransId="{D62086EF-E3B8-4515-8D5F-AD2CAF1563D1}" sibTransId="{4A901EE3-A0F5-4DA6-9A48-05B62F864967}"/>
    <dgm:cxn modelId="{97BE5674-B8E2-42F6-87DA-914CC05E051D}" type="presOf" srcId="{9FC926FC-249E-426F-A2F2-C6786D86D3E7}" destId="{DC33054A-FCB5-469A-B3C5-77D6ACCE26EE}" srcOrd="0" destOrd="0" presId="urn:microsoft.com/office/officeart/2018/2/layout/IconVerticalSolidList"/>
    <dgm:cxn modelId="{EA7F7379-5340-40DB-9473-610C5D74CA6F}" type="presOf" srcId="{4C735F21-30F4-4C44-9CBE-A4F2BE485CA4}" destId="{D3278D1D-A03E-4BF6-A50D-2F513848AEF2}" srcOrd="0" destOrd="0" presId="urn:microsoft.com/office/officeart/2018/2/layout/IconVerticalSolidList"/>
    <dgm:cxn modelId="{29358999-E1EA-4A71-BA56-792F219898B9}" srcId="{9FC926FC-249E-426F-A2F2-C6786D86D3E7}" destId="{CDFD8041-52B6-4DB1-936D-09395FE02874}" srcOrd="0" destOrd="0" parTransId="{D9610138-9FE2-48C6-9AEB-9C457E54806C}" sibTransId="{5ED20EFB-9F9F-4EB6-B376-383C2ED1B04A}"/>
    <dgm:cxn modelId="{3232C0A9-F15B-493B-8AE9-C7E021A17F8B}" type="presOf" srcId="{CDFD8041-52B6-4DB1-936D-09395FE02874}" destId="{E7435FA0-E6F7-4B21-ADAE-ECD22061BE4A}" srcOrd="0" destOrd="0" presId="urn:microsoft.com/office/officeart/2018/2/layout/IconVerticalSolidList"/>
    <dgm:cxn modelId="{8AA3E4A9-55D3-440A-8B97-03766478A820}" srcId="{9FC926FC-249E-426F-A2F2-C6786D86D3E7}" destId="{458EA277-E9AB-4483-B6D9-9F034221D2BB}" srcOrd="4" destOrd="0" parTransId="{CE466187-18D8-4A93-A714-C199D21F106B}" sibTransId="{B1257224-C381-4980-8980-9F63ACE4804E}"/>
    <dgm:cxn modelId="{14CE2CB4-B9D1-40EE-9397-270B811295EB}" srcId="{9FC926FC-249E-426F-A2F2-C6786D86D3E7}" destId="{4C735F21-30F4-4C44-9CBE-A4F2BE485CA4}" srcOrd="2" destOrd="0" parTransId="{144C98C9-09CB-4C7F-B0DE-1938E233A69E}" sibTransId="{1190A4A1-73C6-41D5-A715-A05911CE355A}"/>
    <dgm:cxn modelId="{F2A9AEC7-30A5-445A-8004-16F0D8ED3BC8}" type="presOf" srcId="{71E2AA5A-D011-4F4A-B6A2-3268203426F8}" destId="{801BCCEE-3E1E-4052-A01B-3110E1DA02DB}" srcOrd="0" destOrd="0" presId="urn:microsoft.com/office/officeart/2018/2/layout/IconVerticalSolidList"/>
    <dgm:cxn modelId="{B20BF9F2-C652-4740-8437-07D9006AE387}" type="presParOf" srcId="{DC33054A-FCB5-469A-B3C5-77D6ACCE26EE}" destId="{E8E34F0D-1344-43C8-8260-98D6B2F9DF0E}" srcOrd="0" destOrd="0" presId="urn:microsoft.com/office/officeart/2018/2/layout/IconVerticalSolidList"/>
    <dgm:cxn modelId="{F80B3919-7BEC-4F84-A96C-3D564D2F2715}" type="presParOf" srcId="{E8E34F0D-1344-43C8-8260-98D6B2F9DF0E}" destId="{0B3D8CAD-446C-4C7C-81E5-950E22BA68FA}" srcOrd="0" destOrd="0" presId="urn:microsoft.com/office/officeart/2018/2/layout/IconVerticalSolidList"/>
    <dgm:cxn modelId="{BAAC3D80-DF6C-4101-845A-9A6C1ACCBB9E}" type="presParOf" srcId="{E8E34F0D-1344-43C8-8260-98D6B2F9DF0E}" destId="{52AEC9B0-E0EC-4E21-967B-3E354BAB3E45}" srcOrd="1" destOrd="0" presId="urn:microsoft.com/office/officeart/2018/2/layout/IconVerticalSolidList"/>
    <dgm:cxn modelId="{786D39B0-DFA5-462F-990D-37D0DBFC6A5A}" type="presParOf" srcId="{E8E34F0D-1344-43C8-8260-98D6B2F9DF0E}" destId="{7D4C5C1F-239A-42B4-A8BA-1D00DFC24E4C}" srcOrd="2" destOrd="0" presId="urn:microsoft.com/office/officeart/2018/2/layout/IconVerticalSolidList"/>
    <dgm:cxn modelId="{E60C3B41-0AF3-4FBA-85A6-2AF125F11054}" type="presParOf" srcId="{E8E34F0D-1344-43C8-8260-98D6B2F9DF0E}" destId="{E7435FA0-E6F7-4B21-ADAE-ECD22061BE4A}" srcOrd="3" destOrd="0" presId="urn:microsoft.com/office/officeart/2018/2/layout/IconVerticalSolidList"/>
    <dgm:cxn modelId="{685E9585-EF74-4A4A-8464-E131954DE16F}" type="presParOf" srcId="{DC33054A-FCB5-469A-B3C5-77D6ACCE26EE}" destId="{24A93887-BB9F-4175-8874-3E472E0DD50E}" srcOrd="1" destOrd="0" presId="urn:microsoft.com/office/officeart/2018/2/layout/IconVerticalSolidList"/>
    <dgm:cxn modelId="{E458640B-17D4-48E6-A2CE-525A877F2E05}" type="presParOf" srcId="{DC33054A-FCB5-469A-B3C5-77D6ACCE26EE}" destId="{60A98318-7E78-43B2-8326-2B0118195AFE}" srcOrd="2" destOrd="0" presId="urn:microsoft.com/office/officeart/2018/2/layout/IconVerticalSolidList"/>
    <dgm:cxn modelId="{F2F72F87-9E41-4D8B-9E44-CA8FCC464B52}" type="presParOf" srcId="{60A98318-7E78-43B2-8326-2B0118195AFE}" destId="{B2DEC2BA-8721-4B66-87EC-6D3FC6B61683}" srcOrd="0" destOrd="0" presId="urn:microsoft.com/office/officeart/2018/2/layout/IconVerticalSolidList"/>
    <dgm:cxn modelId="{D71E9C0F-44D5-4DBE-A660-74074C1187AF}" type="presParOf" srcId="{60A98318-7E78-43B2-8326-2B0118195AFE}" destId="{7E2AC877-E394-455D-BB9F-755230B3BC1A}" srcOrd="1" destOrd="0" presId="urn:microsoft.com/office/officeart/2018/2/layout/IconVerticalSolidList"/>
    <dgm:cxn modelId="{5C852746-9996-449B-84EF-9B73F5D35032}" type="presParOf" srcId="{60A98318-7E78-43B2-8326-2B0118195AFE}" destId="{2DCA8E15-E9EC-4359-B32A-812E16AB1CB1}" srcOrd="2" destOrd="0" presId="urn:microsoft.com/office/officeart/2018/2/layout/IconVerticalSolidList"/>
    <dgm:cxn modelId="{FEBCE8E3-4599-4705-8951-F5878C2B10A5}" type="presParOf" srcId="{60A98318-7E78-43B2-8326-2B0118195AFE}" destId="{801BCCEE-3E1E-4052-A01B-3110E1DA02DB}" srcOrd="3" destOrd="0" presId="urn:microsoft.com/office/officeart/2018/2/layout/IconVerticalSolidList"/>
    <dgm:cxn modelId="{62DA3B85-8E8F-4F6E-94F6-055248B899AF}" type="presParOf" srcId="{DC33054A-FCB5-469A-B3C5-77D6ACCE26EE}" destId="{E648F514-55D6-467F-AF6F-6B3272B286A7}" srcOrd="3" destOrd="0" presId="urn:microsoft.com/office/officeart/2018/2/layout/IconVerticalSolidList"/>
    <dgm:cxn modelId="{7904F609-D5DE-4434-BE4D-E551D6FAA2D9}" type="presParOf" srcId="{DC33054A-FCB5-469A-B3C5-77D6ACCE26EE}" destId="{AD2E57D4-4B87-454C-B8E6-BFC4A2FFDD8A}" srcOrd="4" destOrd="0" presId="urn:microsoft.com/office/officeart/2018/2/layout/IconVerticalSolidList"/>
    <dgm:cxn modelId="{6D4FE5B4-CCAA-46F2-A923-B049F3579531}" type="presParOf" srcId="{AD2E57D4-4B87-454C-B8E6-BFC4A2FFDD8A}" destId="{ADCF3C7D-37A6-401A-9D1E-6D510631A07E}" srcOrd="0" destOrd="0" presId="urn:microsoft.com/office/officeart/2018/2/layout/IconVerticalSolidList"/>
    <dgm:cxn modelId="{CA17154D-0422-4A25-B35B-AC14512BD822}" type="presParOf" srcId="{AD2E57D4-4B87-454C-B8E6-BFC4A2FFDD8A}" destId="{4CAC81FB-1B55-4DE9-BE35-109A6B8B385F}" srcOrd="1" destOrd="0" presId="urn:microsoft.com/office/officeart/2018/2/layout/IconVerticalSolidList"/>
    <dgm:cxn modelId="{73ACC0FC-5AFB-4014-949C-AA8CE5052BC0}" type="presParOf" srcId="{AD2E57D4-4B87-454C-B8E6-BFC4A2FFDD8A}" destId="{51775B95-22E5-4DD1-B9EC-4EB82F3821EC}" srcOrd="2" destOrd="0" presId="urn:microsoft.com/office/officeart/2018/2/layout/IconVerticalSolidList"/>
    <dgm:cxn modelId="{EEE33DAF-851E-43EA-A692-AA79F047CF1B}" type="presParOf" srcId="{AD2E57D4-4B87-454C-B8E6-BFC4A2FFDD8A}" destId="{D3278D1D-A03E-4BF6-A50D-2F513848AEF2}" srcOrd="3" destOrd="0" presId="urn:microsoft.com/office/officeart/2018/2/layout/IconVerticalSolidList"/>
    <dgm:cxn modelId="{47528E22-1040-4B59-AE29-5574042886B7}" type="presParOf" srcId="{DC33054A-FCB5-469A-B3C5-77D6ACCE26EE}" destId="{5A950FBA-9988-40DB-86F9-D8C706BAAD27}" srcOrd="5" destOrd="0" presId="urn:microsoft.com/office/officeart/2018/2/layout/IconVerticalSolidList"/>
    <dgm:cxn modelId="{C20B21B9-E720-46E0-8BD1-AD00C8473612}" type="presParOf" srcId="{DC33054A-FCB5-469A-B3C5-77D6ACCE26EE}" destId="{07D39DBF-2635-4EA7-81A8-57054982BEF2}" srcOrd="6" destOrd="0" presId="urn:microsoft.com/office/officeart/2018/2/layout/IconVerticalSolidList"/>
    <dgm:cxn modelId="{2E55C2B8-C9CD-429D-8057-494C99B98C85}" type="presParOf" srcId="{07D39DBF-2635-4EA7-81A8-57054982BEF2}" destId="{D03835D0-78FE-428A-A51B-F6FAF6FF18BC}" srcOrd="0" destOrd="0" presId="urn:microsoft.com/office/officeart/2018/2/layout/IconVerticalSolidList"/>
    <dgm:cxn modelId="{70A07C06-692C-4E9E-B9FF-7FC88DBFE73B}" type="presParOf" srcId="{07D39DBF-2635-4EA7-81A8-57054982BEF2}" destId="{96686563-C341-4D8C-813D-F46198CAABDB}" srcOrd="1" destOrd="0" presId="urn:microsoft.com/office/officeart/2018/2/layout/IconVerticalSolidList"/>
    <dgm:cxn modelId="{950092BB-4268-497C-8185-4867F37262B4}" type="presParOf" srcId="{07D39DBF-2635-4EA7-81A8-57054982BEF2}" destId="{F1CE5E27-97FD-446F-86AF-B2911BB3BD1A}" srcOrd="2" destOrd="0" presId="urn:microsoft.com/office/officeart/2018/2/layout/IconVerticalSolidList"/>
    <dgm:cxn modelId="{256FCDFD-2172-4005-A240-1B06544FD685}" type="presParOf" srcId="{07D39DBF-2635-4EA7-81A8-57054982BEF2}" destId="{3F8EF8E7-471B-49CE-8D9F-DA3CDAAF470F}" srcOrd="3" destOrd="0" presId="urn:microsoft.com/office/officeart/2018/2/layout/IconVerticalSolidList"/>
    <dgm:cxn modelId="{530DC5A9-3AA2-4DBC-9BAD-8F674778339C}" type="presParOf" srcId="{DC33054A-FCB5-469A-B3C5-77D6ACCE26EE}" destId="{2F62E99D-5594-4CE2-8B8C-3170CCF7318E}" srcOrd="7" destOrd="0" presId="urn:microsoft.com/office/officeart/2018/2/layout/IconVerticalSolidList"/>
    <dgm:cxn modelId="{6B35C60E-CB1D-477D-A001-ED500BD1EBC4}" type="presParOf" srcId="{DC33054A-FCB5-469A-B3C5-77D6ACCE26EE}" destId="{2099099B-07B2-488B-B273-E4F31D26E202}" srcOrd="8" destOrd="0" presId="urn:microsoft.com/office/officeart/2018/2/layout/IconVerticalSolidList"/>
    <dgm:cxn modelId="{1C754825-F42A-4A18-9DD0-B13BE3554307}" type="presParOf" srcId="{2099099B-07B2-488B-B273-E4F31D26E202}" destId="{FC7E15E9-A68D-439F-A6AF-38AB26BBD1C0}" srcOrd="0" destOrd="0" presId="urn:microsoft.com/office/officeart/2018/2/layout/IconVerticalSolidList"/>
    <dgm:cxn modelId="{7429A700-7E23-4AAA-85B0-61EE06F82946}" type="presParOf" srcId="{2099099B-07B2-488B-B273-E4F31D26E202}" destId="{4DB80A9D-749E-4592-9C1F-DFF1F285B8E0}" srcOrd="1" destOrd="0" presId="urn:microsoft.com/office/officeart/2018/2/layout/IconVerticalSolidList"/>
    <dgm:cxn modelId="{666D3501-D979-491B-9B81-6F2AC724D8AB}" type="presParOf" srcId="{2099099B-07B2-488B-B273-E4F31D26E202}" destId="{44C76464-8C5E-4442-9277-27CEA8BFA27E}" srcOrd="2" destOrd="0" presId="urn:microsoft.com/office/officeart/2018/2/layout/IconVerticalSolidList"/>
    <dgm:cxn modelId="{E4FAAA48-C16E-427A-9597-1397B3EC60A5}" type="presParOf" srcId="{2099099B-07B2-488B-B273-E4F31D26E202}" destId="{37E79868-4A7E-4CC1-82CC-06E21E21588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chemeClr val="accent5">
            <a:lumMod val="75000"/>
          </a:schemeClr>
        </a:solidFill>
      </dgm:spPr>
      <dgm:t>
        <a:bodyPr/>
        <a:lstStyle/>
        <a:p>
          <a:r>
            <a:rPr lang="en-GB" sz="3200" dirty="0">
              <a:solidFill>
                <a:schemeClr val="bg1"/>
              </a:solidFill>
              <a:latin typeface="Congenial" panose="02000503040000020004" pitchFamily="2" charset="0"/>
            </a:rPr>
            <a:t>AIO</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All components behind monitor</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Can overheat due to lack of internal space</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chemeClr val="bg2">
            <a:lumMod val="75000"/>
          </a:schemeClr>
        </a:solidFill>
      </dgm:spPr>
      <dgm:t>
        <a:bodyPr/>
        <a:lstStyle/>
        <a:p>
          <a:r>
            <a:rPr lang="en-GB" sz="3200" dirty="0">
              <a:solidFill>
                <a:schemeClr val="bg1"/>
              </a:solidFill>
              <a:latin typeface="Congenial" panose="02000503040000020004" pitchFamily="2" charset="0"/>
            </a:rPr>
            <a:t>Desktop</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Separate case for components</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More powerful than AIO</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Not very powerful</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9BE0C285-B7EC-4A2E-977E-ACA8E477F65B}">
      <dgm:prSet phldrT="[Text]" custT="1"/>
      <dgm:spPr/>
      <dgm:t>
        <a:bodyPr/>
        <a:lstStyle/>
        <a:p>
          <a:r>
            <a:rPr lang="en-GB" sz="1800" dirty="0">
              <a:latin typeface="Congenial" panose="02000503040000020004" pitchFamily="2" charset="0"/>
            </a:rPr>
            <a:t>Not easy to upgrade</a:t>
          </a:r>
        </a:p>
      </dgm:t>
    </dgm:pt>
    <dgm:pt modelId="{68093589-7DC6-4CB8-8858-5E8742E1C2E4}" type="parTrans" cxnId="{60249A94-C50F-442A-A05D-EC13E6866C6E}">
      <dgm:prSet/>
      <dgm:spPr/>
      <dgm:t>
        <a:bodyPr/>
        <a:lstStyle/>
        <a:p>
          <a:endParaRPr lang="en-GB"/>
        </a:p>
      </dgm:t>
    </dgm:pt>
    <dgm:pt modelId="{D61CACFE-9472-438E-8F14-90ABBE49F445}" type="sibTrans" cxnId="{60249A94-C50F-442A-A05D-EC13E6866C6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Can easily recirculate air for cooling</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FCD69BE1-E17B-4E75-AE94-46EE42B8DF1D}">
      <dgm:prSet custT="1"/>
      <dgm:spPr/>
      <dgm:t>
        <a:bodyPr/>
        <a:lstStyle/>
        <a:p>
          <a:r>
            <a:rPr lang="en-GB" sz="1800" dirty="0">
              <a:latin typeface="Congenial" panose="02000503040000020004" pitchFamily="2" charset="0"/>
            </a:rPr>
            <a:t>Very easy to upgrade</a:t>
          </a:r>
        </a:p>
      </dgm:t>
    </dgm:pt>
    <dgm:pt modelId="{846804A7-9F55-404D-B4C0-0708B843A2FE}" type="parTrans" cxnId="{BB58536B-1C6B-4753-8A54-1B663C2027DB}">
      <dgm:prSet/>
      <dgm:spPr/>
      <dgm:t>
        <a:bodyPr/>
        <a:lstStyle/>
        <a:p>
          <a:endParaRPr lang="en-GB"/>
        </a:p>
      </dgm:t>
    </dgm:pt>
    <dgm:pt modelId="{2BF7B4F0-A40A-4E11-9192-05DC4A894541}" type="sibTrans" cxnId="{BB58536B-1C6B-4753-8A54-1B663C2027DB}">
      <dgm:prSet/>
      <dgm:spPr/>
      <dgm:t>
        <a:bodyPr/>
        <a:lstStyle/>
        <a:p>
          <a:endParaRPr lang="en-GB"/>
        </a:p>
      </dgm:t>
    </dgm:pt>
    <dgm:pt modelId="{2C9864C9-3584-4F1C-A886-975DA00CB8DD}">
      <dgm:prSet phldrT="[Text]" custT="1"/>
      <dgm:spPr/>
      <dgm:t>
        <a:bodyPr/>
        <a:lstStyle/>
        <a:p>
          <a:r>
            <a:rPr lang="en-GB" sz="1800" dirty="0">
              <a:latin typeface="Congenial" panose="02000503040000020004" pitchFamily="2" charset="0"/>
            </a:rPr>
            <a:t>Small office footprint</a:t>
          </a:r>
        </a:p>
      </dgm:t>
    </dgm:pt>
    <dgm:pt modelId="{BF900E96-02E0-4A39-94E0-04E7F5F35FDB}" type="parTrans" cxnId="{35223015-7CDC-4823-A1ED-4CB51151A5D2}">
      <dgm:prSet/>
      <dgm:spPr/>
      <dgm:t>
        <a:bodyPr/>
        <a:lstStyle/>
        <a:p>
          <a:endParaRPr lang="en-GB"/>
        </a:p>
      </dgm:t>
    </dgm:pt>
    <dgm:pt modelId="{EFCF964A-BFA5-4722-86B3-7036697178A0}" type="sibTrans" cxnId="{35223015-7CDC-4823-A1ED-4CB51151A5D2}">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Larger office footprint</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10" custScaleY="148143"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10" custScaleY="140203" custLinFactY="-44421" custLinFactNeighborX="-1336"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10" custScaleY="163002" custLinFactY="-22814" custLinFactNeighborX="-1806" custLinFactNeighborY="-100000">
        <dgm:presLayoutVars>
          <dgm:bulletEnabled val="1"/>
        </dgm:presLayoutVars>
      </dgm:prSet>
      <dgm:spPr/>
    </dgm:pt>
    <dgm:pt modelId="{EDF44623-AACD-4BA7-B9AF-EDE0FA0C0D04}" type="pres">
      <dgm:prSet presAssocID="{4AA73EBE-1661-4370-803D-532B908EB01B}" presName="aSpace2" presStyleCnt="0"/>
      <dgm:spPr/>
    </dgm:pt>
    <dgm:pt modelId="{D598A505-DC42-4DB9-98C4-07C664EECE7A}" type="pres">
      <dgm:prSet presAssocID="{9BE0C285-B7EC-4A2E-977E-ACA8E477F65B}" presName="childNode" presStyleLbl="node1" presStyleIdx="3" presStyleCnt="10" custScaleY="104087" custLinFactY="-4487" custLinFactNeighborX="-1231" custLinFactNeighborY="-100000">
        <dgm:presLayoutVars>
          <dgm:bulletEnabled val="1"/>
        </dgm:presLayoutVars>
      </dgm:prSet>
      <dgm:spPr/>
    </dgm:pt>
    <dgm:pt modelId="{A010126A-9B28-4F75-9645-044C2FFAEEDA}" type="pres">
      <dgm:prSet presAssocID="{9BE0C285-B7EC-4A2E-977E-ACA8E477F65B}" presName="aSpace2" presStyleCnt="0"/>
      <dgm:spPr/>
    </dgm:pt>
    <dgm:pt modelId="{AC42E7B7-F978-4AA2-AB6C-AA48DC55B412}" type="pres">
      <dgm:prSet presAssocID="{2C9864C9-3584-4F1C-A886-975DA00CB8DD}" presName="childNode" presStyleLbl="node1" presStyleIdx="4" presStyleCnt="10" custScaleY="142245">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5" presStyleCnt="10" custScaleX="106513" custScaleY="149639" custLinFactY="-56621" custLinFactNeighborX="-1853"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6" presStyleCnt="10" custScaleX="107081" custScaleY="116564" custLinFactY="-14670"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7" presStyleCnt="10" custScaleX="108073" custScaleY="132496" custLinFactNeighborX="-1242" custLinFactNeighborY="-22111">
        <dgm:presLayoutVars>
          <dgm:bulletEnabled val="1"/>
        </dgm:presLayoutVars>
      </dgm:prSet>
      <dgm:spPr/>
    </dgm:pt>
    <dgm:pt modelId="{8EA682F5-7964-484C-9993-695CC3C93FFC}" type="pres">
      <dgm:prSet presAssocID="{A6D994F1-451C-4EE6-AA6B-AEB816FA4058}" presName="aSpace2" presStyleCnt="0"/>
      <dgm:spPr/>
    </dgm:pt>
    <dgm:pt modelId="{471FF9BB-D6DE-4324-B470-72349C1813EA}" type="pres">
      <dgm:prSet presAssocID="{FCD69BE1-E17B-4E75-AE94-46EE42B8DF1D}" presName="childNode" presStyleLbl="node1" presStyleIdx="8" presStyleCnt="10">
        <dgm:presLayoutVars>
          <dgm:bulletEnabled val="1"/>
        </dgm:presLayoutVars>
      </dgm:prSet>
      <dgm:spPr/>
    </dgm:pt>
    <dgm:pt modelId="{76FC49BF-E8DB-47D9-A220-92A86893332F}" type="pres">
      <dgm:prSet presAssocID="{FCD69BE1-E17B-4E75-AE94-46EE42B8DF1D}" presName="aSpace2" presStyleCnt="0"/>
      <dgm:spPr/>
    </dgm:pt>
    <dgm:pt modelId="{F847B629-33E4-4C61-9040-8483CBAABAE1}" type="pres">
      <dgm:prSet presAssocID="{EACA1E05-83F9-4568-AED2-729C5058F473}" presName="childNode" presStyleLbl="node1" presStyleIdx="9" presStyleCnt="10" custScaleY="133982" custLinFactNeighborY="86556">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5F147B11-C6EA-4E69-882F-F4879392B229}" type="presOf" srcId="{2C9864C9-3584-4F1C-A886-975DA00CB8DD}" destId="{AC42E7B7-F978-4AA2-AB6C-AA48DC55B412}" srcOrd="0" destOrd="0" presId="urn:microsoft.com/office/officeart/2005/8/layout/lProcess2"/>
    <dgm:cxn modelId="{2F43F611-ED16-4EE6-99B6-4C7A3D9607C0}" type="presOf" srcId="{895F29E2-33E1-4766-976C-CEBF59B454CC}" destId="{EE088B3A-9E12-4F0B-814D-062B9E984979}" srcOrd="0" destOrd="0" presId="urn:microsoft.com/office/officeart/2005/8/layout/lProcess2"/>
    <dgm:cxn modelId="{35223015-7CDC-4823-A1ED-4CB51151A5D2}" srcId="{362EE700-AEB9-4869-AD2A-697190A9B12B}" destId="{2C9864C9-3584-4F1C-A886-975DA00CB8DD}" srcOrd="4" destOrd="0" parTransId="{BF900E96-02E0-4A39-94E0-04E7F5F35FDB}" sibTransId="{EFCF964A-BFA5-4722-86B3-7036697178A0}"/>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BB58536B-1C6B-4753-8A54-1B663C2027DB}" srcId="{95C02437-7BF8-4B66-A3AD-E33BC12A73C0}" destId="{FCD69BE1-E17B-4E75-AE94-46EE42B8DF1D}" srcOrd="3" destOrd="0" parTransId="{846804A7-9F55-404D-B4C0-0708B843A2FE}" sibTransId="{2BF7B4F0-A40A-4E11-9192-05DC4A894541}"/>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FBB10F93-14AC-4777-9D98-AC147CABE8A5}" type="presOf" srcId="{FCD69BE1-E17B-4E75-AE94-46EE42B8DF1D}" destId="{471FF9BB-D6DE-4324-B470-72349C1813EA}" srcOrd="0" destOrd="0" presId="urn:microsoft.com/office/officeart/2005/8/layout/lProcess2"/>
    <dgm:cxn modelId="{60249A94-C50F-442A-A05D-EC13E6866C6E}" srcId="{362EE700-AEB9-4869-AD2A-697190A9B12B}" destId="{9BE0C285-B7EC-4A2E-977E-ACA8E477F65B}" srcOrd="3" destOrd="0" parTransId="{68093589-7DC6-4CB8-8858-5E8742E1C2E4}" sibTransId="{D61CACFE-9472-438E-8F14-90ABBE49F445}"/>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1850C0DA-29E9-495D-AD35-B11FC21D1F02}" type="presOf" srcId="{9BE0C285-B7EC-4A2E-977E-ACA8E477F65B}" destId="{D598A505-DC42-4DB9-98C4-07C664EECE7A}" srcOrd="0" destOrd="0" presId="urn:microsoft.com/office/officeart/2005/8/layout/lProcess2"/>
    <dgm:cxn modelId="{CC75AFE6-710C-4A4F-95A2-31A3931183A6}" srcId="{95C02437-7BF8-4B66-A3AD-E33BC12A73C0}" destId="{EACA1E05-83F9-4568-AED2-729C5058F473}" srcOrd="4"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E599CAAC-E058-4B02-9C64-7C352AE0EF30}" type="presParOf" srcId="{66DF0316-CE02-40E3-9587-023B16DA6C56}" destId="{EDF44623-AACD-4BA7-B9AF-EDE0FA0C0D04}" srcOrd="5" destOrd="0" presId="urn:microsoft.com/office/officeart/2005/8/layout/lProcess2"/>
    <dgm:cxn modelId="{90B3D77D-0E20-45BC-84AB-D7910BA903C2}" type="presParOf" srcId="{66DF0316-CE02-40E3-9587-023B16DA6C56}" destId="{D598A505-DC42-4DB9-98C4-07C664EECE7A}" srcOrd="6" destOrd="0" presId="urn:microsoft.com/office/officeart/2005/8/layout/lProcess2"/>
    <dgm:cxn modelId="{4FE10E45-39DD-49C1-B03D-E4CAF7F458DA}" type="presParOf" srcId="{66DF0316-CE02-40E3-9587-023B16DA6C56}" destId="{A010126A-9B28-4F75-9645-044C2FFAEEDA}" srcOrd="7" destOrd="0" presId="urn:microsoft.com/office/officeart/2005/8/layout/lProcess2"/>
    <dgm:cxn modelId="{59096E76-14DF-47AA-BB3F-4A61B3DECDB8}" type="presParOf" srcId="{66DF0316-CE02-40E3-9587-023B16DA6C56}" destId="{AC42E7B7-F978-4AA2-AB6C-AA48DC55B412}" srcOrd="8"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DA8CD1A0-FD0E-4969-B020-04F7139A83F3}" type="presParOf" srcId="{410F5B94-65EB-4292-8EAE-E4141418E70B}" destId="{471FF9BB-D6DE-4324-B470-72349C1813EA}" srcOrd="6" destOrd="0" presId="urn:microsoft.com/office/officeart/2005/8/layout/lProcess2"/>
    <dgm:cxn modelId="{946B5220-9824-400C-AB21-84F63981551B}" type="presParOf" srcId="{410F5B94-65EB-4292-8EAE-E4141418E70B}" destId="{76FC49BF-E8DB-47D9-A220-92A86893332F}" srcOrd="7" destOrd="0" presId="urn:microsoft.com/office/officeart/2005/8/layout/lProcess2"/>
    <dgm:cxn modelId="{1C8AECE8-462A-4B0B-8CE2-A5090EEBF761}" type="presParOf" srcId="{410F5B94-65EB-4292-8EAE-E4141418E70B}" destId="{F847B629-33E4-4C61-9040-8483CBAABAE1}"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Bigger systems are more powerful</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Bigger systems can be upgraded easily</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Bigger systems are more expensive</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Bigger systems need more cooling</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Smaller systems don’t take a lot of desk space</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9BE0C285-B7EC-4A2E-977E-ACA8E477F65B}">
      <dgm:prSet phldrT="[Text]" custT="1"/>
      <dgm:spPr/>
      <dgm:t>
        <a:bodyPr/>
        <a:lstStyle/>
        <a:p>
          <a:r>
            <a:rPr lang="en-GB" sz="1800" dirty="0">
              <a:latin typeface="Congenial" panose="02000503040000020004" pitchFamily="2" charset="0"/>
            </a:rPr>
            <a:t>Smaller systems are usually cheaper</a:t>
          </a:r>
        </a:p>
      </dgm:t>
    </dgm:pt>
    <dgm:pt modelId="{68093589-7DC6-4CB8-8858-5E8742E1C2E4}" type="parTrans" cxnId="{60249A94-C50F-442A-A05D-EC13E6866C6E}">
      <dgm:prSet/>
      <dgm:spPr/>
      <dgm:t>
        <a:bodyPr/>
        <a:lstStyle/>
        <a:p>
          <a:endParaRPr lang="en-GB"/>
        </a:p>
      </dgm:t>
    </dgm:pt>
    <dgm:pt modelId="{D61CACFE-9472-438E-8F14-90ABBE49F445}" type="sibTrans" cxnId="{60249A94-C50F-442A-A05D-EC13E6866C6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Bigger systems need a lot of desk space</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FCD69BE1-E17B-4E75-AE94-46EE42B8DF1D}">
      <dgm:prSet custT="1"/>
      <dgm:spPr/>
      <dgm:t>
        <a:bodyPr/>
        <a:lstStyle/>
        <a:p>
          <a:r>
            <a:rPr lang="en-GB" sz="1800" dirty="0">
              <a:latin typeface="Congenial" panose="02000503040000020004" pitchFamily="2" charset="0"/>
            </a:rPr>
            <a:t>Both will need separate keyboard and monitor</a:t>
          </a:r>
        </a:p>
      </dgm:t>
    </dgm:pt>
    <dgm:pt modelId="{846804A7-9F55-404D-B4C0-0708B843A2FE}" type="parTrans" cxnId="{BB58536B-1C6B-4753-8A54-1B663C2027DB}">
      <dgm:prSet/>
      <dgm:spPr/>
      <dgm:t>
        <a:bodyPr/>
        <a:lstStyle/>
        <a:p>
          <a:endParaRPr lang="en-GB"/>
        </a:p>
      </dgm:t>
    </dgm:pt>
    <dgm:pt modelId="{2BF7B4F0-A40A-4E11-9192-05DC4A894541}" type="sibTrans" cxnId="{BB58536B-1C6B-4753-8A54-1B663C2027DB}">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8" custScaleY="148143"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8" custScaleY="140203" custLinFactY="-44421" custLinFactNeighborX="-1336"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8" custScaleY="163002" custLinFactY="-22814" custLinFactNeighborX="-1806" custLinFactNeighborY="-100000">
        <dgm:presLayoutVars>
          <dgm:bulletEnabled val="1"/>
        </dgm:presLayoutVars>
      </dgm:prSet>
      <dgm:spPr/>
    </dgm:pt>
    <dgm:pt modelId="{EDF44623-AACD-4BA7-B9AF-EDE0FA0C0D04}" type="pres">
      <dgm:prSet presAssocID="{4AA73EBE-1661-4370-803D-532B908EB01B}" presName="aSpace2" presStyleCnt="0"/>
      <dgm:spPr/>
    </dgm:pt>
    <dgm:pt modelId="{D598A505-DC42-4DB9-98C4-07C664EECE7A}" type="pres">
      <dgm:prSet presAssocID="{9BE0C285-B7EC-4A2E-977E-ACA8E477F65B}" presName="childNode" presStyleLbl="node1" presStyleIdx="3" presStyleCnt="8" custScaleY="160815" custLinFactY="-4487" custLinFactNeighborX="-1231" custLinFactNeighborY="-100000">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4" presStyleCnt="8" custScaleX="106513" custScaleY="149639" custLinFactY="-56621" custLinFactNeighborX="-1853"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5" presStyleCnt="8" custScaleX="107081" custScaleY="116564" custLinFactY="-38870"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6" presStyleCnt="8" custScaleX="108073" custScaleY="94507" custLinFactY="-14271" custLinFactNeighborX="-1242" custLinFactNeighborY="-100000">
        <dgm:presLayoutVars>
          <dgm:bulletEnabled val="1"/>
        </dgm:presLayoutVars>
      </dgm:prSet>
      <dgm:spPr/>
    </dgm:pt>
    <dgm:pt modelId="{8EA682F5-7964-484C-9993-695CC3C93FFC}" type="pres">
      <dgm:prSet presAssocID="{A6D994F1-451C-4EE6-AA6B-AEB816FA4058}" presName="aSpace2" presStyleCnt="0"/>
      <dgm:spPr/>
    </dgm:pt>
    <dgm:pt modelId="{471FF9BB-D6DE-4324-B470-72349C1813EA}" type="pres">
      <dgm:prSet presAssocID="{FCD69BE1-E17B-4E75-AE94-46EE42B8DF1D}" presName="childNode" presStyleLbl="node1" presStyleIdx="7" presStyleCnt="8" custScaleY="110239">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2F43F611-ED16-4EE6-99B6-4C7A3D9607C0}" type="presOf" srcId="{895F29E2-33E1-4766-976C-CEBF59B454CC}" destId="{EE088B3A-9E12-4F0B-814D-062B9E984979}" srcOrd="0" destOrd="0" presId="urn:microsoft.com/office/officeart/2005/8/layout/lProcess2"/>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BB58536B-1C6B-4753-8A54-1B663C2027DB}" srcId="{95C02437-7BF8-4B66-A3AD-E33BC12A73C0}" destId="{FCD69BE1-E17B-4E75-AE94-46EE42B8DF1D}" srcOrd="3" destOrd="0" parTransId="{846804A7-9F55-404D-B4C0-0708B843A2FE}" sibTransId="{2BF7B4F0-A40A-4E11-9192-05DC4A894541}"/>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FBB10F93-14AC-4777-9D98-AC147CABE8A5}" type="presOf" srcId="{FCD69BE1-E17B-4E75-AE94-46EE42B8DF1D}" destId="{471FF9BB-D6DE-4324-B470-72349C1813EA}" srcOrd="0" destOrd="0" presId="urn:microsoft.com/office/officeart/2005/8/layout/lProcess2"/>
    <dgm:cxn modelId="{60249A94-C50F-442A-A05D-EC13E6866C6E}" srcId="{362EE700-AEB9-4869-AD2A-697190A9B12B}" destId="{9BE0C285-B7EC-4A2E-977E-ACA8E477F65B}" srcOrd="3" destOrd="0" parTransId="{68093589-7DC6-4CB8-8858-5E8742E1C2E4}" sibTransId="{D61CACFE-9472-438E-8F14-90ABBE49F445}"/>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1850C0DA-29E9-495D-AD35-B11FC21D1F02}" type="presOf" srcId="{9BE0C285-B7EC-4A2E-977E-ACA8E477F65B}" destId="{D598A505-DC42-4DB9-98C4-07C664EECE7A}"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E599CAAC-E058-4B02-9C64-7C352AE0EF30}" type="presParOf" srcId="{66DF0316-CE02-40E3-9587-023B16DA6C56}" destId="{EDF44623-AACD-4BA7-B9AF-EDE0FA0C0D04}" srcOrd="5" destOrd="0" presId="urn:microsoft.com/office/officeart/2005/8/layout/lProcess2"/>
    <dgm:cxn modelId="{90B3D77D-0E20-45BC-84AB-D7910BA903C2}" type="presParOf" srcId="{66DF0316-CE02-40E3-9587-023B16DA6C56}" destId="{D598A505-DC42-4DB9-98C4-07C664EECE7A}" srcOrd="6"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DA8CD1A0-FD0E-4969-B020-04F7139A83F3}" type="presParOf" srcId="{410F5B94-65EB-4292-8EAE-E4141418E70B}" destId="{471FF9BB-D6DE-4324-B470-72349C1813EA}" srcOrd="6"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4498BD-344E-4834-9A9D-4A67F702F1AE}"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F0B4C89D-CC68-41B3-8701-68822B510A76}">
      <dgm:prSet/>
      <dgm:spPr/>
      <dgm:t>
        <a:bodyPr/>
        <a:lstStyle/>
        <a:p>
          <a:r>
            <a:rPr lang="en-GB" dirty="0"/>
            <a:t>All computers can store data </a:t>
          </a:r>
          <a:r>
            <a:rPr lang="en-GB" b="1" i="1" dirty="0"/>
            <a:t>persistently</a:t>
          </a:r>
          <a:r>
            <a:rPr lang="en-GB" dirty="0"/>
            <a:t>.</a:t>
          </a:r>
          <a:endParaRPr lang="en-US" dirty="0"/>
        </a:p>
      </dgm:t>
    </dgm:pt>
    <dgm:pt modelId="{28BB7CD0-59B5-4363-ABA0-7BBC33D0DB32}" type="parTrans" cxnId="{38DF4DAC-5DB7-4C88-8FA1-A85C9AEDB0D5}">
      <dgm:prSet/>
      <dgm:spPr/>
      <dgm:t>
        <a:bodyPr/>
        <a:lstStyle/>
        <a:p>
          <a:endParaRPr lang="en-US"/>
        </a:p>
      </dgm:t>
    </dgm:pt>
    <dgm:pt modelId="{8033B7D6-5C40-480B-8F41-E473793B1DA1}" type="sibTrans" cxnId="{38DF4DAC-5DB7-4C88-8FA1-A85C9AEDB0D5}">
      <dgm:prSet/>
      <dgm:spPr/>
      <dgm:t>
        <a:bodyPr/>
        <a:lstStyle/>
        <a:p>
          <a:endParaRPr lang="en-US"/>
        </a:p>
      </dgm:t>
    </dgm:pt>
    <dgm:pt modelId="{A734770F-1D33-442B-85A4-75B6C25ABFA2}">
      <dgm:prSet/>
      <dgm:spPr/>
      <dgm:t>
        <a:bodyPr/>
        <a:lstStyle/>
        <a:p>
          <a:r>
            <a:rPr lang="en-GB"/>
            <a:t>This means your data is preserved even if the power is turned off.</a:t>
          </a:r>
          <a:endParaRPr lang="en-US"/>
        </a:p>
      </dgm:t>
    </dgm:pt>
    <dgm:pt modelId="{16D62B2E-9455-48DD-9133-1CB51976EB07}" type="parTrans" cxnId="{9EB14E56-AAAB-45CF-A0AE-58625E41E8D6}">
      <dgm:prSet/>
      <dgm:spPr/>
      <dgm:t>
        <a:bodyPr/>
        <a:lstStyle/>
        <a:p>
          <a:endParaRPr lang="en-US"/>
        </a:p>
      </dgm:t>
    </dgm:pt>
    <dgm:pt modelId="{F1B77797-777F-4A37-8FBE-6570B50239C0}" type="sibTrans" cxnId="{9EB14E56-AAAB-45CF-A0AE-58625E41E8D6}">
      <dgm:prSet/>
      <dgm:spPr/>
      <dgm:t>
        <a:bodyPr/>
        <a:lstStyle/>
        <a:p>
          <a:endParaRPr lang="en-US"/>
        </a:p>
      </dgm:t>
    </dgm:pt>
    <dgm:pt modelId="{8F404889-AA76-4CE6-96D9-33B1A143D25F}">
      <dgm:prSet/>
      <dgm:spPr/>
      <dgm:t>
        <a:bodyPr/>
        <a:lstStyle/>
        <a:p>
          <a:r>
            <a:rPr lang="en-GB" dirty="0"/>
            <a:t>This type of storage is called </a:t>
          </a:r>
          <a:r>
            <a:rPr lang="en-GB" b="1" i="1" u="none" dirty="0"/>
            <a:t>NON-VOLATILE</a:t>
          </a:r>
          <a:r>
            <a:rPr lang="en-GB" dirty="0"/>
            <a:t>.</a:t>
          </a:r>
          <a:endParaRPr lang="en-US" dirty="0"/>
        </a:p>
      </dgm:t>
    </dgm:pt>
    <dgm:pt modelId="{AEA225C8-CCE6-4030-8FBC-3348883A7187}" type="parTrans" cxnId="{34865C9D-8FD1-430A-875C-4BD7F8434F21}">
      <dgm:prSet/>
      <dgm:spPr/>
      <dgm:t>
        <a:bodyPr/>
        <a:lstStyle/>
        <a:p>
          <a:endParaRPr lang="en-US"/>
        </a:p>
      </dgm:t>
    </dgm:pt>
    <dgm:pt modelId="{7774C75A-825A-4C89-B157-4AEF11E16251}" type="sibTrans" cxnId="{34865C9D-8FD1-430A-875C-4BD7F8434F21}">
      <dgm:prSet/>
      <dgm:spPr/>
      <dgm:t>
        <a:bodyPr/>
        <a:lstStyle/>
        <a:p>
          <a:endParaRPr lang="en-US"/>
        </a:p>
      </dgm:t>
    </dgm:pt>
    <dgm:pt modelId="{7B45E397-0F9F-4A2A-B116-7F7357BD41D6}">
      <dgm:prSet/>
      <dgm:spPr/>
      <dgm:t>
        <a:bodyPr/>
        <a:lstStyle/>
        <a:p>
          <a:r>
            <a:rPr lang="en-GB"/>
            <a:t>If you save your data to your hard drive and turn off your computer.</a:t>
          </a:r>
          <a:endParaRPr lang="en-US"/>
        </a:p>
      </dgm:t>
    </dgm:pt>
    <dgm:pt modelId="{E5347825-D2ED-47C5-9D75-31C0506DB283}" type="parTrans" cxnId="{B46C7891-6479-4412-A9F9-C3DD0177F14D}">
      <dgm:prSet/>
      <dgm:spPr/>
      <dgm:t>
        <a:bodyPr/>
        <a:lstStyle/>
        <a:p>
          <a:endParaRPr lang="en-US"/>
        </a:p>
      </dgm:t>
    </dgm:pt>
    <dgm:pt modelId="{E1837732-03BB-4689-96C4-630D594F8603}" type="sibTrans" cxnId="{B46C7891-6479-4412-A9F9-C3DD0177F14D}">
      <dgm:prSet/>
      <dgm:spPr/>
      <dgm:t>
        <a:bodyPr/>
        <a:lstStyle/>
        <a:p>
          <a:endParaRPr lang="en-US"/>
        </a:p>
      </dgm:t>
    </dgm:pt>
    <dgm:pt modelId="{30435DC7-E385-495B-BC4D-848A7194249B}">
      <dgm:prSet/>
      <dgm:spPr/>
      <dgm:t>
        <a:bodyPr/>
        <a:lstStyle/>
        <a:p>
          <a:r>
            <a:rPr lang="en-GB" dirty="0"/>
            <a:t>The next time you boot up your PC the data is </a:t>
          </a:r>
          <a:r>
            <a:rPr lang="en-GB" b="1" i="1" dirty="0"/>
            <a:t>still there</a:t>
          </a:r>
          <a:r>
            <a:rPr lang="en-GB" dirty="0"/>
            <a:t>.</a:t>
          </a:r>
          <a:endParaRPr lang="en-US" dirty="0"/>
        </a:p>
      </dgm:t>
    </dgm:pt>
    <dgm:pt modelId="{20749ED5-21B3-4189-88CC-943D20285F45}" type="parTrans" cxnId="{49771746-69CC-49B0-A979-62A8861B78B2}">
      <dgm:prSet/>
      <dgm:spPr/>
      <dgm:t>
        <a:bodyPr/>
        <a:lstStyle/>
        <a:p>
          <a:endParaRPr lang="en-US"/>
        </a:p>
      </dgm:t>
    </dgm:pt>
    <dgm:pt modelId="{2ACCBEE1-66D4-492E-8875-E89B7C78C4E7}" type="sibTrans" cxnId="{49771746-69CC-49B0-A979-62A8861B78B2}">
      <dgm:prSet/>
      <dgm:spPr/>
      <dgm:t>
        <a:bodyPr/>
        <a:lstStyle/>
        <a:p>
          <a:endParaRPr lang="en-US"/>
        </a:p>
      </dgm:t>
    </dgm:pt>
    <dgm:pt modelId="{FF7FB9F3-02E5-4232-A2BC-6ED996FB792E}" type="pres">
      <dgm:prSet presAssocID="{3C4498BD-344E-4834-9A9D-4A67F702F1AE}" presName="root" presStyleCnt="0">
        <dgm:presLayoutVars>
          <dgm:dir/>
          <dgm:resizeHandles val="exact"/>
        </dgm:presLayoutVars>
      </dgm:prSet>
      <dgm:spPr/>
    </dgm:pt>
    <dgm:pt modelId="{0707BDD0-F9D0-4625-BF8A-7E13A24EFE1E}" type="pres">
      <dgm:prSet presAssocID="{F0B4C89D-CC68-41B3-8701-68822B510A76}" presName="compNode" presStyleCnt="0"/>
      <dgm:spPr/>
    </dgm:pt>
    <dgm:pt modelId="{67BF05A6-00AB-4EA5-ADD1-E92E115498B9}" type="pres">
      <dgm:prSet presAssocID="{F0B4C89D-CC68-41B3-8701-68822B510A76}" presName="bgRect" presStyleLbl="bgShp" presStyleIdx="0" presStyleCnt="5"/>
      <dgm:spPr/>
    </dgm:pt>
    <dgm:pt modelId="{3976FD47-73F4-4183-879A-6906A7C2F809}" type="pres">
      <dgm:prSet presAssocID="{F0B4C89D-CC68-41B3-8701-68822B510A76}"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erver"/>
        </a:ext>
      </dgm:extLst>
    </dgm:pt>
    <dgm:pt modelId="{78ACC833-477C-47EB-87AB-37CAD629A2B3}" type="pres">
      <dgm:prSet presAssocID="{F0B4C89D-CC68-41B3-8701-68822B510A76}" presName="spaceRect" presStyleCnt="0"/>
      <dgm:spPr/>
    </dgm:pt>
    <dgm:pt modelId="{2B373352-55F5-4548-96C4-022490753827}" type="pres">
      <dgm:prSet presAssocID="{F0B4C89D-CC68-41B3-8701-68822B510A76}" presName="parTx" presStyleLbl="revTx" presStyleIdx="0" presStyleCnt="5">
        <dgm:presLayoutVars>
          <dgm:chMax val="0"/>
          <dgm:chPref val="0"/>
        </dgm:presLayoutVars>
      </dgm:prSet>
      <dgm:spPr/>
    </dgm:pt>
    <dgm:pt modelId="{D64910F6-D3D0-44AB-BDAE-B3CC6058161E}" type="pres">
      <dgm:prSet presAssocID="{8033B7D6-5C40-480B-8F41-E473793B1DA1}" presName="sibTrans" presStyleCnt="0"/>
      <dgm:spPr/>
    </dgm:pt>
    <dgm:pt modelId="{8C977E6A-C0D4-46A6-A0CF-258F09B6347D}" type="pres">
      <dgm:prSet presAssocID="{A734770F-1D33-442B-85A4-75B6C25ABFA2}" presName="compNode" presStyleCnt="0"/>
      <dgm:spPr/>
    </dgm:pt>
    <dgm:pt modelId="{7F99040F-3367-4FED-AC44-162BE02ED831}" type="pres">
      <dgm:prSet presAssocID="{A734770F-1D33-442B-85A4-75B6C25ABFA2}" presName="bgRect" presStyleLbl="bgShp" presStyleIdx="1" presStyleCnt="5"/>
      <dgm:spPr/>
    </dgm:pt>
    <dgm:pt modelId="{9844067D-D3CA-4BD5-9798-829E75467D53}" type="pres">
      <dgm:prSet presAssocID="{A734770F-1D33-442B-85A4-75B6C25ABFA2}"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ttery Charging"/>
        </a:ext>
      </dgm:extLst>
    </dgm:pt>
    <dgm:pt modelId="{8F3020C0-7692-4B77-9B44-A7FCF3450AD8}" type="pres">
      <dgm:prSet presAssocID="{A734770F-1D33-442B-85A4-75B6C25ABFA2}" presName="spaceRect" presStyleCnt="0"/>
      <dgm:spPr/>
    </dgm:pt>
    <dgm:pt modelId="{27CCEA15-C3B0-4A42-AAD1-59C2FC8668A3}" type="pres">
      <dgm:prSet presAssocID="{A734770F-1D33-442B-85A4-75B6C25ABFA2}" presName="parTx" presStyleLbl="revTx" presStyleIdx="1" presStyleCnt="5">
        <dgm:presLayoutVars>
          <dgm:chMax val="0"/>
          <dgm:chPref val="0"/>
        </dgm:presLayoutVars>
      </dgm:prSet>
      <dgm:spPr/>
    </dgm:pt>
    <dgm:pt modelId="{F6B24AA8-6132-43CC-9797-985C4691209F}" type="pres">
      <dgm:prSet presAssocID="{F1B77797-777F-4A37-8FBE-6570B50239C0}" presName="sibTrans" presStyleCnt="0"/>
      <dgm:spPr/>
    </dgm:pt>
    <dgm:pt modelId="{17854B7A-3F2C-4453-AF0C-A55E3FE0AD08}" type="pres">
      <dgm:prSet presAssocID="{8F404889-AA76-4CE6-96D9-33B1A143D25F}" presName="compNode" presStyleCnt="0"/>
      <dgm:spPr/>
    </dgm:pt>
    <dgm:pt modelId="{F118157C-101E-4224-88D2-2535BE5E5876}" type="pres">
      <dgm:prSet presAssocID="{8F404889-AA76-4CE6-96D9-33B1A143D25F}" presName="bgRect" presStyleLbl="bgShp" presStyleIdx="2" presStyleCnt="5"/>
      <dgm:spPr/>
    </dgm:pt>
    <dgm:pt modelId="{ECEB343D-DA38-4410-8686-3D38CBC08483}" type="pres">
      <dgm:prSet presAssocID="{8F404889-AA76-4CE6-96D9-33B1A143D25F}"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Explosion"/>
        </a:ext>
      </dgm:extLst>
    </dgm:pt>
    <dgm:pt modelId="{371E4CFC-5396-44AC-B82E-3154AD20A567}" type="pres">
      <dgm:prSet presAssocID="{8F404889-AA76-4CE6-96D9-33B1A143D25F}" presName="spaceRect" presStyleCnt="0"/>
      <dgm:spPr/>
    </dgm:pt>
    <dgm:pt modelId="{2B8AA7EF-7417-446F-B66A-69E2E9CB4E28}" type="pres">
      <dgm:prSet presAssocID="{8F404889-AA76-4CE6-96D9-33B1A143D25F}" presName="parTx" presStyleLbl="revTx" presStyleIdx="2" presStyleCnt="5">
        <dgm:presLayoutVars>
          <dgm:chMax val="0"/>
          <dgm:chPref val="0"/>
        </dgm:presLayoutVars>
      </dgm:prSet>
      <dgm:spPr/>
    </dgm:pt>
    <dgm:pt modelId="{FACA889E-CEDE-43C5-BEE3-415E92E0F6FF}" type="pres">
      <dgm:prSet presAssocID="{7774C75A-825A-4C89-B157-4AEF11E16251}" presName="sibTrans" presStyleCnt="0"/>
      <dgm:spPr/>
    </dgm:pt>
    <dgm:pt modelId="{11656B3F-2423-46CC-8B43-F1BDA770C747}" type="pres">
      <dgm:prSet presAssocID="{7B45E397-0F9F-4A2A-B116-7F7357BD41D6}" presName="compNode" presStyleCnt="0"/>
      <dgm:spPr/>
    </dgm:pt>
    <dgm:pt modelId="{FDF35E85-7434-4CF4-B67F-072272FE397C}" type="pres">
      <dgm:prSet presAssocID="{7B45E397-0F9F-4A2A-B116-7F7357BD41D6}" presName="bgRect" presStyleLbl="bgShp" presStyleIdx="3" presStyleCnt="5"/>
      <dgm:spPr/>
    </dgm:pt>
    <dgm:pt modelId="{41052AD6-83D7-4B13-B72E-233B5BFB040F}" type="pres">
      <dgm:prSet presAssocID="{7B45E397-0F9F-4A2A-B116-7F7357BD41D6}"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isk"/>
        </a:ext>
      </dgm:extLst>
    </dgm:pt>
    <dgm:pt modelId="{52D2F263-0A07-4D4E-82D5-42B031389ED6}" type="pres">
      <dgm:prSet presAssocID="{7B45E397-0F9F-4A2A-B116-7F7357BD41D6}" presName="spaceRect" presStyleCnt="0"/>
      <dgm:spPr/>
    </dgm:pt>
    <dgm:pt modelId="{635B738E-AEE7-484C-9B29-9C33812647F2}" type="pres">
      <dgm:prSet presAssocID="{7B45E397-0F9F-4A2A-B116-7F7357BD41D6}" presName="parTx" presStyleLbl="revTx" presStyleIdx="3" presStyleCnt="5">
        <dgm:presLayoutVars>
          <dgm:chMax val="0"/>
          <dgm:chPref val="0"/>
        </dgm:presLayoutVars>
      </dgm:prSet>
      <dgm:spPr/>
    </dgm:pt>
    <dgm:pt modelId="{9E72AD19-0568-469A-9606-E0F020E5C145}" type="pres">
      <dgm:prSet presAssocID="{E1837732-03BB-4689-96C4-630D594F8603}" presName="sibTrans" presStyleCnt="0"/>
      <dgm:spPr/>
    </dgm:pt>
    <dgm:pt modelId="{051150B7-CF8E-43AE-92EA-C576376424F8}" type="pres">
      <dgm:prSet presAssocID="{30435DC7-E385-495B-BC4D-848A7194249B}" presName="compNode" presStyleCnt="0"/>
      <dgm:spPr/>
    </dgm:pt>
    <dgm:pt modelId="{647C35DB-D2A3-4834-863F-2B1CDA7CAB6E}" type="pres">
      <dgm:prSet presAssocID="{30435DC7-E385-495B-BC4D-848A7194249B}" presName="bgRect" presStyleLbl="bgShp" presStyleIdx="4" presStyleCnt="5"/>
      <dgm:spPr/>
    </dgm:pt>
    <dgm:pt modelId="{52CE254B-4DEF-455C-9A55-C9A4E61ABB4E}" type="pres">
      <dgm:prSet presAssocID="{30435DC7-E385-495B-BC4D-848A7194249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rowser Window"/>
        </a:ext>
      </dgm:extLst>
    </dgm:pt>
    <dgm:pt modelId="{68316422-0721-4261-8911-550CC270D6E4}" type="pres">
      <dgm:prSet presAssocID="{30435DC7-E385-495B-BC4D-848A7194249B}" presName="spaceRect" presStyleCnt="0"/>
      <dgm:spPr/>
    </dgm:pt>
    <dgm:pt modelId="{EC1C9B34-1A34-4BB5-9BE7-6874E73CD65B}" type="pres">
      <dgm:prSet presAssocID="{30435DC7-E385-495B-BC4D-848A7194249B}" presName="parTx" presStyleLbl="revTx" presStyleIdx="4" presStyleCnt="5">
        <dgm:presLayoutVars>
          <dgm:chMax val="0"/>
          <dgm:chPref val="0"/>
        </dgm:presLayoutVars>
      </dgm:prSet>
      <dgm:spPr/>
    </dgm:pt>
  </dgm:ptLst>
  <dgm:cxnLst>
    <dgm:cxn modelId="{62CFE200-F74C-49E3-B884-D0E60028A569}" type="presOf" srcId="{F0B4C89D-CC68-41B3-8701-68822B510A76}" destId="{2B373352-55F5-4548-96C4-022490753827}" srcOrd="0" destOrd="0" presId="urn:microsoft.com/office/officeart/2018/2/layout/IconVerticalSolidList"/>
    <dgm:cxn modelId="{6B74C91A-3E9F-4F2E-89D0-7ACBBC85098D}" type="presOf" srcId="{A734770F-1D33-442B-85A4-75B6C25ABFA2}" destId="{27CCEA15-C3B0-4A42-AAD1-59C2FC8668A3}" srcOrd="0" destOrd="0" presId="urn:microsoft.com/office/officeart/2018/2/layout/IconVerticalSolidList"/>
    <dgm:cxn modelId="{AB5CAD32-0240-4511-8DBF-97371CA04E93}" type="presOf" srcId="{7B45E397-0F9F-4A2A-B116-7F7357BD41D6}" destId="{635B738E-AEE7-484C-9B29-9C33812647F2}" srcOrd="0" destOrd="0" presId="urn:microsoft.com/office/officeart/2018/2/layout/IconVerticalSolidList"/>
    <dgm:cxn modelId="{0556F13A-2705-44F8-835F-ECF18D46FDAA}" type="presOf" srcId="{30435DC7-E385-495B-BC4D-848A7194249B}" destId="{EC1C9B34-1A34-4BB5-9BE7-6874E73CD65B}" srcOrd="0" destOrd="0" presId="urn:microsoft.com/office/officeart/2018/2/layout/IconVerticalSolidList"/>
    <dgm:cxn modelId="{49771746-69CC-49B0-A979-62A8861B78B2}" srcId="{3C4498BD-344E-4834-9A9D-4A67F702F1AE}" destId="{30435DC7-E385-495B-BC4D-848A7194249B}" srcOrd="4" destOrd="0" parTransId="{20749ED5-21B3-4189-88CC-943D20285F45}" sibTransId="{2ACCBEE1-66D4-492E-8875-E89B7C78C4E7}"/>
    <dgm:cxn modelId="{9EB14E56-AAAB-45CF-A0AE-58625E41E8D6}" srcId="{3C4498BD-344E-4834-9A9D-4A67F702F1AE}" destId="{A734770F-1D33-442B-85A4-75B6C25ABFA2}" srcOrd="1" destOrd="0" parTransId="{16D62B2E-9455-48DD-9133-1CB51976EB07}" sibTransId="{F1B77797-777F-4A37-8FBE-6570B50239C0}"/>
    <dgm:cxn modelId="{38F60983-B31F-4E6E-9262-2AAE7D78F1A6}" type="presOf" srcId="{3C4498BD-344E-4834-9A9D-4A67F702F1AE}" destId="{FF7FB9F3-02E5-4232-A2BC-6ED996FB792E}" srcOrd="0" destOrd="0" presId="urn:microsoft.com/office/officeart/2018/2/layout/IconVerticalSolidList"/>
    <dgm:cxn modelId="{B46C7891-6479-4412-A9F9-C3DD0177F14D}" srcId="{3C4498BD-344E-4834-9A9D-4A67F702F1AE}" destId="{7B45E397-0F9F-4A2A-B116-7F7357BD41D6}" srcOrd="3" destOrd="0" parTransId="{E5347825-D2ED-47C5-9D75-31C0506DB283}" sibTransId="{E1837732-03BB-4689-96C4-630D594F8603}"/>
    <dgm:cxn modelId="{34865C9D-8FD1-430A-875C-4BD7F8434F21}" srcId="{3C4498BD-344E-4834-9A9D-4A67F702F1AE}" destId="{8F404889-AA76-4CE6-96D9-33B1A143D25F}" srcOrd="2" destOrd="0" parTransId="{AEA225C8-CCE6-4030-8FBC-3348883A7187}" sibTransId="{7774C75A-825A-4C89-B157-4AEF11E16251}"/>
    <dgm:cxn modelId="{38DF4DAC-5DB7-4C88-8FA1-A85C9AEDB0D5}" srcId="{3C4498BD-344E-4834-9A9D-4A67F702F1AE}" destId="{F0B4C89D-CC68-41B3-8701-68822B510A76}" srcOrd="0" destOrd="0" parTransId="{28BB7CD0-59B5-4363-ABA0-7BBC33D0DB32}" sibTransId="{8033B7D6-5C40-480B-8F41-E473793B1DA1}"/>
    <dgm:cxn modelId="{6AB61CCC-26FF-46AA-92DA-0326D1FDE4BE}" type="presOf" srcId="{8F404889-AA76-4CE6-96D9-33B1A143D25F}" destId="{2B8AA7EF-7417-446F-B66A-69E2E9CB4E28}" srcOrd="0" destOrd="0" presId="urn:microsoft.com/office/officeart/2018/2/layout/IconVerticalSolidList"/>
    <dgm:cxn modelId="{7504E333-BDC1-47A0-9014-216F627BDE94}" type="presParOf" srcId="{FF7FB9F3-02E5-4232-A2BC-6ED996FB792E}" destId="{0707BDD0-F9D0-4625-BF8A-7E13A24EFE1E}" srcOrd="0" destOrd="0" presId="urn:microsoft.com/office/officeart/2018/2/layout/IconVerticalSolidList"/>
    <dgm:cxn modelId="{8680A12A-B916-4276-977E-D49CE48AEEA5}" type="presParOf" srcId="{0707BDD0-F9D0-4625-BF8A-7E13A24EFE1E}" destId="{67BF05A6-00AB-4EA5-ADD1-E92E115498B9}" srcOrd="0" destOrd="0" presId="urn:microsoft.com/office/officeart/2018/2/layout/IconVerticalSolidList"/>
    <dgm:cxn modelId="{BF5A9DAD-C6A9-47F9-A6AB-AE90FA52083B}" type="presParOf" srcId="{0707BDD0-F9D0-4625-BF8A-7E13A24EFE1E}" destId="{3976FD47-73F4-4183-879A-6906A7C2F809}" srcOrd="1" destOrd="0" presId="urn:microsoft.com/office/officeart/2018/2/layout/IconVerticalSolidList"/>
    <dgm:cxn modelId="{B480017D-7D23-43F8-8867-4458CDB8830A}" type="presParOf" srcId="{0707BDD0-F9D0-4625-BF8A-7E13A24EFE1E}" destId="{78ACC833-477C-47EB-87AB-37CAD629A2B3}" srcOrd="2" destOrd="0" presId="urn:microsoft.com/office/officeart/2018/2/layout/IconVerticalSolidList"/>
    <dgm:cxn modelId="{CC616CF6-0F10-4A9F-924E-5E6DE66CB395}" type="presParOf" srcId="{0707BDD0-F9D0-4625-BF8A-7E13A24EFE1E}" destId="{2B373352-55F5-4548-96C4-022490753827}" srcOrd="3" destOrd="0" presId="urn:microsoft.com/office/officeart/2018/2/layout/IconVerticalSolidList"/>
    <dgm:cxn modelId="{CB15A076-2411-413B-97DF-521006306F06}" type="presParOf" srcId="{FF7FB9F3-02E5-4232-A2BC-6ED996FB792E}" destId="{D64910F6-D3D0-44AB-BDAE-B3CC6058161E}" srcOrd="1" destOrd="0" presId="urn:microsoft.com/office/officeart/2018/2/layout/IconVerticalSolidList"/>
    <dgm:cxn modelId="{71C03404-FE13-4A5D-A588-A0DC850EF876}" type="presParOf" srcId="{FF7FB9F3-02E5-4232-A2BC-6ED996FB792E}" destId="{8C977E6A-C0D4-46A6-A0CF-258F09B6347D}" srcOrd="2" destOrd="0" presId="urn:microsoft.com/office/officeart/2018/2/layout/IconVerticalSolidList"/>
    <dgm:cxn modelId="{2E954B09-A53A-4889-AAC5-4F8F75731716}" type="presParOf" srcId="{8C977E6A-C0D4-46A6-A0CF-258F09B6347D}" destId="{7F99040F-3367-4FED-AC44-162BE02ED831}" srcOrd="0" destOrd="0" presId="urn:microsoft.com/office/officeart/2018/2/layout/IconVerticalSolidList"/>
    <dgm:cxn modelId="{71DDAC98-DAF6-4978-AF7E-6F85C499DAF2}" type="presParOf" srcId="{8C977E6A-C0D4-46A6-A0CF-258F09B6347D}" destId="{9844067D-D3CA-4BD5-9798-829E75467D53}" srcOrd="1" destOrd="0" presId="urn:microsoft.com/office/officeart/2018/2/layout/IconVerticalSolidList"/>
    <dgm:cxn modelId="{91EF0191-BFF8-4427-9F70-40D4B11D6D7B}" type="presParOf" srcId="{8C977E6A-C0D4-46A6-A0CF-258F09B6347D}" destId="{8F3020C0-7692-4B77-9B44-A7FCF3450AD8}" srcOrd="2" destOrd="0" presId="urn:microsoft.com/office/officeart/2018/2/layout/IconVerticalSolidList"/>
    <dgm:cxn modelId="{83BB240B-026D-4839-9DE0-E2463143F707}" type="presParOf" srcId="{8C977E6A-C0D4-46A6-A0CF-258F09B6347D}" destId="{27CCEA15-C3B0-4A42-AAD1-59C2FC8668A3}" srcOrd="3" destOrd="0" presId="urn:microsoft.com/office/officeart/2018/2/layout/IconVerticalSolidList"/>
    <dgm:cxn modelId="{D46307F8-194E-4175-93F4-1B1EC0FCF7E8}" type="presParOf" srcId="{FF7FB9F3-02E5-4232-A2BC-6ED996FB792E}" destId="{F6B24AA8-6132-43CC-9797-985C4691209F}" srcOrd="3" destOrd="0" presId="urn:microsoft.com/office/officeart/2018/2/layout/IconVerticalSolidList"/>
    <dgm:cxn modelId="{8B862842-BD92-4C55-BA19-3D7EBE94F6CB}" type="presParOf" srcId="{FF7FB9F3-02E5-4232-A2BC-6ED996FB792E}" destId="{17854B7A-3F2C-4453-AF0C-A55E3FE0AD08}" srcOrd="4" destOrd="0" presId="urn:microsoft.com/office/officeart/2018/2/layout/IconVerticalSolidList"/>
    <dgm:cxn modelId="{72E4B3C4-6677-4854-B54B-023BC5F9BA0B}" type="presParOf" srcId="{17854B7A-3F2C-4453-AF0C-A55E3FE0AD08}" destId="{F118157C-101E-4224-88D2-2535BE5E5876}" srcOrd="0" destOrd="0" presId="urn:microsoft.com/office/officeart/2018/2/layout/IconVerticalSolidList"/>
    <dgm:cxn modelId="{C497CD2B-A4DC-4F1B-A669-BD3DA44156D0}" type="presParOf" srcId="{17854B7A-3F2C-4453-AF0C-A55E3FE0AD08}" destId="{ECEB343D-DA38-4410-8686-3D38CBC08483}" srcOrd="1" destOrd="0" presId="urn:microsoft.com/office/officeart/2018/2/layout/IconVerticalSolidList"/>
    <dgm:cxn modelId="{6272E2BA-DBDE-4307-915C-56192CD37EC0}" type="presParOf" srcId="{17854B7A-3F2C-4453-AF0C-A55E3FE0AD08}" destId="{371E4CFC-5396-44AC-B82E-3154AD20A567}" srcOrd="2" destOrd="0" presId="urn:microsoft.com/office/officeart/2018/2/layout/IconVerticalSolidList"/>
    <dgm:cxn modelId="{9FD30748-B920-4925-97B5-50029CEDFBDA}" type="presParOf" srcId="{17854B7A-3F2C-4453-AF0C-A55E3FE0AD08}" destId="{2B8AA7EF-7417-446F-B66A-69E2E9CB4E28}" srcOrd="3" destOrd="0" presId="urn:microsoft.com/office/officeart/2018/2/layout/IconVerticalSolidList"/>
    <dgm:cxn modelId="{AB625DFC-6618-46DC-9BE4-2C7B8EAC2E04}" type="presParOf" srcId="{FF7FB9F3-02E5-4232-A2BC-6ED996FB792E}" destId="{FACA889E-CEDE-43C5-BEE3-415E92E0F6FF}" srcOrd="5" destOrd="0" presId="urn:microsoft.com/office/officeart/2018/2/layout/IconVerticalSolidList"/>
    <dgm:cxn modelId="{AB718825-FA78-4276-AED9-3B0954FD9DEC}" type="presParOf" srcId="{FF7FB9F3-02E5-4232-A2BC-6ED996FB792E}" destId="{11656B3F-2423-46CC-8B43-F1BDA770C747}" srcOrd="6" destOrd="0" presId="urn:microsoft.com/office/officeart/2018/2/layout/IconVerticalSolidList"/>
    <dgm:cxn modelId="{436DB4D5-572A-4DCB-A11D-51D7E87298F3}" type="presParOf" srcId="{11656B3F-2423-46CC-8B43-F1BDA770C747}" destId="{FDF35E85-7434-4CF4-B67F-072272FE397C}" srcOrd="0" destOrd="0" presId="urn:microsoft.com/office/officeart/2018/2/layout/IconVerticalSolidList"/>
    <dgm:cxn modelId="{05B6AC91-11B8-43CC-B8B2-8A460750D5DB}" type="presParOf" srcId="{11656B3F-2423-46CC-8B43-F1BDA770C747}" destId="{41052AD6-83D7-4B13-B72E-233B5BFB040F}" srcOrd="1" destOrd="0" presId="urn:microsoft.com/office/officeart/2018/2/layout/IconVerticalSolidList"/>
    <dgm:cxn modelId="{9EE0676F-D2BF-4948-9050-102AE63FE902}" type="presParOf" srcId="{11656B3F-2423-46CC-8B43-F1BDA770C747}" destId="{52D2F263-0A07-4D4E-82D5-42B031389ED6}" srcOrd="2" destOrd="0" presId="urn:microsoft.com/office/officeart/2018/2/layout/IconVerticalSolidList"/>
    <dgm:cxn modelId="{4382DF52-5EE6-4669-B865-C1EF88A726D7}" type="presParOf" srcId="{11656B3F-2423-46CC-8B43-F1BDA770C747}" destId="{635B738E-AEE7-484C-9B29-9C33812647F2}" srcOrd="3" destOrd="0" presId="urn:microsoft.com/office/officeart/2018/2/layout/IconVerticalSolidList"/>
    <dgm:cxn modelId="{ECCF3F30-AF24-4F8B-A012-DD906663FE4B}" type="presParOf" srcId="{FF7FB9F3-02E5-4232-A2BC-6ED996FB792E}" destId="{9E72AD19-0568-469A-9606-E0F020E5C145}" srcOrd="7" destOrd="0" presId="urn:microsoft.com/office/officeart/2018/2/layout/IconVerticalSolidList"/>
    <dgm:cxn modelId="{34662BFC-17DA-4F6B-8549-1B94E9FC7406}" type="presParOf" srcId="{FF7FB9F3-02E5-4232-A2BC-6ED996FB792E}" destId="{051150B7-CF8E-43AE-92EA-C576376424F8}" srcOrd="8" destOrd="0" presId="urn:microsoft.com/office/officeart/2018/2/layout/IconVerticalSolidList"/>
    <dgm:cxn modelId="{6CB9EC00-1886-4910-8D07-A6B33C02A6FD}" type="presParOf" srcId="{051150B7-CF8E-43AE-92EA-C576376424F8}" destId="{647C35DB-D2A3-4834-863F-2B1CDA7CAB6E}" srcOrd="0" destOrd="0" presId="urn:microsoft.com/office/officeart/2018/2/layout/IconVerticalSolidList"/>
    <dgm:cxn modelId="{2AD6C410-2E37-43CC-B208-E18E625384D4}" type="presParOf" srcId="{051150B7-CF8E-43AE-92EA-C576376424F8}" destId="{52CE254B-4DEF-455C-9A55-C9A4E61ABB4E}" srcOrd="1" destOrd="0" presId="urn:microsoft.com/office/officeart/2018/2/layout/IconVerticalSolidList"/>
    <dgm:cxn modelId="{DC83A923-54D4-4666-80ED-E4D5372B4975}" type="presParOf" srcId="{051150B7-CF8E-43AE-92EA-C576376424F8}" destId="{68316422-0721-4261-8911-550CC270D6E4}" srcOrd="2" destOrd="0" presId="urn:microsoft.com/office/officeart/2018/2/layout/IconVerticalSolidList"/>
    <dgm:cxn modelId="{B8E69B08-9C4A-4A93-AD60-A3F3C49607A9}" type="presParOf" srcId="{051150B7-CF8E-43AE-92EA-C576376424F8}" destId="{EC1C9B34-1A34-4BB5-9BE7-6874E73CD65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919C531-FFCA-49AC-8109-C1AC95916D3A}"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0D87E874-E535-41AB-B45A-6794EA17B3C6}">
      <dgm:prSet/>
      <dgm:spPr/>
      <dgm:t>
        <a:bodyPr/>
        <a:lstStyle/>
        <a:p>
          <a:r>
            <a:rPr lang="en-GB"/>
            <a:t>Hard Drives usually come in one of two forms:</a:t>
          </a:r>
          <a:endParaRPr lang="en-US"/>
        </a:p>
      </dgm:t>
    </dgm:pt>
    <dgm:pt modelId="{909348F2-C47A-40FE-9129-D70203F119E6}" type="parTrans" cxnId="{F1774AD9-0700-4D55-AE77-700AF9D08826}">
      <dgm:prSet/>
      <dgm:spPr/>
      <dgm:t>
        <a:bodyPr/>
        <a:lstStyle/>
        <a:p>
          <a:endParaRPr lang="en-US"/>
        </a:p>
      </dgm:t>
    </dgm:pt>
    <dgm:pt modelId="{D0267778-764C-4047-9A47-ACD141633570}" type="sibTrans" cxnId="{F1774AD9-0700-4D55-AE77-700AF9D08826}">
      <dgm:prSet/>
      <dgm:spPr/>
      <dgm:t>
        <a:bodyPr/>
        <a:lstStyle/>
        <a:p>
          <a:endParaRPr lang="en-US"/>
        </a:p>
      </dgm:t>
    </dgm:pt>
    <dgm:pt modelId="{D2C0DBED-EFB2-4952-8AAB-27F76980AB3B}">
      <dgm:prSet/>
      <dgm:spPr/>
      <dgm:t>
        <a:bodyPr/>
        <a:lstStyle/>
        <a:p>
          <a:r>
            <a:rPr lang="en-GB" b="1" i="1" dirty="0"/>
            <a:t>Magnetic Hard Drives.</a:t>
          </a:r>
          <a:endParaRPr lang="en-US" b="1" i="1" dirty="0"/>
        </a:p>
      </dgm:t>
    </dgm:pt>
    <dgm:pt modelId="{409E64FE-2927-4650-914B-1220787D98FE}" type="parTrans" cxnId="{8ABAF931-F809-4AAB-AFD5-05CE9EE8929D}">
      <dgm:prSet/>
      <dgm:spPr/>
      <dgm:t>
        <a:bodyPr/>
        <a:lstStyle/>
        <a:p>
          <a:endParaRPr lang="en-US"/>
        </a:p>
      </dgm:t>
    </dgm:pt>
    <dgm:pt modelId="{A9925877-F07B-45FA-B927-ADE12B8E6542}" type="sibTrans" cxnId="{8ABAF931-F809-4AAB-AFD5-05CE9EE8929D}">
      <dgm:prSet/>
      <dgm:spPr/>
      <dgm:t>
        <a:bodyPr/>
        <a:lstStyle/>
        <a:p>
          <a:endParaRPr lang="en-US"/>
        </a:p>
      </dgm:t>
    </dgm:pt>
    <dgm:pt modelId="{836E2B0D-21EA-4EB0-BE44-6035F600FDA5}">
      <dgm:prSet/>
      <dgm:spPr/>
      <dgm:t>
        <a:bodyPr/>
        <a:lstStyle/>
        <a:p>
          <a:r>
            <a:rPr lang="en-GB" b="1" i="1" dirty="0"/>
            <a:t>Solid State Hard Drives.</a:t>
          </a:r>
          <a:endParaRPr lang="en-US" b="1" i="1" dirty="0"/>
        </a:p>
      </dgm:t>
    </dgm:pt>
    <dgm:pt modelId="{68A494C5-BF2F-4473-A898-3F44A7606AED}" type="parTrans" cxnId="{D2D857AA-55DC-4653-8DC5-61EC5374C9D0}">
      <dgm:prSet/>
      <dgm:spPr/>
      <dgm:t>
        <a:bodyPr/>
        <a:lstStyle/>
        <a:p>
          <a:endParaRPr lang="en-US"/>
        </a:p>
      </dgm:t>
    </dgm:pt>
    <dgm:pt modelId="{8E1CD5DA-EA43-4275-B4B9-377B0238FF8C}" type="sibTrans" cxnId="{D2D857AA-55DC-4653-8DC5-61EC5374C9D0}">
      <dgm:prSet/>
      <dgm:spPr/>
      <dgm:t>
        <a:bodyPr/>
        <a:lstStyle/>
        <a:p>
          <a:endParaRPr lang="en-US"/>
        </a:p>
      </dgm:t>
    </dgm:pt>
    <dgm:pt modelId="{CA1BEFC9-6E7F-4838-B491-8D3F49F8A5C5}">
      <dgm:prSet/>
      <dgm:spPr/>
      <dgm:t>
        <a:bodyPr/>
        <a:lstStyle/>
        <a:p>
          <a:r>
            <a:rPr lang="en-GB"/>
            <a:t>Both have different principles of operation.</a:t>
          </a:r>
          <a:endParaRPr lang="en-US"/>
        </a:p>
      </dgm:t>
    </dgm:pt>
    <dgm:pt modelId="{7E947579-2DDD-44BE-9EA2-36B954CEB86C}" type="parTrans" cxnId="{77E672EE-808C-4671-9A62-7EDDC2711D76}">
      <dgm:prSet/>
      <dgm:spPr/>
      <dgm:t>
        <a:bodyPr/>
        <a:lstStyle/>
        <a:p>
          <a:endParaRPr lang="en-US"/>
        </a:p>
      </dgm:t>
    </dgm:pt>
    <dgm:pt modelId="{31FD4382-598C-491B-B1B1-99D6183AAD77}" type="sibTrans" cxnId="{77E672EE-808C-4671-9A62-7EDDC2711D76}">
      <dgm:prSet/>
      <dgm:spPr/>
      <dgm:t>
        <a:bodyPr/>
        <a:lstStyle/>
        <a:p>
          <a:endParaRPr lang="en-US"/>
        </a:p>
      </dgm:t>
    </dgm:pt>
    <dgm:pt modelId="{BF7EABF8-1A20-4F6C-8EB4-87FC898B005D}" type="pres">
      <dgm:prSet presAssocID="{8919C531-FFCA-49AC-8109-C1AC95916D3A}" presName="root" presStyleCnt="0">
        <dgm:presLayoutVars>
          <dgm:dir/>
          <dgm:resizeHandles val="exact"/>
        </dgm:presLayoutVars>
      </dgm:prSet>
      <dgm:spPr/>
    </dgm:pt>
    <dgm:pt modelId="{5B85F5C5-0F74-4C15-8524-3BB0182D2FE7}" type="pres">
      <dgm:prSet presAssocID="{0D87E874-E535-41AB-B45A-6794EA17B3C6}" presName="compNode" presStyleCnt="0"/>
      <dgm:spPr/>
    </dgm:pt>
    <dgm:pt modelId="{E3A6E825-2146-4821-BF6F-484E6D7666EF}" type="pres">
      <dgm:prSet presAssocID="{0D87E874-E535-41AB-B45A-6794EA17B3C6}" presName="bgRect" presStyleLbl="bgShp" presStyleIdx="0" presStyleCnt="4"/>
      <dgm:spPr/>
    </dgm:pt>
    <dgm:pt modelId="{F09A440E-C912-456A-9189-C07F1492071F}" type="pres">
      <dgm:prSet presAssocID="{0D87E874-E535-41AB-B45A-6794EA17B3C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erver"/>
        </a:ext>
      </dgm:extLst>
    </dgm:pt>
    <dgm:pt modelId="{E6558975-C7B8-42CC-BC1E-D6D95D5274CA}" type="pres">
      <dgm:prSet presAssocID="{0D87E874-E535-41AB-B45A-6794EA17B3C6}" presName="spaceRect" presStyleCnt="0"/>
      <dgm:spPr/>
    </dgm:pt>
    <dgm:pt modelId="{C2FA156F-6E51-471A-A903-941B38F39FDF}" type="pres">
      <dgm:prSet presAssocID="{0D87E874-E535-41AB-B45A-6794EA17B3C6}" presName="parTx" presStyleLbl="revTx" presStyleIdx="0" presStyleCnt="4">
        <dgm:presLayoutVars>
          <dgm:chMax val="0"/>
          <dgm:chPref val="0"/>
        </dgm:presLayoutVars>
      </dgm:prSet>
      <dgm:spPr/>
    </dgm:pt>
    <dgm:pt modelId="{0D6D144C-B541-46FF-BD7C-49DFE434B216}" type="pres">
      <dgm:prSet presAssocID="{D0267778-764C-4047-9A47-ACD141633570}" presName="sibTrans" presStyleCnt="0"/>
      <dgm:spPr/>
    </dgm:pt>
    <dgm:pt modelId="{6CAF6D6B-F3E9-4C90-A3F2-4387285E6B67}" type="pres">
      <dgm:prSet presAssocID="{D2C0DBED-EFB2-4952-8AAB-27F76980AB3B}" presName="compNode" presStyleCnt="0"/>
      <dgm:spPr/>
    </dgm:pt>
    <dgm:pt modelId="{677E7B50-6C80-4F88-8213-CADF3333731D}" type="pres">
      <dgm:prSet presAssocID="{D2C0DBED-EFB2-4952-8AAB-27F76980AB3B}" presName="bgRect" presStyleLbl="bgShp" presStyleIdx="1" presStyleCnt="4"/>
      <dgm:spPr/>
    </dgm:pt>
    <dgm:pt modelId="{F741BA6F-A6E9-4BCE-A28B-6A085FE6D4B0}" type="pres">
      <dgm:prSet presAssocID="{D2C0DBED-EFB2-4952-8AAB-27F76980AB3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gnet"/>
        </a:ext>
      </dgm:extLst>
    </dgm:pt>
    <dgm:pt modelId="{22E91A2B-35F5-4ED9-9ABD-07736B97ABCE}" type="pres">
      <dgm:prSet presAssocID="{D2C0DBED-EFB2-4952-8AAB-27F76980AB3B}" presName="spaceRect" presStyleCnt="0"/>
      <dgm:spPr/>
    </dgm:pt>
    <dgm:pt modelId="{A828A835-3391-4FE0-9349-6E1D815BAFAB}" type="pres">
      <dgm:prSet presAssocID="{D2C0DBED-EFB2-4952-8AAB-27F76980AB3B}" presName="parTx" presStyleLbl="revTx" presStyleIdx="1" presStyleCnt="4">
        <dgm:presLayoutVars>
          <dgm:chMax val="0"/>
          <dgm:chPref val="0"/>
        </dgm:presLayoutVars>
      </dgm:prSet>
      <dgm:spPr/>
    </dgm:pt>
    <dgm:pt modelId="{06C87D82-680F-4BB5-8B64-F2B28BB6CC40}" type="pres">
      <dgm:prSet presAssocID="{A9925877-F07B-45FA-B927-ADE12B8E6542}" presName="sibTrans" presStyleCnt="0"/>
      <dgm:spPr/>
    </dgm:pt>
    <dgm:pt modelId="{E59F0817-C40E-40D4-90EF-F51EF1A80902}" type="pres">
      <dgm:prSet presAssocID="{836E2B0D-21EA-4EB0-BE44-6035F600FDA5}" presName="compNode" presStyleCnt="0"/>
      <dgm:spPr/>
    </dgm:pt>
    <dgm:pt modelId="{6CCD20C0-0D48-4808-91BB-C83CDEF5C2D9}" type="pres">
      <dgm:prSet presAssocID="{836E2B0D-21EA-4EB0-BE44-6035F600FDA5}" presName="bgRect" presStyleLbl="bgShp" presStyleIdx="2" presStyleCnt="4"/>
      <dgm:spPr/>
    </dgm:pt>
    <dgm:pt modelId="{EB74433E-F839-4DD9-BD9C-D51ECF21B80C}" type="pres">
      <dgm:prSet presAssocID="{836E2B0D-21EA-4EB0-BE44-6035F600FDA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14846325-308A-477E-B2A4-6604D9F3C9F7}" type="pres">
      <dgm:prSet presAssocID="{836E2B0D-21EA-4EB0-BE44-6035F600FDA5}" presName="spaceRect" presStyleCnt="0"/>
      <dgm:spPr/>
    </dgm:pt>
    <dgm:pt modelId="{9E35A540-3592-4F6E-9C71-BFB41BF09C4A}" type="pres">
      <dgm:prSet presAssocID="{836E2B0D-21EA-4EB0-BE44-6035F600FDA5}" presName="parTx" presStyleLbl="revTx" presStyleIdx="2" presStyleCnt="4">
        <dgm:presLayoutVars>
          <dgm:chMax val="0"/>
          <dgm:chPref val="0"/>
        </dgm:presLayoutVars>
      </dgm:prSet>
      <dgm:spPr/>
    </dgm:pt>
    <dgm:pt modelId="{3B2D0D5C-27C0-483E-A7EC-5F359210D20A}" type="pres">
      <dgm:prSet presAssocID="{8E1CD5DA-EA43-4275-B4B9-377B0238FF8C}" presName="sibTrans" presStyleCnt="0"/>
      <dgm:spPr/>
    </dgm:pt>
    <dgm:pt modelId="{28659CC1-0244-4E5C-B7C0-B5ADD962BD19}" type="pres">
      <dgm:prSet presAssocID="{CA1BEFC9-6E7F-4838-B491-8D3F49F8A5C5}" presName="compNode" presStyleCnt="0"/>
      <dgm:spPr/>
    </dgm:pt>
    <dgm:pt modelId="{EBF183B7-54C3-472B-A343-41F6B25CFF62}" type="pres">
      <dgm:prSet presAssocID="{CA1BEFC9-6E7F-4838-B491-8D3F49F8A5C5}" presName="bgRect" presStyleLbl="bgShp" presStyleIdx="3" presStyleCnt="4"/>
      <dgm:spPr/>
    </dgm:pt>
    <dgm:pt modelId="{8D705020-D5BC-4701-A4C0-3C3D1D81CCD3}" type="pres">
      <dgm:prSet presAssocID="{CA1BEFC9-6E7F-4838-B491-8D3F49F8A5C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ierarchy"/>
        </a:ext>
      </dgm:extLst>
    </dgm:pt>
    <dgm:pt modelId="{18A37FDA-60F4-4FBD-B546-5EFCFB3A272A}" type="pres">
      <dgm:prSet presAssocID="{CA1BEFC9-6E7F-4838-B491-8D3F49F8A5C5}" presName="spaceRect" presStyleCnt="0"/>
      <dgm:spPr/>
    </dgm:pt>
    <dgm:pt modelId="{A7468982-15E3-499A-86B5-D94B8C2F3FB2}" type="pres">
      <dgm:prSet presAssocID="{CA1BEFC9-6E7F-4838-B491-8D3F49F8A5C5}" presName="parTx" presStyleLbl="revTx" presStyleIdx="3" presStyleCnt="4">
        <dgm:presLayoutVars>
          <dgm:chMax val="0"/>
          <dgm:chPref val="0"/>
        </dgm:presLayoutVars>
      </dgm:prSet>
      <dgm:spPr/>
    </dgm:pt>
  </dgm:ptLst>
  <dgm:cxnLst>
    <dgm:cxn modelId="{9DD25510-7C67-4581-B77B-392E6299DA36}" type="presOf" srcId="{836E2B0D-21EA-4EB0-BE44-6035F600FDA5}" destId="{9E35A540-3592-4F6E-9C71-BFB41BF09C4A}" srcOrd="0" destOrd="0" presId="urn:microsoft.com/office/officeart/2018/2/layout/IconVerticalSolidList"/>
    <dgm:cxn modelId="{FDC95F31-2FF0-4D23-BBBE-7A39A85C7B14}" type="presOf" srcId="{8919C531-FFCA-49AC-8109-C1AC95916D3A}" destId="{BF7EABF8-1A20-4F6C-8EB4-87FC898B005D}" srcOrd="0" destOrd="0" presId="urn:microsoft.com/office/officeart/2018/2/layout/IconVerticalSolidList"/>
    <dgm:cxn modelId="{8ABAF931-F809-4AAB-AFD5-05CE9EE8929D}" srcId="{8919C531-FFCA-49AC-8109-C1AC95916D3A}" destId="{D2C0DBED-EFB2-4952-8AAB-27F76980AB3B}" srcOrd="1" destOrd="0" parTransId="{409E64FE-2927-4650-914B-1220787D98FE}" sibTransId="{A9925877-F07B-45FA-B927-ADE12B8E6542}"/>
    <dgm:cxn modelId="{C7ACE233-3149-426F-9C1F-4BC8A6B68B32}" type="presOf" srcId="{CA1BEFC9-6E7F-4838-B491-8D3F49F8A5C5}" destId="{A7468982-15E3-499A-86B5-D94B8C2F3FB2}" srcOrd="0" destOrd="0" presId="urn:microsoft.com/office/officeart/2018/2/layout/IconVerticalSolidList"/>
    <dgm:cxn modelId="{F56D727E-98EC-4EC3-A4B6-D8A4BF5373A6}" type="presOf" srcId="{D2C0DBED-EFB2-4952-8AAB-27F76980AB3B}" destId="{A828A835-3391-4FE0-9349-6E1D815BAFAB}" srcOrd="0" destOrd="0" presId="urn:microsoft.com/office/officeart/2018/2/layout/IconVerticalSolidList"/>
    <dgm:cxn modelId="{D2D857AA-55DC-4653-8DC5-61EC5374C9D0}" srcId="{8919C531-FFCA-49AC-8109-C1AC95916D3A}" destId="{836E2B0D-21EA-4EB0-BE44-6035F600FDA5}" srcOrd="2" destOrd="0" parTransId="{68A494C5-BF2F-4473-A898-3F44A7606AED}" sibTransId="{8E1CD5DA-EA43-4275-B4B9-377B0238FF8C}"/>
    <dgm:cxn modelId="{F1774AD9-0700-4D55-AE77-700AF9D08826}" srcId="{8919C531-FFCA-49AC-8109-C1AC95916D3A}" destId="{0D87E874-E535-41AB-B45A-6794EA17B3C6}" srcOrd="0" destOrd="0" parTransId="{909348F2-C47A-40FE-9129-D70203F119E6}" sibTransId="{D0267778-764C-4047-9A47-ACD141633570}"/>
    <dgm:cxn modelId="{A215F0DC-1C81-4D17-A080-A87C1F0F2109}" type="presOf" srcId="{0D87E874-E535-41AB-B45A-6794EA17B3C6}" destId="{C2FA156F-6E51-471A-A903-941B38F39FDF}" srcOrd="0" destOrd="0" presId="urn:microsoft.com/office/officeart/2018/2/layout/IconVerticalSolidList"/>
    <dgm:cxn modelId="{77E672EE-808C-4671-9A62-7EDDC2711D76}" srcId="{8919C531-FFCA-49AC-8109-C1AC95916D3A}" destId="{CA1BEFC9-6E7F-4838-B491-8D3F49F8A5C5}" srcOrd="3" destOrd="0" parTransId="{7E947579-2DDD-44BE-9EA2-36B954CEB86C}" sibTransId="{31FD4382-598C-491B-B1B1-99D6183AAD77}"/>
    <dgm:cxn modelId="{873CBE4B-514A-49A9-8A7F-7875B17C7F89}" type="presParOf" srcId="{BF7EABF8-1A20-4F6C-8EB4-87FC898B005D}" destId="{5B85F5C5-0F74-4C15-8524-3BB0182D2FE7}" srcOrd="0" destOrd="0" presId="urn:microsoft.com/office/officeart/2018/2/layout/IconVerticalSolidList"/>
    <dgm:cxn modelId="{7CC17AE8-F52B-4475-AD6F-AECD698E1351}" type="presParOf" srcId="{5B85F5C5-0F74-4C15-8524-3BB0182D2FE7}" destId="{E3A6E825-2146-4821-BF6F-484E6D7666EF}" srcOrd="0" destOrd="0" presId="urn:microsoft.com/office/officeart/2018/2/layout/IconVerticalSolidList"/>
    <dgm:cxn modelId="{E4550C2E-AE10-44F9-8337-D8E29BA1A1F4}" type="presParOf" srcId="{5B85F5C5-0F74-4C15-8524-3BB0182D2FE7}" destId="{F09A440E-C912-456A-9189-C07F1492071F}" srcOrd="1" destOrd="0" presId="urn:microsoft.com/office/officeart/2018/2/layout/IconVerticalSolidList"/>
    <dgm:cxn modelId="{D51D3A85-F3E0-4E73-888F-1BF7A82453A3}" type="presParOf" srcId="{5B85F5C5-0F74-4C15-8524-3BB0182D2FE7}" destId="{E6558975-C7B8-42CC-BC1E-D6D95D5274CA}" srcOrd="2" destOrd="0" presId="urn:microsoft.com/office/officeart/2018/2/layout/IconVerticalSolidList"/>
    <dgm:cxn modelId="{67038584-DFE9-4739-B6AB-B93EA2D8EF48}" type="presParOf" srcId="{5B85F5C5-0F74-4C15-8524-3BB0182D2FE7}" destId="{C2FA156F-6E51-471A-A903-941B38F39FDF}" srcOrd="3" destOrd="0" presId="urn:microsoft.com/office/officeart/2018/2/layout/IconVerticalSolidList"/>
    <dgm:cxn modelId="{5678CEC3-0E36-488E-8F41-16BB11F978D3}" type="presParOf" srcId="{BF7EABF8-1A20-4F6C-8EB4-87FC898B005D}" destId="{0D6D144C-B541-46FF-BD7C-49DFE434B216}" srcOrd="1" destOrd="0" presId="urn:microsoft.com/office/officeart/2018/2/layout/IconVerticalSolidList"/>
    <dgm:cxn modelId="{B5F48237-C7B5-4520-AA54-02035BA1CCBF}" type="presParOf" srcId="{BF7EABF8-1A20-4F6C-8EB4-87FC898B005D}" destId="{6CAF6D6B-F3E9-4C90-A3F2-4387285E6B67}" srcOrd="2" destOrd="0" presId="urn:microsoft.com/office/officeart/2018/2/layout/IconVerticalSolidList"/>
    <dgm:cxn modelId="{DB3D44F7-412A-4DE5-A366-000A1D3CD12B}" type="presParOf" srcId="{6CAF6D6B-F3E9-4C90-A3F2-4387285E6B67}" destId="{677E7B50-6C80-4F88-8213-CADF3333731D}" srcOrd="0" destOrd="0" presId="urn:microsoft.com/office/officeart/2018/2/layout/IconVerticalSolidList"/>
    <dgm:cxn modelId="{20E0B540-A6C5-4900-B555-C054E581CC2E}" type="presParOf" srcId="{6CAF6D6B-F3E9-4C90-A3F2-4387285E6B67}" destId="{F741BA6F-A6E9-4BCE-A28B-6A085FE6D4B0}" srcOrd="1" destOrd="0" presId="urn:microsoft.com/office/officeart/2018/2/layout/IconVerticalSolidList"/>
    <dgm:cxn modelId="{22168F4E-E1D4-4530-9DAC-0142582C5FC4}" type="presParOf" srcId="{6CAF6D6B-F3E9-4C90-A3F2-4387285E6B67}" destId="{22E91A2B-35F5-4ED9-9ABD-07736B97ABCE}" srcOrd="2" destOrd="0" presId="urn:microsoft.com/office/officeart/2018/2/layout/IconVerticalSolidList"/>
    <dgm:cxn modelId="{30C33514-37D2-433C-9E4A-85E27EAE9CF3}" type="presParOf" srcId="{6CAF6D6B-F3E9-4C90-A3F2-4387285E6B67}" destId="{A828A835-3391-4FE0-9349-6E1D815BAFAB}" srcOrd="3" destOrd="0" presId="urn:microsoft.com/office/officeart/2018/2/layout/IconVerticalSolidList"/>
    <dgm:cxn modelId="{896233DE-D939-43D3-8995-CFDC7F827A37}" type="presParOf" srcId="{BF7EABF8-1A20-4F6C-8EB4-87FC898B005D}" destId="{06C87D82-680F-4BB5-8B64-F2B28BB6CC40}" srcOrd="3" destOrd="0" presId="urn:microsoft.com/office/officeart/2018/2/layout/IconVerticalSolidList"/>
    <dgm:cxn modelId="{39FE88E2-8A23-42C0-9F2D-706D68B02489}" type="presParOf" srcId="{BF7EABF8-1A20-4F6C-8EB4-87FC898B005D}" destId="{E59F0817-C40E-40D4-90EF-F51EF1A80902}" srcOrd="4" destOrd="0" presId="urn:microsoft.com/office/officeart/2018/2/layout/IconVerticalSolidList"/>
    <dgm:cxn modelId="{CD175DBD-859C-4CE5-9CC8-09BEFF0C5AC3}" type="presParOf" srcId="{E59F0817-C40E-40D4-90EF-F51EF1A80902}" destId="{6CCD20C0-0D48-4808-91BB-C83CDEF5C2D9}" srcOrd="0" destOrd="0" presId="urn:microsoft.com/office/officeart/2018/2/layout/IconVerticalSolidList"/>
    <dgm:cxn modelId="{83AF5533-2020-4D31-B038-AAED6D333301}" type="presParOf" srcId="{E59F0817-C40E-40D4-90EF-F51EF1A80902}" destId="{EB74433E-F839-4DD9-BD9C-D51ECF21B80C}" srcOrd="1" destOrd="0" presId="urn:microsoft.com/office/officeart/2018/2/layout/IconVerticalSolidList"/>
    <dgm:cxn modelId="{A204A495-1202-4E43-A71E-64F2A2FA7699}" type="presParOf" srcId="{E59F0817-C40E-40D4-90EF-F51EF1A80902}" destId="{14846325-308A-477E-B2A4-6604D9F3C9F7}" srcOrd="2" destOrd="0" presId="urn:microsoft.com/office/officeart/2018/2/layout/IconVerticalSolidList"/>
    <dgm:cxn modelId="{40D80769-93DE-4ADA-98B7-B445C7F3AF31}" type="presParOf" srcId="{E59F0817-C40E-40D4-90EF-F51EF1A80902}" destId="{9E35A540-3592-4F6E-9C71-BFB41BF09C4A}" srcOrd="3" destOrd="0" presId="urn:microsoft.com/office/officeart/2018/2/layout/IconVerticalSolidList"/>
    <dgm:cxn modelId="{A7A3CC71-CC8B-4E3C-B324-540BCEF4AF02}" type="presParOf" srcId="{BF7EABF8-1A20-4F6C-8EB4-87FC898B005D}" destId="{3B2D0D5C-27C0-483E-A7EC-5F359210D20A}" srcOrd="5" destOrd="0" presId="urn:microsoft.com/office/officeart/2018/2/layout/IconVerticalSolidList"/>
    <dgm:cxn modelId="{E0DBBF9C-B46C-4215-A126-841DE7B02421}" type="presParOf" srcId="{BF7EABF8-1A20-4F6C-8EB4-87FC898B005D}" destId="{28659CC1-0244-4E5C-B7C0-B5ADD962BD19}" srcOrd="6" destOrd="0" presId="urn:microsoft.com/office/officeart/2018/2/layout/IconVerticalSolidList"/>
    <dgm:cxn modelId="{8F81A9CD-C6B0-4187-8347-F0E1F45688EB}" type="presParOf" srcId="{28659CC1-0244-4E5C-B7C0-B5ADD962BD19}" destId="{EBF183B7-54C3-472B-A343-41F6B25CFF62}" srcOrd="0" destOrd="0" presId="urn:microsoft.com/office/officeart/2018/2/layout/IconVerticalSolidList"/>
    <dgm:cxn modelId="{4A785994-2279-421C-AEAF-6A5AB14E90DC}" type="presParOf" srcId="{28659CC1-0244-4E5C-B7C0-B5ADD962BD19}" destId="{8D705020-D5BC-4701-A4C0-3C3D1D81CCD3}" srcOrd="1" destOrd="0" presId="urn:microsoft.com/office/officeart/2018/2/layout/IconVerticalSolidList"/>
    <dgm:cxn modelId="{50E5AF69-5AFD-4FEC-BDCC-C01E725C0971}" type="presParOf" srcId="{28659CC1-0244-4E5C-B7C0-B5ADD962BD19}" destId="{18A37FDA-60F4-4FBD-B546-5EFCFB3A272A}" srcOrd="2" destOrd="0" presId="urn:microsoft.com/office/officeart/2018/2/layout/IconVerticalSolidList"/>
    <dgm:cxn modelId="{9590CB3D-4742-4403-BAAD-AB035DDC08DC}" type="presParOf" srcId="{28659CC1-0244-4E5C-B7C0-B5ADD962BD19}" destId="{A7468982-15E3-499A-86B5-D94B8C2F3FB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68541A6-24E9-4273-B2F1-A235DEC6F38A}"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31D82A0F-E315-4CD1-A2BE-1E3ABFF2C483}">
      <dgm:prSet/>
      <dgm:spPr/>
      <dgm:t>
        <a:bodyPr/>
        <a:lstStyle/>
        <a:p>
          <a:r>
            <a:rPr lang="en-GB" dirty="0"/>
            <a:t>These are a series of discs (platters) that contain an </a:t>
          </a:r>
          <a:r>
            <a:rPr lang="en-GB" b="1" i="1" dirty="0"/>
            <a:t>electromagnetic material</a:t>
          </a:r>
          <a:r>
            <a:rPr lang="en-GB" dirty="0"/>
            <a:t>.</a:t>
          </a:r>
          <a:endParaRPr lang="en-US" dirty="0"/>
        </a:p>
      </dgm:t>
    </dgm:pt>
    <dgm:pt modelId="{26616302-3DAE-4CE3-827E-304C3BFA7579}" type="parTrans" cxnId="{71B0AB4E-8D17-4BB6-9CE2-023A0D231A65}">
      <dgm:prSet/>
      <dgm:spPr/>
      <dgm:t>
        <a:bodyPr/>
        <a:lstStyle/>
        <a:p>
          <a:endParaRPr lang="en-US"/>
        </a:p>
      </dgm:t>
    </dgm:pt>
    <dgm:pt modelId="{0DB225B9-9EBE-4A55-B527-C682CABF2EA7}" type="sibTrans" cxnId="{71B0AB4E-8D17-4BB6-9CE2-023A0D231A65}">
      <dgm:prSet/>
      <dgm:spPr/>
      <dgm:t>
        <a:bodyPr/>
        <a:lstStyle/>
        <a:p>
          <a:endParaRPr lang="en-US"/>
        </a:p>
      </dgm:t>
    </dgm:pt>
    <dgm:pt modelId="{83615E71-CE15-4A37-BE3B-5E2766E747B2}">
      <dgm:prSet/>
      <dgm:spPr/>
      <dgm:t>
        <a:bodyPr/>
        <a:lstStyle/>
        <a:p>
          <a:r>
            <a:rPr lang="en-GB" dirty="0"/>
            <a:t>The material is polarised to either </a:t>
          </a:r>
          <a:r>
            <a:rPr lang="en-GB" b="1" i="1" dirty="0"/>
            <a:t>NORTH</a:t>
          </a:r>
          <a:r>
            <a:rPr lang="en-GB" dirty="0"/>
            <a:t> or </a:t>
          </a:r>
          <a:r>
            <a:rPr lang="en-GB" b="1" i="1" dirty="0"/>
            <a:t>SOUTH</a:t>
          </a:r>
          <a:r>
            <a:rPr lang="en-GB" dirty="0"/>
            <a:t>.</a:t>
          </a:r>
          <a:endParaRPr lang="en-US" dirty="0"/>
        </a:p>
      </dgm:t>
    </dgm:pt>
    <dgm:pt modelId="{4EB9975D-349B-4729-9459-750D2B5946C8}" type="parTrans" cxnId="{502E1A96-6EBD-43B0-A559-428609D27AD6}">
      <dgm:prSet/>
      <dgm:spPr/>
      <dgm:t>
        <a:bodyPr/>
        <a:lstStyle/>
        <a:p>
          <a:endParaRPr lang="en-US"/>
        </a:p>
      </dgm:t>
    </dgm:pt>
    <dgm:pt modelId="{9DF2B74A-D8C7-4DC6-8369-91206B826DF4}" type="sibTrans" cxnId="{502E1A96-6EBD-43B0-A559-428609D27AD6}">
      <dgm:prSet/>
      <dgm:spPr/>
      <dgm:t>
        <a:bodyPr/>
        <a:lstStyle/>
        <a:p>
          <a:endParaRPr lang="en-US"/>
        </a:p>
      </dgm:t>
    </dgm:pt>
    <dgm:pt modelId="{E21A657C-5C5E-4DD6-A568-ADEA07270476}">
      <dgm:prSet/>
      <dgm:spPr/>
      <dgm:t>
        <a:bodyPr/>
        <a:lstStyle/>
        <a:p>
          <a:r>
            <a:rPr lang="en-GB" dirty="0"/>
            <a:t>This corresponds to </a:t>
          </a:r>
          <a:r>
            <a:rPr lang="en-GB" b="1" i="1" dirty="0"/>
            <a:t>1 and 0.</a:t>
          </a:r>
          <a:endParaRPr lang="en-US" b="1" i="1" dirty="0"/>
        </a:p>
      </dgm:t>
    </dgm:pt>
    <dgm:pt modelId="{F07C47F4-0746-4A20-85CC-2F348A25CAC0}" type="parTrans" cxnId="{EE81BBD8-1F5B-407A-949D-0E27954D7B28}">
      <dgm:prSet/>
      <dgm:spPr/>
      <dgm:t>
        <a:bodyPr/>
        <a:lstStyle/>
        <a:p>
          <a:endParaRPr lang="en-US"/>
        </a:p>
      </dgm:t>
    </dgm:pt>
    <dgm:pt modelId="{F1A5524C-FEF2-4636-AA92-4E18435D53FE}" type="sibTrans" cxnId="{EE81BBD8-1F5B-407A-949D-0E27954D7B28}">
      <dgm:prSet/>
      <dgm:spPr/>
      <dgm:t>
        <a:bodyPr/>
        <a:lstStyle/>
        <a:p>
          <a:endParaRPr lang="en-US"/>
        </a:p>
      </dgm:t>
    </dgm:pt>
    <dgm:pt modelId="{08F1B559-EB82-4F3A-97B1-52E3F2DCF34B}">
      <dgm:prSet/>
      <dgm:spPr/>
      <dgm:t>
        <a:bodyPr/>
        <a:lstStyle/>
        <a:p>
          <a:r>
            <a:rPr lang="en-GB" dirty="0"/>
            <a:t>The discs are split up into </a:t>
          </a:r>
          <a:r>
            <a:rPr lang="en-GB" b="1" i="1" u="none" dirty="0"/>
            <a:t>tracks</a:t>
          </a:r>
          <a:r>
            <a:rPr lang="en-GB" dirty="0"/>
            <a:t>.</a:t>
          </a:r>
          <a:endParaRPr lang="en-US" dirty="0"/>
        </a:p>
      </dgm:t>
    </dgm:pt>
    <dgm:pt modelId="{C5584380-7BC7-49BE-AD95-CE141DACB7DF}" type="parTrans" cxnId="{CD56EA18-D6B5-4C89-AADE-DC035F483B55}">
      <dgm:prSet/>
      <dgm:spPr/>
      <dgm:t>
        <a:bodyPr/>
        <a:lstStyle/>
        <a:p>
          <a:endParaRPr lang="en-US"/>
        </a:p>
      </dgm:t>
    </dgm:pt>
    <dgm:pt modelId="{C82295E9-08D7-49BC-B726-3C480981FC45}" type="sibTrans" cxnId="{CD56EA18-D6B5-4C89-AADE-DC035F483B55}">
      <dgm:prSet/>
      <dgm:spPr/>
      <dgm:t>
        <a:bodyPr/>
        <a:lstStyle/>
        <a:p>
          <a:endParaRPr lang="en-US"/>
        </a:p>
      </dgm:t>
    </dgm:pt>
    <dgm:pt modelId="{4E953DE2-CA2D-473E-A4D5-7D9674B27A95}">
      <dgm:prSet/>
      <dgm:spPr/>
      <dgm:t>
        <a:bodyPr/>
        <a:lstStyle/>
        <a:p>
          <a:r>
            <a:rPr lang="en-GB" dirty="0"/>
            <a:t>Each track is split up into </a:t>
          </a:r>
          <a:r>
            <a:rPr lang="en-GB" b="1" i="1" dirty="0"/>
            <a:t>sectors</a:t>
          </a:r>
          <a:r>
            <a:rPr lang="en-GB" dirty="0"/>
            <a:t>.</a:t>
          </a:r>
          <a:endParaRPr lang="en-US" dirty="0"/>
        </a:p>
      </dgm:t>
    </dgm:pt>
    <dgm:pt modelId="{347B1198-6C4F-4F99-9703-8AA819A180C3}" type="parTrans" cxnId="{278D2DDC-C624-4183-8F81-58A9FF78F0D6}">
      <dgm:prSet/>
      <dgm:spPr/>
      <dgm:t>
        <a:bodyPr/>
        <a:lstStyle/>
        <a:p>
          <a:endParaRPr lang="en-US"/>
        </a:p>
      </dgm:t>
    </dgm:pt>
    <dgm:pt modelId="{AE6509EE-6F07-4AF8-A828-9246B2B6F538}" type="sibTrans" cxnId="{278D2DDC-C624-4183-8F81-58A9FF78F0D6}">
      <dgm:prSet/>
      <dgm:spPr/>
      <dgm:t>
        <a:bodyPr/>
        <a:lstStyle/>
        <a:p>
          <a:endParaRPr lang="en-US"/>
        </a:p>
      </dgm:t>
    </dgm:pt>
    <dgm:pt modelId="{9C601594-4BED-4EF3-B8A2-35E9F9061B6D}">
      <dgm:prSet/>
      <dgm:spPr/>
      <dgm:t>
        <a:bodyPr/>
        <a:lstStyle/>
        <a:p>
          <a:r>
            <a:rPr lang="en-GB" dirty="0"/>
            <a:t>The disc spins until the required sector is underneath the </a:t>
          </a:r>
          <a:r>
            <a:rPr lang="en-GB" b="1" i="1" dirty="0"/>
            <a:t>Read / Write head</a:t>
          </a:r>
          <a:r>
            <a:rPr lang="en-GB" dirty="0"/>
            <a:t>.</a:t>
          </a:r>
          <a:endParaRPr lang="en-US" dirty="0"/>
        </a:p>
      </dgm:t>
    </dgm:pt>
    <dgm:pt modelId="{A98B698E-C692-4C79-8E2C-4813A9C0C51D}" type="parTrans" cxnId="{3B155BC2-D7A0-4E68-962B-6E046712B344}">
      <dgm:prSet/>
      <dgm:spPr/>
      <dgm:t>
        <a:bodyPr/>
        <a:lstStyle/>
        <a:p>
          <a:endParaRPr lang="en-US"/>
        </a:p>
      </dgm:t>
    </dgm:pt>
    <dgm:pt modelId="{EF219252-CCF9-404A-9EFC-677FF3BD07FD}" type="sibTrans" cxnId="{3B155BC2-D7A0-4E68-962B-6E046712B344}">
      <dgm:prSet/>
      <dgm:spPr/>
      <dgm:t>
        <a:bodyPr/>
        <a:lstStyle/>
        <a:p>
          <a:endParaRPr lang="en-US"/>
        </a:p>
      </dgm:t>
    </dgm:pt>
    <dgm:pt modelId="{74FEBF6E-FB6A-4B8F-87D0-0409D15DDE40}" type="pres">
      <dgm:prSet presAssocID="{D68541A6-24E9-4273-B2F1-A235DEC6F38A}" presName="root" presStyleCnt="0">
        <dgm:presLayoutVars>
          <dgm:dir/>
          <dgm:resizeHandles val="exact"/>
        </dgm:presLayoutVars>
      </dgm:prSet>
      <dgm:spPr/>
    </dgm:pt>
    <dgm:pt modelId="{D37337BD-85E4-47A9-A6FF-0977F1D666D9}" type="pres">
      <dgm:prSet presAssocID="{31D82A0F-E315-4CD1-A2BE-1E3ABFF2C483}" presName="compNode" presStyleCnt="0"/>
      <dgm:spPr/>
    </dgm:pt>
    <dgm:pt modelId="{582AE7BE-A654-4434-9B7D-816EF737D1F3}" type="pres">
      <dgm:prSet presAssocID="{31D82A0F-E315-4CD1-A2BE-1E3ABFF2C483}" presName="bgRect" presStyleLbl="bgShp" presStyleIdx="0" presStyleCnt="6"/>
      <dgm:spPr/>
    </dgm:pt>
    <dgm:pt modelId="{5948F79A-1729-4AE8-AA41-3C95F15BC902}" type="pres">
      <dgm:prSet presAssocID="{31D82A0F-E315-4CD1-A2BE-1E3ABFF2C483}"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anner"/>
        </a:ext>
      </dgm:extLst>
    </dgm:pt>
    <dgm:pt modelId="{22877453-B007-4EB7-8D86-00BC4AE48A68}" type="pres">
      <dgm:prSet presAssocID="{31D82A0F-E315-4CD1-A2BE-1E3ABFF2C483}" presName="spaceRect" presStyleCnt="0"/>
      <dgm:spPr/>
    </dgm:pt>
    <dgm:pt modelId="{5D07455D-F510-44EB-888E-5420F65887B1}" type="pres">
      <dgm:prSet presAssocID="{31D82A0F-E315-4CD1-A2BE-1E3ABFF2C483}" presName="parTx" presStyleLbl="revTx" presStyleIdx="0" presStyleCnt="6">
        <dgm:presLayoutVars>
          <dgm:chMax val="0"/>
          <dgm:chPref val="0"/>
        </dgm:presLayoutVars>
      </dgm:prSet>
      <dgm:spPr/>
    </dgm:pt>
    <dgm:pt modelId="{3C91524B-9194-4307-8702-A792541EBA58}" type="pres">
      <dgm:prSet presAssocID="{0DB225B9-9EBE-4A55-B527-C682CABF2EA7}" presName="sibTrans" presStyleCnt="0"/>
      <dgm:spPr/>
    </dgm:pt>
    <dgm:pt modelId="{ED09AEEF-6694-4A5B-B5A4-DF287519F6A7}" type="pres">
      <dgm:prSet presAssocID="{83615E71-CE15-4A37-BE3B-5E2766E747B2}" presName="compNode" presStyleCnt="0"/>
      <dgm:spPr/>
    </dgm:pt>
    <dgm:pt modelId="{84077921-DD4C-4DF7-9E1B-7C87E3C40D0F}" type="pres">
      <dgm:prSet presAssocID="{83615E71-CE15-4A37-BE3B-5E2766E747B2}" presName="bgRect" presStyleLbl="bgShp" presStyleIdx="1" presStyleCnt="6"/>
      <dgm:spPr/>
    </dgm:pt>
    <dgm:pt modelId="{61DD7080-0396-464E-9228-CBF6996D42EB}" type="pres">
      <dgm:prSet presAssocID="{83615E71-CE15-4A37-BE3B-5E2766E747B2}"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ass"/>
        </a:ext>
      </dgm:extLst>
    </dgm:pt>
    <dgm:pt modelId="{E67F0B63-BEFF-41CD-90D3-4729E0B6D885}" type="pres">
      <dgm:prSet presAssocID="{83615E71-CE15-4A37-BE3B-5E2766E747B2}" presName="spaceRect" presStyleCnt="0"/>
      <dgm:spPr/>
    </dgm:pt>
    <dgm:pt modelId="{7890A541-993B-4394-BC53-75A445D3587B}" type="pres">
      <dgm:prSet presAssocID="{83615E71-CE15-4A37-BE3B-5E2766E747B2}" presName="parTx" presStyleLbl="revTx" presStyleIdx="1" presStyleCnt="6">
        <dgm:presLayoutVars>
          <dgm:chMax val="0"/>
          <dgm:chPref val="0"/>
        </dgm:presLayoutVars>
      </dgm:prSet>
      <dgm:spPr/>
    </dgm:pt>
    <dgm:pt modelId="{FF85BE6A-325B-4C91-8A03-10E6A0DEEED5}" type="pres">
      <dgm:prSet presAssocID="{9DF2B74A-D8C7-4DC6-8369-91206B826DF4}" presName="sibTrans" presStyleCnt="0"/>
      <dgm:spPr/>
    </dgm:pt>
    <dgm:pt modelId="{7733AD1C-7F7C-4D36-8B79-0EA01CC2A44A}" type="pres">
      <dgm:prSet presAssocID="{E21A657C-5C5E-4DD6-A568-ADEA07270476}" presName="compNode" presStyleCnt="0"/>
      <dgm:spPr/>
    </dgm:pt>
    <dgm:pt modelId="{87958BFE-78A7-4A9F-947C-C114CC8CF626}" type="pres">
      <dgm:prSet presAssocID="{E21A657C-5C5E-4DD6-A568-ADEA07270476}" presName="bgRect" presStyleLbl="bgShp" presStyleIdx="2" presStyleCnt="6"/>
      <dgm:spPr/>
    </dgm:pt>
    <dgm:pt modelId="{128505F4-FA04-41F5-9C9C-26926360E939}" type="pres">
      <dgm:prSet presAssocID="{E21A657C-5C5E-4DD6-A568-ADEA07270476}"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ower"/>
        </a:ext>
      </dgm:extLst>
    </dgm:pt>
    <dgm:pt modelId="{B0C971AA-94F3-4DC6-B058-5AD3EE0C82E7}" type="pres">
      <dgm:prSet presAssocID="{E21A657C-5C5E-4DD6-A568-ADEA07270476}" presName="spaceRect" presStyleCnt="0"/>
      <dgm:spPr/>
    </dgm:pt>
    <dgm:pt modelId="{DF203495-064E-423B-8D76-4F28914B3954}" type="pres">
      <dgm:prSet presAssocID="{E21A657C-5C5E-4DD6-A568-ADEA07270476}" presName="parTx" presStyleLbl="revTx" presStyleIdx="2" presStyleCnt="6">
        <dgm:presLayoutVars>
          <dgm:chMax val="0"/>
          <dgm:chPref val="0"/>
        </dgm:presLayoutVars>
      </dgm:prSet>
      <dgm:spPr/>
    </dgm:pt>
    <dgm:pt modelId="{82B510A1-04D6-4CFC-9EBF-E7DEB7488C0C}" type="pres">
      <dgm:prSet presAssocID="{F1A5524C-FEF2-4636-AA92-4E18435D53FE}" presName="sibTrans" presStyleCnt="0"/>
      <dgm:spPr/>
    </dgm:pt>
    <dgm:pt modelId="{6B906278-A1ED-4E48-995D-817670175FED}" type="pres">
      <dgm:prSet presAssocID="{08F1B559-EB82-4F3A-97B1-52E3F2DCF34B}" presName="compNode" presStyleCnt="0"/>
      <dgm:spPr/>
    </dgm:pt>
    <dgm:pt modelId="{D2AE7881-C404-4AD5-AA96-A4B51E0A6F03}" type="pres">
      <dgm:prSet presAssocID="{08F1B559-EB82-4F3A-97B1-52E3F2DCF34B}" presName="bgRect" presStyleLbl="bgShp" presStyleIdx="3" presStyleCnt="6"/>
      <dgm:spPr/>
    </dgm:pt>
    <dgm:pt modelId="{6DC1072E-8E83-4533-AB80-CA3EC9EC21F3}" type="pres">
      <dgm:prSet presAssocID="{08F1B559-EB82-4F3A-97B1-52E3F2DCF34B}"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ecord"/>
        </a:ext>
      </dgm:extLst>
    </dgm:pt>
    <dgm:pt modelId="{EBAA9125-5A87-464E-B603-62B08CABF371}" type="pres">
      <dgm:prSet presAssocID="{08F1B559-EB82-4F3A-97B1-52E3F2DCF34B}" presName="spaceRect" presStyleCnt="0"/>
      <dgm:spPr/>
    </dgm:pt>
    <dgm:pt modelId="{3205CE54-394B-4264-9785-ADF8D9102EFE}" type="pres">
      <dgm:prSet presAssocID="{08F1B559-EB82-4F3A-97B1-52E3F2DCF34B}" presName="parTx" presStyleLbl="revTx" presStyleIdx="3" presStyleCnt="6">
        <dgm:presLayoutVars>
          <dgm:chMax val="0"/>
          <dgm:chPref val="0"/>
        </dgm:presLayoutVars>
      </dgm:prSet>
      <dgm:spPr/>
    </dgm:pt>
    <dgm:pt modelId="{C4502638-C39F-41F9-B3EC-298430F4A210}" type="pres">
      <dgm:prSet presAssocID="{C82295E9-08D7-49BC-B726-3C480981FC45}" presName="sibTrans" presStyleCnt="0"/>
      <dgm:spPr/>
    </dgm:pt>
    <dgm:pt modelId="{01862B3D-7D5E-4B9D-BCC9-88102F99346E}" type="pres">
      <dgm:prSet presAssocID="{4E953DE2-CA2D-473E-A4D5-7D9674B27A95}" presName="compNode" presStyleCnt="0"/>
      <dgm:spPr/>
    </dgm:pt>
    <dgm:pt modelId="{C8EA87D8-3CAC-4620-A6F1-ED1D7D751E17}" type="pres">
      <dgm:prSet presAssocID="{4E953DE2-CA2D-473E-A4D5-7D9674B27A95}" presName="bgRect" presStyleLbl="bgShp" presStyleIdx="4" presStyleCnt="6"/>
      <dgm:spPr/>
    </dgm:pt>
    <dgm:pt modelId="{76CD7D1E-AD9F-4CA1-AA20-12C938403D2D}" type="pres">
      <dgm:prSet presAssocID="{4E953DE2-CA2D-473E-A4D5-7D9674B27A95}"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Factory"/>
        </a:ext>
      </dgm:extLst>
    </dgm:pt>
    <dgm:pt modelId="{252CE8ED-6448-4683-B00D-C4F295362745}" type="pres">
      <dgm:prSet presAssocID="{4E953DE2-CA2D-473E-A4D5-7D9674B27A95}" presName="spaceRect" presStyleCnt="0"/>
      <dgm:spPr/>
    </dgm:pt>
    <dgm:pt modelId="{7153288E-C1A6-44A6-8D14-55B1E32B6F77}" type="pres">
      <dgm:prSet presAssocID="{4E953DE2-CA2D-473E-A4D5-7D9674B27A95}" presName="parTx" presStyleLbl="revTx" presStyleIdx="4" presStyleCnt="6">
        <dgm:presLayoutVars>
          <dgm:chMax val="0"/>
          <dgm:chPref val="0"/>
        </dgm:presLayoutVars>
      </dgm:prSet>
      <dgm:spPr/>
    </dgm:pt>
    <dgm:pt modelId="{D478D73A-EB23-478C-B3E1-E106A6E7E310}" type="pres">
      <dgm:prSet presAssocID="{AE6509EE-6F07-4AF8-A828-9246B2B6F538}" presName="sibTrans" presStyleCnt="0"/>
      <dgm:spPr/>
    </dgm:pt>
    <dgm:pt modelId="{2CF30E89-EAF9-41E2-8DE4-0CF0D92DDE34}" type="pres">
      <dgm:prSet presAssocID="{9C601594-4BED-4EF3-B8A2-35E9F9061B6D}" presName="compNode" presStyleCnt="0"/>
      <dgm:spPr/>
    </dgm:pt>
    <dgm:pt modelId="{74FC8D3B-B173-4DED-83D6-553C6C72574D}" type="pres">
      <dgm:prSet presAssocID="{9C601594-4BED-4EF3-B8A2-35E9F9061B6D}" presName="bgRect" presStyleLbl="bgShp" presStyleIdx="5" presStyleCnt="6"/>
      <dgm:spPr/>
    </dgm:pt>
    <dgm:pt modelId="{F49EBBE4-1AD6-42D8-A8FF-DB9DF7CBA9BB}" type="pres">
      <dgm:prSet presAssocID="{9C601594-4BED-4EF3-B8A2-35E9F9061B6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Infinity"/>
        </a:ext>
      </dgm:extLst>
    </dgm:pt>
    <dgm:pt modelId="{7A34F119-7434-4BE5-9589-E1AF7F0EBE74}" type="pres">
      <dgm:prSet presAssocID="{9C601594-4BED-4EF3-B8A2-35E9F9061B6D}" presName="spaceRect" presStyleCnt="0"/>
      <dgm:spPr/>
    </dgm:pt>
    <dgm:pt modelId="{64EE2FAD-0C78-498A-BAF9-959C7A8F8E7B}" type="pres">
      <dgm:prSet presAssocID="{9C601594-4BED-4EF3-B8A2-35E9F9061B6D}" presName="parTx" presStyleLbl="revTx" presStyleIdx="5" presStyleCnt="6">
        <dgm:presLayoutVars>
          <dgm:chMax val="0"/>
          <dgm:chPref val="0"/>
        </dgm:presLayoutVars>
      </dgm:prSet>
      <dgm:spPr/>
    </dgm:pt>
  </dgm:ptLst>
  <dgm:cxnLst>
    <dgm:cxn modelId="{CD56EA18-D6B5-4C89-AADE-DC035F483B55}" srcId="{D68541A6-24E9-4273-B2F1-A235DEC6F38A}" destId="{08F1B559-EB82-4F3A-97B1-52E3F2DCF34B}" srcOrd="3" destOrd="0" parTransId="{C5584380-7BC7-49BE-AD95-CE141DACB7DF}" sibTransId="{C82295E9-08D7-49BC-B726-3C480981FC45}"/>
    <dgm:cxn modelId="{A921121A-1D3D-4F98-8876-F809C95C48CA}" type="presOf" srcId="{31D82A0F-E315-4CD1-A2BE-1E3ABFF2C483}" destId="{5D07455D-F510-44EB-888E-5420F65887B1}" srcOrd="0" destOrd="0" presId="urn:microsoft.com/office/officeart/2018/2/layout/IconVerticalSolidList"/>
    <dgm:cxn modelId="{1A78461F-ED48-4531-8448-1A65B07AD707}" type="presOf" srcId="{9C601594-4BED-4EF3-B8A2-35E9F9061B6D}" destId="{64EE2FAD-0C78-498A-BAF9-959C7A8F8E7B}" srcOrd="0" destOrd="0" presId="urn:microsoft.com/office/officeart/2018/2/layout/IconVerticalSolidList"/>
    <dgm:cxn modelId="{71B0AB4E-8D17-4BB6-9CE2-023A0D231A65}" srcId="{D68541A6-24E9-4273-B2F1-A235DEC6F38A}" destId="{31D82A0F-E315-4CD1-A2BE-1E3ABFF2C483}" srcOrd="0" destOrd="0" parTransId="{26616302-3DAE-4CE3-827E-304C3BFA7579}" sibTransId="{0DB225B9-9EBE-4A55-B527-C682CABF2EA7}"/>
    <dgm:cxn modelId="{81C45252-5668-40F0-B1F8-396563A8B86E}" type="presOf" srcId="{D68541A6-24E9-4273-B2F1-A235DEC6F38A}" destId="{74FEBF6E-FB6A-4B8F-87D0-0409D15DDE40}" srcOrd="0" destOrd="0" presId="urn:microsoft.com/office/officeart/2018/2/layout/IconVerticalSolidList"/>
    <dgm:cxn modelId="{74254A57-912F-43C6-8DE6-DC53D865A865}" type="presOf" srcId="{4E953DE2-CA2D-473E-A4D5-7D9674B27A95}" destId="{7153288E-C1A6-44A6-8D14-55B1E32B6F77}" srcOrd="0" destOrd="0" presId="urn:microsoft.com/office/officeart/2018/2/layout/IconVerticalSolidList"/>
    <dgm:cxn modelId="{502E1A96-6EBD-43B0-A559-428609D27AD6}" srcId="{D68541A6-24E9-4273-B2F1-A235DEC6F38A}" destId="{83615E71-CE15-4A37-BE3B-5E2766E747B2}" srcOrd="1" destOrd="0" parTransId="{4EB9975D-349B-4729-9459-750D2B5946C8}" sibTransId="{9DF2B74A-D8C7-4DC6-8369-91206B826DF4}"/>
    <dgm:cxn modelId="{E94F8096-DC7C-48F9-B6B7-CDC2C7B8E40F}" type="presOf" srcId="{E21A657C-5C5E-4DD6-A568-ADEA07270476}" destId="{DF203495-064E-423B-8D76-4F28914B3954}" srcOrd="0" destOrd="0" presId="urn:microsoft.com/office/officeart/2018/2/layout/IconVerticalSolidList"/>
    <dgm:cxn modelId="{813AC698-8A6C-4342-A37B-D6D0CE3A350C}" type="presOf" srcId="{08F1B559-EB82-4F3A-97B1-52E3F2DCF34B}" destId="{3205CE54-394B-4264-9785-ADF8D9102EFE}" srcOrd="0" destOrd="0" presId="urn:microsoft.com/office/officeart/2018/2/layout/IconVerticalSolidList"/>
    <dgm:cxn modelId="{C91D729F-C9CE-4093-8A84-A41D9818D599}" type="presOf" srcId="{83615E71-CE15-4A37-BE3B-5E2766E747B2}" destId="{7890A541-993B-4394-BC53-75A445D3587B}" srcOrd="0" destOrd="0" presId="urn:microsoft.com/office/officeart/2018/2/layout/IconVerticalSolidList"/>
    <dgm:cxn modelId="{3B155BC2-D7A0-4E68-962B-6E046712B344}" srcId="{D68541A6-24E9-4273-B2F1-A235DEC6F38A}" destId="{9C601594-4BED-4EF3-B8A2-35E9F9061B6D}" srcOrd="5" destOrd="0" parTransId="{A98B698E-C692-4C79-8E2C-4813A9C0C51D}" sibTransId="{EF219252-CCF9-404A-9EFC-677FF3BD07FD}"/>
    <dgm:cxn modelId="{EE81BBD8-1F5B-407A-949D-0E27954D7B28}" srcId="{D68541A6-24E9-4273-B2F1-A235DEC6F38A}" destId="{E21A657C-5C5E-4DD6-A568-ADEA07270476}" srcOrd="2" destOrd="0" parTransId="{F07C47F4-0746-4A20-85CC-2F348A25CAC0}" sibTransId="{F1A5524C-FEF2-4636-AA92-4E18435D53FE}"/>
    <dgm:cxn modelId="{278D2DDC-C624-4183-8F81-58A9FF78F0D6}" srcId="{D68541A6-24E9-4273-B2F1-A235DEC6F38A}" destId="{4E953DE2-CA2D-473E-A4D5-7D9674B27A95}" srcOrd="4" destOrd="0" parTransId="{347B1198-6C4F-4F99-9703-8AA819A180C3}" sibTransId="{AE6509EE-6F07-4AF8-A828-9246B2B6F538}"/>
    <dgm:cxn modelId="{6580316B-039C-4652-824D-D2715C3E6B83}" type="presParOf" srcId="{74FEBF6E-FB6A-4B8F-87D0-0409D15DDE40}" destId="{D37337BD-85E4-47A9-A6FF-0977F1D666D9}" srcOrd="0" destOrd="0" presId="urn:microsoft.com/office/officeart/2018/2/layout/IconVerticalSolidList"/>
    <dgm:cxn modelId="{C1353CBA-F103-4A9D-A854-843EEC0D06EE}" type="presParOf" srcId="{D37337BD-85E4-47A9-A6FF-0977F1D666D9}" destId="{582AE7BE-A654-4434-9B7D-816EF737D1F3}" srcOrd="0" destOrd="0" presId="urn:microsoft.com/office/officeart/2018/2/layout/IconVerticalSolidList"/>
    <dgm:cxn modelId="{80F0BE0A-A0E7-4292-A54E-7C1F6DEC10D1}" type="presParOf" srcId="{D37337BD-85E4-47A9-A6FF-0977F1D666D9}" destId="{5948F79A-1729-4AE8-AA41-3C95F15BC902}" srcOrd="1" destOrd="0" presId="urn:microsoft.com/office/officeart/2018/2/layout/IconVerticalSolidList"/>
    <dgm:cxn modelId="{A236A3D7-C114-4E4C-868B-BD361F40A2EE}" type="presParOf" srcId="{D37337BD-85E4-47A9-A6FF-0977F1D666D9}" destId="{22877453-B007-4EB7-8D86-00BC4AE48A68}" srcOrd="2" destOrd="0" presId="urn:microsoft.com/office/officeart/2018/2/layout/IconVerticalSolidList"/>
    <dgm:cxn modelId="{11710A15-F0C5-4FA2-9F2D-B740CE82472B}" type="presParOf" srcId="{D37337BD-85E4-47A9-A6FF-0977F1D666D9}" destId="{5D07455D-F510-44EB-888E-5420F65887B1}" srcOrd="3" destOrd="0" presId="urn:microsoft.com/office/officeart/2018/2/layout/IconVerticalSolidList"/>
    <dgm:cxn modelId="{9AE205B9-B209-41B9-9854-F6B5F92CDD9D}" type="presParOf" srcId="{74FEBF6E-FB6A-4B8F-87D0-0409D15DDE40}" destId="{3C91524B-9194-4307-8702-A792541EBA58}" srcOrd="1" destOrd="0" presId="urn:microsoft.com/office/officeart/2018/2/layout/IconVerticalSolidList"/>
    <dgm:cxn modelId="{E98CCC0F-4D90-46F2-8A93-64D2444353DB}" type="presParOf" srcId="{74FEBF6E-FB6A-4B8F-87D0-0409D15DDE40}" destId="{ED09AEEF-6694-4A5B-B5A4-DF287519F6A7}" srcOrd="2" destOrd="0" presId="urn:microsoft.com/office/officeart/2018/2/layout/IconVerticalSolidList"/>
    <dgm:cxn modelId="{B8C73F81-5DC2-4DAE-AAAA-E0C977176061}" type="presParOf" srcId="{ED09AEEF-6694-4A5B-B5A4-DF287519F6A7}" destId="{84077921-DD4C-4DF7-9E1B-7C87E3C40D0F}" srcOrd="0" destOrd="0" presId="urn:microsoft.com/office/officeart/2018/2/layout/IconVerticalSolidList"/>
    <dgm:cxn modelId="{C48069B1-C1B0-41F1-BBF7-C0A1564A6556}" type="presParOf" srcId="{ED09AEEF-6694-4A5B-B5A4-DF287519F6A7}" destId="{61DD7080-0396-464E-9228-CBF6996D42EB}" srcOrd="1" destOrd="0" presId="urn:microsoft.com/office/officeart/2018/2/layout/IconVerticalSolidList"/>
    <dgm:cxn modelId="{E3680B3A-70B0-4982-BD69-5E3F15B4884E}" type="presParOf" srcId="{ED09AEEF-6694-4A5B-B5A4-DF287519F6A7}" destId="{E67F0B63-BEFF-41CD-90D3-4729E0B6D885}" srcOrd="2" destOrd="0" presId="urn:microsoft.com/office/officeart/2018/2/layout/IconVerticalSolidList"/>
    <dgm:cxn modelId="{689790B1-8018-49F4-B1C3-135B9E9ABCE7}" type="presParOf" srcId="{ED09AEEF-6694-4A5B-B5A4-DF287519F6A7}" destId="{7890A541-993B-4394-BC53-75A445D3587B}" srcOrd="3" destOrd="0" presId="urn:microsoft.com/office/officeart/2018/2/layout/IconVerticalSolidList"/>
    <dgm:cxn modelId="{E5AD5B01-C2B9-4D39-823B-EBD09D55D081}" type="presParOf" srcId="{74FEBF6E-FB6A-4B8F-87D0-0409D15DDE40}" destId="{FF85BE6A-325B-4C91-8A03-10E6A0DEEED5}" srcOrd="3" destOrd="0" presId="urn:microsoft.com/office/officeart/2018/2/layout/IconVerticalSolidList"/>
    <dgm:cxn modelId="{C2DECE3B-51F4-4563-9933-A874F4B8F9E8}" type="presParOf" srcId="{74FEBF6E-FB6A-4B8F-87D0-0409D15DDE40}" destId="{7733AD1C-7F7C-4D36-8B79-0EA01CC2A44A}" srcOrd="4" destOrd="0" presId="urn:microsoft.com/office/officeart/2018/2/layout/IconVerticalSolidList"/>
    <dgm:cxn modelId="{2C626B52-20E4-4B88-A260-525071386F98}" type="presParOf" srcId="{7733AD1C-7F7C-4D36-8B79-0EA01CC2A44A}" destId="{87958BFE-78A7-4A9F-947C-C114CC8CF626}" srcOrd="0" destOrd="0" presId="urn:microsoft.com/office/officeart/2018/2/layout/IconVerticalSolidList"/>
    <dgm:cxn modelId="{5E8ED0D7-259C-4E05-820C-9DA6C88F35D8}" type="presParOf" srcId="{7733AD1C-7F7C-4D36-8B79-0EA01CC2A44A}" destId="{128505F4-FA04-41F5-9C9C-26926360E939}" srcOrd="1" destOrd="0" presId="urn:microsoft.com/office/officeart/2018/2/layout/IconVerticalSolidList"/>
    <dgm:cxn modelId="{5E6087CB-3555-4483-B6BF-9C195C062F51}" type="presParOf" srcId="{7733AD1C-7F7C-4D36-8B79-0EA01CC2A44A}" destId="{B0C971AA-94F3-4DC6-B058-5AD3EE0C82E7}" srcOrd="2" destOrd="0" presId="urn:microsoft.com/office/officeart/2018/2/layout/IconVerticalSolidList"/>
    <dgm:cxn modelId="{A9B617C7-59CD-42F8-A943-576C07CD1416}" type="presParOf" srcId="{7733AD1C-7F7C-4D36-8B79-0EA01CC2A44A}" destId="{DF203495-064E-423B-8D76-4F28914B3954}" srcOrd="3" destOrd="0" presId="urn:microsoft.com/office/officeart/2018/2/layout/IconVerticalSolidList"/>
    <dgm:cxn modelId="{86951708-541C-4BA5-8650-06799C2FE1BD}" type="presParOf" srcId="{74FEBF6E-FB6A-4B8F-87D0-0409D15DDE40}" destId="{82B510A1-04D6-4CFC-9EBF-E7DEB7488C0C}" srcOrd="5" destOrd="0" presId="urn:microsoft.com/office/officeart/2018/2/layout/IconVerticalSolidList"/>
    <dgm:cxn modelId="{CDEFA8A3-2AA6-4F9A-8185-65EAC09C739D}" type="presParOf" srcId="{74FEBF6E-FB6A-4B8F-87D0-0409D15DDE40}" destId="{6B906278-A1ED-4E48-995D-817670175FED}" srcOrd="6" destOrd="0" presId="urn:microsoft.com/office/officeart/2018/2/layout/IconVerticalSolidList"/>
    <dgm:cxn modelId="{1B2CFB8D-4358-40E0-88C5-C9DEC21B4E05}" type="presParOf" srcId="{6B906278-A1ED-4E48-995D-817670175FED}" destId="{D2AE7881-C404-4AD5-AA96-A4B51E0A6F03}" srcOrd="0" destOrd="0" presId="urn:microsoft.com/office/officeart/2018/2/layout/IconVerticalSolidList"/>
    <dgm:cxn modelId="{6B4A8E8B-58E6-4FAF-BBC8-42E914EB7059}" type="presParOf" srcId="{6B906278-A1ED-4E48-995D-817670175FED}" destId="{6DC1072E-8E83-4533-AB80-CA3EC9EC21F3}" srcOrd="1" destOrd="0" presId="urn:microsoft.com/office/officeart/2018/2/layout/IconVerticalSolidList"/>
    <dgm:cxn modelId="{0E911F91-6B80-4106-A5F7-70DFDC149B34}" type="presParOf" srcId="{6B906278-A1ED-4E48-995D-817670175FED}" destId="{EBAA9125-5A87-464E-B603-62B08CABF371}" srcOrd="2" destOrd="0" presId="urn:microsoft.com/office/officeart/2018/2/layout/IconVerticalSolidList"/>
    <dgm:cxn modelId="{8D68B2F0-973B-4896-8706-1E1AD9B014C7}" type="presParOf" srcId="{6B906278-A1ED-4E48-995D-817670175FED}" destId="{3205CE54-394B-4264-9785-ADF8D9102EFE}" srcOrd="3" destOrd="0" presId="urn:microsoft.com/office/officeart/2018/2/layout/IconVerticalSolidList"/>
    <dgm:cxn modelId="{164BEBFF-32B4-4634-BF26-77305DDC3DAE}" type="presParOf" srcId="{74FEBF6E-FB6A-4B8F-87D0-0409D15DDE40}" destId="{C4502638-C39F-41F9-B3EC-298430F4A210}" srcOrd="7" destOrd="0" presId="urn:microsoft.com/office/officeart/2018/2/layout/IconVerticalSolidList"/>
    <dgm:cxn modelId="{98B077FA-0391-47CA-B681-7B65E1139829}" type="presParOf" srcId="{74FEBF6E-FB6A-4B8F-87D0-0409D15DDE40}" destId="{01862B3D-7D5E-4B9D-BCC9-88102F99346E}" srcOrd="8" destOrd="0" presId="urn:microsoft.com/office/officeart/2018/2/layout/IconVerticalSolidList"/>
    <dgm:cxn modelId="{5FCC5749-35D8-495E-8C49-56EA8CF0070A}" type="presParOf" srcId="{01862B3D-7D5E-4B9D-BCC9-88102F99346E}" destId="{C8EA87D8-3CAC-4620-A6F1-ED1D7D751E17}" srcOrd="0" destOrd="0" presId="urn:microsoft.com/office/officeart/2018/2/layout/IconVerticalSolidList"/>
    <dgm:cxn modelId="{BFF26886-AF6A-48CF-90FD-B00F01F7C875}" type="presParOf" srcId="{01862B3D-7D5E-4B9D-BCC9-88102F99346E}" destId="{76CD7D1E-AD9F-4CA1-AA20-12C938403D2D}" srcOrd="1" destOrd="0" presId="urn:microsoft.com/office/officeart/2018/2/layout/IconVerticalSolidList"/>
    <dgm:cxn modelId="{B3F218AC-DEB4-48AC-BE96-7D9FFEE7212C}" type="presParOf" srcId="{01862B3D-7D5E-4B9D-BCC9-88102F99346E}" destId="{252CE8ED-6448-4683-B00D-C4F295362745}" srcOrd="2" destOrd="0" presId="urn:microsoft.com/office/officeart/2018/2/layout/IconVerticalSolidList"/>
    <dgm:cxn modelId="{523E64FA-2E8C-464F-9F8F-2BD8DA9ED45B}" type="presParOf" srcId="{01862B3D-7D5E-4B9D-BCC9-88102F99346E}" destId="{7153288E-C1A6-44A6-8D14-55B1E32B6F77}" srcOrd="3" destOrd="0" presId="urn:microsoft.com/office/officeart/2018/2/layout/IconVerticalSolidList"/>
    <dgm:cxn modelId="{73ACBA53-25D3-4562-9D2F-778F1878EC6C}" type="presParOf" srcId="{74FEBF6E-FB6A-4B8F-87D0-0409D15DDE40}" destId="{D478D73A-EB23-478C-B3E1-E106A6E7E310}" srcOrd="9" destOrd="0" presId="urn:microsoft.com/office/officeart/2018/2/layout/IconVerticalSolidList"/>
    <dgm:cxn modelId="{070BF361-A673-45F8-9B4F-3439C55A8D97}" type="presParOf" srcId="{74FEBF6E-FB6A-4B8F-87D0-0409D15DDE40}" destId="{2CF30E89-EAF9-41E2-8DE4-0CF0D92DDE34}" srcOrd="10" destOrd="0" presId="urn:microsoft.com/office/officeart/2018/2/layout/IconVerticalSolidList"/>
    <dgm:cxn modelId="{C14B1DFC-9C12-4652-9047-9F53501AECFE}" type="presParOf" srcId="{2CF30E89-EAF9-41E2-8DE4-0CF0D92DDE34}" destId="{74FC8D3B-B173-4DED-83D6-553C6C72574D}" srcOrd="0" destOrd="0" presId="urn:microsoft.com/office/officeart/2018/2/layout/IconVerticalSolidList"/>
    <dgm:cxn modelId="{FB0FA945-D724-45F1-A8FC-5C95CFCF8E66}" type="presParOf" srcId="{2CF30E89-EAF9-41E2-8DE4-0CF0D92DDE34}" destId="{F49EBBE4-1AD6-42D8-A8FF-DB9DF7CBA9BB}" srcOrd="1" destOrd="0" presId="urn:microsoft.com/office/officeart/2018/2/layout/IconVerticalSolidList"/>
    <dgm:cxn modelId="{974F6C10-4055-4D8D-9449-B283DB6DD37D}" type="presParOf" srcId="{2CF30E89-EAF9-41E2-8DE4-0CF0D92DDE34}" destId="{7A34F119-7434-4BE5-9589-E1AF7F0EBE74}" srcOrd="2" destOrd="0" presId="urn:microsoft.com/office/officeart/2018/2/layout/IconVerticalSolidList"/>
    <dgm:cxn modelId="{238A25B6-9E57-4B2B-8BDF-30C03656A592}" type="presParOf" srcId="{2CF30E89-EAF9-41E2-8DE4-0CF0D92DDE34}" destId="{64EE2FAD-0C78-498A-BAF9-959C7A8F8E7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E2768C3-9ABB-4004-A438-C7FBEF8BBAAA}" type="doc">
      <dgm:prSet loTypeId="urn:microsoft.com/office/officeart/2018/2/layout/IconVerticalSolidList" loCatId="icon" qsTypeId="urn:microsoft.com/office/officeart/2005/8/quickstyle/simple1" qsCatId="simple" csTypeId="urn:microsoft.com/office/officeart/2018/5/colors/Iconchunking_neutralbg_accent0_3" csCatId="mainScheme" phldr="1"/>
      <dgm:spPr/>
      <dgm:t>
        <a:bodyPr/>
        <a:lstStyle/>
        <a:p>
          <a:endParaRPr lang="en-US"/>
        </a:p>
      </dgm:t>
    </dgm:pt>
    <dgm:pt modelId="{B1D22BED-DFFF-46E8-9582-CFDE09240CA0}">
      <dgm:prSet/>
      <dgm:spPr/>
      <dgm:t>
        <a:bodyPr/>
        <a:lstStyle/>
        <a:p>
          <a:r>
            <a:rPr lang="en-GB" dirty="0"/>
            <a:t>A magnetic hard disk contains multiple </a:t>
          </a:r>
          <a:r>
            <a:rPr lang="en-GB" b="1" i="1" dirty="0"/>
            <a:t>PLATTERS</a:t>
          </a:r>
          <a:r>
            <a:rPr lang="en-GB" dirty="0"/>
            <a:t>.</a:t>
          </a:r>
          <a:endParaRPr lang="en-US" dirty="0"/>
        </a:p>
      </dgm:t>
    </dgm:pt>
    <dgm:pt modelId="{D811895E-9A5A-4B3F-BAF7-2F1E433AB8D4}" type="parTrans" cxnId="{06B0BEBA-5F67-421C-B476-EA996F9670A0}">
      <dgm:prSet/>
      <dgm:spPr/>
      <dgm:t>
        <a:bodyPr/>
        <a:lstStyle/>
        <a:p>
          <a:endParaRPr lang="en-US"/>
        </a:p>
      </dgm:t>
    </dgm:pt>
    <dgm:pt modelId="{FF6B82CA-583F-4976-9EEF-74768785C9BF}" type="sibTrans" cxnId="{06B0BEBA-5F67-421C-B476-EA996F9670A0}">
      <dgm:prSet/>
      <dgm:spPr/>
      <dgm:t>
        <a:bodyPr/>
        <a:lstStyle/>
        <a:p>
          <a:endParaRPr lang="en-US"/>
        </a:p>
      </dgm:t>
    </dgm:pt>
    <dgm:pt modelId="{5555AFBC-7AB1-4812-B4D5-383035385774}">
      <dgm:prSet/>
      <dgm:spPr/>
      <dgm:t>
        <a:bodyPr/>
        <a:lstStyle/>
        <a:p>
          <a:r>
            <a:rPr lang="en-GB" dirty="0"/>
            <a:t>The data to be read is located in a </a:t>
          </a:r>
          <a:r>
            <a:rPr lang="en-GB" b="1" i="1" dirty="0"/>
            <a:t>SECTOR</a:t>
          </a:r>
          <a:r>
            <a:rPr lang="en-GB" dirty="0"/>
            <a:t> on a </a:t>
          </a:r>
          <a:r>
            <a:rPr lang="en-GB" b="1" i="1" dirty="0"/>
            <a:t>TRACK</a:t>
          </a:r>
          <a:endParaRPr lang="en-US" b="1" i="1" dirty="0"/>
        </a:p>
      </dgm:t>
    </dgm:pt>
    <dgm:pt modelId="{A2E2F346-90B8-49DA-9F30-75D52CCE6561}" type="parTrans" cxnId="{E46F3104-5D63-4ABC-AEBD-C6CF798CE243}">
      <dgm:prSet/>
      <dgm:spPr/>
      <dgm:t>
        <a:bodyPr/>
        <a:lstStyle/>
        <a:p>
          <a:endParaRPr lang="en-US"/>
        </a:p>
      </dgm:t>
    </dgm:pt>
    <dgm:pt modelId="{9F6C5522-0787-482C-9D61-827E0ED086A8}" type="sibTrans" cxnId="{E46F3104-5D63-4ABC-AEBD-C6CF798CE243}">
      <dgm:prSet/>
      <dgm:spPr/>
      <dgm:t>
        <a:bodyPr/>
        <a:lstStyle/>
        <a:p>
          <a:endParaRPr lang="en-US"/>
        </a:p>
      </dgm:t>
    </dgm:pt>
    <dgm:pt modelId="{109E6663-6DF3-4B74-AB8B-25B8D4B0D79E}">
      <dgm:prSet/>
      <dgm:spPr/>
      <dgm:t>
        <a:bodyPr/>
        <a:lstStyle/>
        <a:p>
          <a:r>
            <a:rPr lang="en-GB" dirty="0"/>
            <a:t>The platters are </a:t>
          </a:r>
          <a:r>
            <a:rPr lang="en-GB" b="1" i="1" dirty="0"/>
            <a:t>constantly spinning</a:t>
          </a:r>
          <a:r>
            <a:rPr lang="en-GB" dirty="0"/>
            <a:t>, driven by a motor.</a:t>
          </a:r>
          <a:endParaRPr lang="en-US" dirty="0"/>
        </a:p>
      </dgm:t>
    </dgm:pt>
    <dgm:pt modelId="{1DBA9243-E030-4486-AA80-E8D197EF8FF8}" type="parTrans" cxnId="{D3B74AAE-5E71-47EE-AF11-2CF3C0CA7615}">
      <dgm:prSet/>
      <dgm:spPr/>
      <dgm:t>
        <a:bodyPr/>
        <a:lstStyle/>
        <a:p>
          <a:endParaRPr lang="en-US"/>
        </a:p>
      </dgm:t>
    </dgm:pt>
    <dgm:pt modelId="{DE3FD0C8-93D1-4330-80BE-A6100F7B1864}" type="sibTrans" cxnId="{D3B74AAE-5E71-47EE-AF11-2CF3C0CA7615}">
      <dgm:prSet/>
      <dgm:spPr/>
      <dgm:t>
        <a:bodyPr/>
        <a:lstStyle/>
        <a:p>
          <a:endParaRPr lang="en-US"/>
        </a:p>
      </dgm:t>
    </dgm:pt>
    <dgm:pt modelId="{1697D38C-2E5B-495C-A912-DD95CF42D8E1}">
      <dgm:prSet/>
      <dgm:spPr/>
      <dgm:t>
        <a:bodyPr/>
        <a:lstStyle/>
        <a:p>
          <a:r>
            <a:rPr lang="en-GB"/>
            <a:t>Typical spin speeds are 7200 Revolutions per minute (RPM).</a:t>
          </a:r>
          <a:endParaRPr lang="en-US"/>
        </a:p>
      </dgm:t>
    </dgm:pt>
    <dgm:pt modelId="{F50BCB06-65AC-44A4-BAD5-971A73BF9B79}" type="parTrans" cxnId="{CDBF0ED1-8663-4373-B31B-97348F5BF6BA}">
      <dgm:prSet/>
      <dgm:spPr/>
      <dgm:t>
        <a:bodyPr/>
        <a:lstStyle/>
        <a:p>
          <a:endParaRPr lang="en-US"/>
        </a:p>
      </dgm:t>
    </dgm:pt>
    <dgm:pt modelId="{2922E08D-C255-4090-80E6-9D34CC181193}" type="sibTrans" cxnId="{CDBF0ED1-8663-4373-B31B-97348F5BF6BA}">
      <dgm:prSet/>
      <dgm:spPr/>
      <dgm:t>
        <a:bodyPr/>
        <a:lstStyle/>
        <a:p>
          <a:endParaRPr lang="en-US"/>
        </a:p>
      </dgm:t>
    </dgm:pt>
    <dgm:pt modelId="{A1C4E318-DBF3-4750-B97F-E6460F3D3542}" type="pres">
      <dgm:prSet presAssocID="{9E2768C3-9ABB-4004-A438-C7FBEF8BBAAA}" presName="root" presStyleCnt="0">
        <dgm:presLayoutVars>
          <dgm:dir/>
          <dgm:resizeHandles val="exact"/>
        </dgm:presLayoutVars>
      </dgm:prSet>
      <dgm:spPr/>
    </dgm:pt>
    <dgm:pt modelId="{65F4DAA3-6EC0-409E-96C1-0FAB29D1E02F}" type="pres">
      <dgm:prSet presAssocID="{B1D22BED-DFFF-46E8-9582-CFDE09240CA0}" presName="compNode" presStyleCnt="0"/>
      <dgm:spPr/>
    </dgm:pt>
    <dgm:pt modelId="{2272E3A3-DFA0-479A-AC03-B87C3423BECB}" type="pres">
      <dgm:prSet presAssocID="{B1D22BED-DFFF-46E8-9582-CFDE09240CA0}" presName="bgRect" presStyleLbl="bgShp" presStyleIdx="0" presStyleCnt="4"/>
      <dgm:spPr/>
    </dgm:pt>
    <dgm:pt modelId="{2A7D9FC3-DCB1-459D-8271-1F1C0B90F9B4}" type="pres">
      <dgm:prSet presAssocID="{B1D22BED-DFFF-46E8-9582-CFDE09240CA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gnet"/>
        </a:ext>
      </dgm:extLst>
    </dgm:pt>
    <dgm:pt modelId="{3AF98946-E8FC-4C2B-BC8B-CACB6D480E63}" type="pres">
      <dgm:prSet presAssocID="{B1D22BED-DFFF-46E8-9582-CFDE09240CA0}" presName="spaceRect" presStyleCnt="0"/>
      <dgm:spPr/>
    </dgm:pt>
    <dgm:pt modelId="{A0DC8C04-E9BA-4FB3-8170-F2CA183500CB}" type="pres">
      <dgm:prSet presAssocID="{B1D22BED-DFFF-46E8-9582-CFDE09240CA0}" presName="parTx" presStyleLbl="revTx" presStyleIdx="0" presStyleCnt="4">
        <dgm:presLayoutVars>
          <dgm:chMax val="0"/>
          <dgm:chPref val="0"/>
        </dgm:presLayoutVars>
      </dgm:prSet>
      <dgm:spPr/>
    </dgm:pt>
    <dgm:pt modelId="{FDBBA9CE-56D1-49C0-8692-A1AC890C3CCF}" type="pres">
      <dgm:prSet presAssocID="{FF6B82CA-583F-4976-9EEF-74768785C9BF}" presName="sibTrans" presStyleCnt="0"/>
      <dgm:spPr/>
    </dgm:pt>
    <dgm:pt modelId="{18062D17-13B2-4D18-90BB-8DA272B42584}" type="pres">
      <dgm:prSet presAssocID="{5555AFBC-7AB1-4812-B4D5-383035385774}" presName="compNode" presStyleCnt="0"/>
      <dgm:spPr/>
    </dgm:pt>
    <dgm:pt modelId="{84C19909-2367-4AB1-8B8D-5AE6F1817E92}" type="pres">
      <dgm:prSet presAssocID="{5555AFBC-7AB1-4812-B4D5-383035385774}" presName="bgRect" presStyleLbl="bgShp" presStyleIdx="1" presStyleCnt="4"/>
      <dgm:spPr/>
    </dgm:pt>
    <dgm:pt modelId="{B41E1DC3-F960-4DF9-8A4C-47B7C16D7A87}" type="pres">
      <dgm:prSet presAssocID="{5555AFBC-7AB1-4812-B4D5-38303538577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r chart"/>
        </a:ext>
      </dgm:extLst>
    </dgm:pt>
    <dgm:pt modelId="{1A4AF186-A9BA-4878-9C64-EE62895952A1}" type="pres">
      <dgm:prSet presAssocID="{5555AFBC-7AB1-4812-B4D5-383035385774}" presName="spaceRect" presStyleCnt="0"/>
      <dgm:spPr/>
    </dgm:pt>
    <dgm:pt modelId="{5211CC0E-B0E0-47A1-8B91-B9BB998669DB}" type="pres">
      <dgm:prSet presAssocID="{5555AFBC-7AB1-4812-B4D5-383035385774}" presName="parTx" presStyleLbl="revTx" presStyleIdx="1" presStyleCnt="4">
        <dgm:presLayoutVars>
          <dgm:chMax val="0"/>
          <dgm:chPref val="0"/>
        </dgm:presLayoutVars>
      </dgm:prSet>
      <dgm:spPr/>
    </dgm:pt>
    <dgm:pt modelId="{8EC9539A-FB67-42AA-8B50-79BAAEDB51BE}" type="pres">
      <dgm:prSet presAssocID="{9F6C5522-0787-482C-9D61-827E0ED086A8}" presName="sibTrans" presStyleCnt="0"/>
      <dgm:spPr/>
    </dgm:pt>
    <dgm:pt modelId="{F76C70AE-A433-4167-9318-FD56A69939FE}" type="pres">
      <dgm:prSet presAssocID="{109E6663-6DF3-4B74-AB8B-25B8D4B0D79E}" presName="compNode" presStyleCnt="0"/>
      <dgm:spPr/>
    </dgm:pt>
    <dgm:pt modelId="{39983A52-346C-499B-BD14-FE0C885E59DE}" type="pres">
      <dgm:prSet presAssocID="{109E6663-6DF3-4B74-AB8B-25B8D4B0D79E}" presName="bgRect" presStyleLbl="bgShp" presStyleIdx="2" presStyleCnt="4"/>
      <dgm:spPr/>
    </dgm:pt>
    <dgm:pt modelId="{433C1834-8B6D-4412-902E-F02DF914B98D}" type="pres">
      <dgm:prSet presAssocID="{109E6663-6DF3-4B74-AB8B-25B8D4B0D79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ie"/>
        </a:ext>
      </dgm:extLst>
    </dgm:pt>
    <dgm:pt modelId="{8786280D-AB4E-4531-8F10-6E0D3147E347}" type="pres">
      <dgm:prSet presAssocID="{109E6663-6DF3-4B74-AB8B-25B8D4B0D79E}" presName="spaceRect" presStyleCnt="0"/>
      <dgm:spPr/>
    </dgm:pt>
    <dgm:pt modelId="{7EA42223-21BB-42D9-A86B-82906C4EF926}" type="pres">
      <dgm:prSet presAssocID="{109E6663-6DF3-4B74-AB8B-25B8D4B0D79E}" presName="parTx" presStyleLbl="revTx" presStyleIdx="2" presStyleCnt="4">
        <dgm:presLayoutVars>
          <dgm:chMax val="0"/>
          <dgm:chPref val="0"/>
        </dgm:presLayoutVars>
      </dgm:prSet>
      <dgm:spPr/>
    </dgm:pt>
    <dgm:pt modelId="{1C72728B-787C-45E4-A4B7-29BC1A7FE133}" type="pres">
      <dgm:prSet presAssocID="{DE3FD0C8-93D1-4330-80BE-A6100F7B1864}" presName="sibTrans" presStyleCnt="0"/>
      <dgm:spPr/>
    </dgm:pt>
    <dgm:pt modelId="{1C5841DC-2EDC-40B0-89B2-2692C1EF6B63}" type="pres">
      <dgm:prSet presAssocID="{1697D38C-2E5B-495C-A912-DD95CF42D8E1}" presName="compNode" presStyleCnt="0"/>
      <dgm:spPr/>
    </dgm:pt>
    <dgm:pt modelId="{A191321E-4DE3-4EAF-8BC2-9F5A6EBB8160}" type="pres">
      <dgm:prSet presAssocID="{1697D38C-2E5B-495C-A912-DD95CF42D8E1}" presName="bgRect" presStyleLbl="bgShp" presStyleIdx="3" presStyleCnt="4"/>
      <dgm:spPr/>
    </dgm:pt>
    <dgm:pt modelId="{ADBDDA36-451A-45E4-A239-31EC0FF3C936}" type="pres">
      <dgm:prSet presAssocID="{1697D38C-2E5B-495C-A912-DD95CF42D8E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Electric Car"/>
        </a:ext>
      </dgm:extLst>
    </dgm:pt>
    <dgm:pt modelId="{21A84CD5-CD6C-4B98-9E73-0FE8595ADA72}" type="pres">
      <dgm:prSet presAssocID="{1697D38C-2E5B-495C-A912-DD95CF42D8E1}" presName="spaceRect" presStyleCnt="0"/>
      <dgm:spPr/>
    </dgm:pt>
    <dgm:pt modelId="{541EE96D-73B7-42DC-A232-9A2C72494448}" type="pres">
      <dgm:prSet presAssocID="{1697D38C-2E5B-495C-A912-DD95CF42D8E1}" presName="parTx" presStyleLbl="revTx" presStyleIdx="3" presStyleCnt="4">
        <dgm:presLayoutVars>
          <dgm:chMax val="0"/>
          <dgm:chPref val="0"/>
        </dgm:presLayoutVars>
      </dgm:prSet>
      <dgm:spPr/>
    </dgm:pt>
  </dgm:ptLst>
  <dgm:cxnLst>
    <dgm:cxn modelId="{4312B702-FC1F-4F0B-AE99-E9F29573D1DA}" type="presOf" srcId="{5555AFBC-7AB1-4812-B4D5-383035385774}" destId="{5211CC0E-B0E0-47A1-8B91-B9BB998669DB}" srcOrd="0" destOrd="0" presId="urn:microsoft.com/office/officeart/2018/2/layout/IconVerticalSolidList"/>
    <dgm:cxn modelId="{E46F3104-5D63-4ABC-AEBD-C6CF798CE243}" srcId="{9E2768C3-9ABB-4004-A438-C7FBEF8BBAAA}" destId="{5555AFBC-7AB1-4812-B4D5-383035385774}" srcOrd="1" destOrd="0" parTransId="{A2E2F346-90B8-49DA-9F30-75D52CCE6561}" sibTransId="{9F6C5522-0787-482C-9D61-827E0ED086A8}"/>
    <dgm:cxn modelId="{338BE554-EFFB-4DA7-BA5D-B0D215CC3FF4}" type="presOf" srcId="{1697D38C-2E5B-495C-A912-DD95CF42D8E1}" destId="{541EE96D-73B7-42DC-A232-9A2C72494448}" srcOrd="0" destOrd="0" presId="urn:microsoft.com/office/officeart/2018/2/layout/IconVerticalSolidList"/>
    <dgm:cxn modelId="{B59E8AAB-B819-4168-8E1C-E431B96D7E17}" type="presOf" srcId="{9E2768C3-9ABB-4004-A438-C7FBEF8BBAAA}" destId="{A1C4E318-DBF3-4750-B97F-E6460F3D3542}" srcOrd="0" destOrd="0" presId="urn:microsoft.com/office/officeart/2018/2/layout/IconVerticalSolidList"/>
    <dgm:cxn modelId="{D3B74AAE-5E71-47EE-AF11-2CF3C0CA7615}" srcId="{9E2768C3-9ABB-4004-A438-C7FBEF8BBAAA}" destId="{109E6663-6DF3-4B74-AB8B-25B8D4B0D79E}" srcOrd="2" destOrd="0" parTransId="{1DBA9243-E030-4486-AA80-E8D197EF8FF8}" sibTransId="{DE3FD0C8-93D1-4330-80BE-A6100F7B1864}"/>
    <dgm:cxn modelId="{025FA3B0-93D9-4376-A7D3-EFB0212D8830}" type="presOf" srcId="{109E6663-6DF3-4B74-AB8B-25B8D4B0D79E}" destId="{7EA42223-21BB-42D9-A86B-82906C4EF926}" srcOrd="0" destOrd="0" presId="urn:microsoft.com/office/officeart/2018/2/layout/IconVerticalSolidList"/>
    <dgm:cxn modelId="{06B0BEBA-5F67-421C-B476-EA996F9670A0}" srcId="{9E2768C3-9ABB-4004-A438-C7FBEF8BBAAA}" destId="{B1D22BED-DFFF-46E8-9582-CFDE09240CA0}" srcOrd="0" destOrd="0" parTransId="{D811895E-9A5A-4B3F-BAF7-2F1E433AB8D4}" sibTransId="{FF6B82CA-583F-4976-9EEF-74768785C9BF}"/>
    <dgm:cxn modelId="{CDBF0ED1-8663-4373-B31B-97348F5BF6BA}" srcId="{9E2768C3-9ABB-4004-A438-C7FBEF8BBAAA}" destId="{1697D38C-2E5B-495C-A912-DD95CF42D8E1}" srcOrd="3" destOrd="0" parTransId="{F50BCB06-65AC-44A4-BAD5-971A73BF9B79}" sibTransId="{2922E08D-C255-4090-80E6-9D34CC181193}"/>
    <dgm:cxn modelId="{FF2B1ED7-A855-4A4F-9718-582C74989E4D}" type="presOf" srcId="{B1D22BED-DFFF-46E8-9582-CFDE09240CA0}" destId="{A0DC8C04-E9BA-4FB3-8170-F2CA183500CB}" srcOrd="0" destOrd="0" presId="urn:microsoft.com/office/officeart/2018/2/layout/IconVerticalSolidList"/>
    <dgm:cxn modelId="{6487A28F-5334-4E30-B9D2-5FF6D53C293E}" type="presParOf" srcId="{A1C4E318-DBF3-4750-B97F-E6460F3D3542}" destId="{65F4DAA3-6EC0-409E-96C1-0FAB29D1E02F}" srcOrd="0" destOrd="0" presId="urn:microsoft.com/office/officeart/2018/2/layout/IconVerticalSolidList"/>
    <dgm:cxn modelId="{5DFDBCD8-1D7C-433B-8FE8-AB6FAD8B9DF7}" type="presParOf" srcId="{65F4DAA3-6EC0-409E-96C1-0FAB29D1E02F}" destId="{2272E3A3-DFA0-479A-AC03-B87C3423BECB}" srcOrd="0" destOrd="0" presId="urn:microsoft.com/office/officeart/2018/2/layout/IconVerticalSolidList"/>
    <dgm:cxn modelId="{572552DE-754C-47B7-9F00-4B664E332D36}" type="presParOf" srcId="{65F4DAA3-6EC0-409E-96C1-0FAB29D1E02F}" destId="{2A7D9FC3-DCB1-459D-8271-1F1C0B90F9B4}" srcOrd="1" destOrd="0" presId="urn:microsoft.com/office/officeart/2018/2/layout/IconVerticalSolidList"/>
    <dgm:cxn modelId="{80D7F4C9-5309-4204-905A-38432BA7C0C1}" type="presParOf" srcId="{65F4DAA3-6EC0-409E-96C1-0FAB29D1E02F}" destId="{3AF98946-E8FC-4C2B-BC8B-CACB6D480E63}" srcOrd="2" destOrd="0" presId="urn:microsoft.com/office/officeart/2018/2/layout/IconVerticalSolidList"/>
    <dgm:cxn modelId="{F777E0B5-7387-47AC-B42B-750B0970A206}" type="presParOf" srcId="{65F4DAA3-6EC0-409E-96C1-0FAB29D1E02F}" destId="{A0DC8C04-E9BA-4FB3-8170-F2CA183500CB}" srcOrd="3" destOrd="0" presId="urn:microsoft.com/office/officeart/2018/2/layout/IconVerticalSolidList"/>
    <dgm:cxn modelId="{813B6862-8195-44C2-8E1E-EE1BD7EE51BF}" type="presParOf" srcId="{A1C4E318-DBF3-4750-B97F-E6460F3D3542}" destId="{FDBBA9CE-56D1-49C0-8692-A1AC890C3CCF}" srcOrd="1" destOrd="0" presId="urn:microsoft.com/office/officeart/2018/2/layout/IconVerticalSolidList"/>
    <dgm:cxn modelId="{FA0052DC-F0D5-4B08-9102-8ED9392DD9F7}" type="presParOf" srcId="{A1C4E318-DBF3-4750-B97F-E6460F3D3542}" destId="{18062D17-13B2-4D18-90BB-8DA272B42584}" srcOrd="2" destOrd="0" presId="urn:microsoft.com/office/officeart/2018/2/layout/IconVerticalSolidList"/>
    <dgm:cxn modelId="{E053A08C-4A7C-43EB-8634-0A6F671BDD69}" type="presParOf" srcId="{18062D17-13B2-4D18-90BB-8DA272B42584}" destId="{84C19909-2367-4AB1-8B8D-5AE6F1817E92}" srcOrd="0" destOrd="0" presId="urn:microsoft.com/office/officeart/2018/2/layout/IconVerticalSolidList"/>
    <dgm:cxn modelId="{8B402AA6-1820-4E4C-8DDC-0E3AD4391876}" type="presParOf" srcId="{18062D17-13B2-4D18-90BB-8DA272B42584}" destId="{B41E1DC3-F960-4DF9-8A4C-47B7C16D7A87}" srcOrd="1" destOrd="0" presId="urn:microsoft.com/office/officeart/2018/2/layout/IconVerticalSolidList"/>
    <dgm:cxn modelId="{A008FF47-FE67-4B87-8A8B-D2C0DC164C2A}" type="presParOf" srcId="{18062D17-13B2-4D18-90BB-8DA272B42584}" destId="{1A4AF186-A9BA-4878-9C64-EE62895952A1}" srcOrd="2" destOrd="0" presId="urn:microsoft.com/office/officeart/2018/2/layout/IconVerticalSolidList"/>
    <dgm:cxn modelId="{006F8AD8-B14E-4139-B7A7-A358F083BF32}" type="presParOf" srcId="{18062D17-13B2-4D18-90BB-8DA272B42584}" destId="{5211CC0E-B0E0-47A1-8B91-B9BB998669DB}" srcOrd="3" destOrd="0" presId="urn:microsoft.com/office/officeart/2018/2/layout/IconVerticalSolidList"/>
    <dgm:cxn modelId="{2D6CCD12-5B3B-4272-A24E-B0BEDB3C0213}" type="presParOf" srcId="{A1C4E318-DBF3-4750-B97F-E6460F3D3542}" destId="{8EC9539A-FB67-42AA-8B50-79BAAEDB51BE}" srcOrd="3" destOrd="0" presId="urn:microsoft.com/office/officeart/2018/2/layout/IconVerticalSolidList"/>
    <dgm:cxn modelId="{E8DC0315-0C3D-4DF2-990F-D2163CD98224}" type="presParOf" srcId="{A1C4E318-DBF3-4750-B97F-E6460F3D3542}" destId="{F76C70AE-A433-4167-9318-FD56A69939FE}" srcOrd="4" destOrd="0" presId="urn:microsoft.com/office/officeart/2018/2/layout/IconVerticalSolidList"/>
    <dgm:cxn modelId="{82F00C97-6313-437C-9270-E5B60962E49C}" type="presParOf" srcId="{F76C70AE-A433-4167-9318-FD56A69939FE}" destId="{39983A52-346C-499B-BD14-FE0C885E59DE}" srcOrd="0" destOrd="0" presId="urn:microsoft.com/office/officeart/2018/2/layout/IconVerticalSolidList"/>
    <dgm:cxn modelId="{2517D1DF-C01B-4F5A-A40F-39143312D37D}" type="presParOf" srcId="{F76C70AE-A433-4167-9318-FD56A69939FE}" destId="{433C1834-8B6D-4412-902E-F02DF914B98D}" srcOrd="1" destOrd="0" presId="urn:microsoft.com/office/officeart/2018/2/layout/IconVerticalSolidList"/>
    <dgm:cxn modelId="{72271664-7B0A-4620-96D8-9AA5DAA5D5E5}" type="presParOf" srcId="{F76C70AE-A433-4167-9318-FD56A69939FE}" destId="{8786280D-AB4E-4531-8F10-6E0D3147E347}" srcOrd="2" destOrd="0" presId="urn:microsoft.com/office/officeart/2018/2/layout/IconVerticalSolidList"/>
    <dgm:cxn modelId="{68B2AE4F-6285-4E26-8E89-766A71ECBADD}" type="presParOf" srcId="{F76C70AE-A433-4167-9318-FD56A69939FE}" destId="{7EA42223-21BB-42D9-A86B-82906C4EF926}" srcOrd="3" destOrd="0" presId="urn:microsoft.com/office/officeart/2018/2/layout/IconVerticalSolidList"/>
    <dgm:cxn modelId="{9B364DCA-4EEE-4718-A56D-EC323DD7B8C6}" type="presParOf" srcId="{A1C4E318-DBF3-4750-B97F-E6460F3D3542}" destId="{1C72728B-787C-45E4-A4B7-29BC1A7FE133}" srcOrd="5" destOrd="0" presId="urn:microsoft.com/office/officeart/2018/2/layout/IconVerticalSolidList"/>
    <dgm:cxn modelId="{7C046C7E-777E-447D-8116-B9D8E17CF868}" type="presParOf" srcId="{A1C4E318-DBF3-4750-B97F-E6460F3D3542}" destId="{1C5841DC-2EDC-40B0-89B2-2692C1EF6B63}" srcOrd="6" destOrd="0" presId="urn:microsoft.com/office/officeart/2018/2/layout/IconVerticalSolidList"/>
    <dgm:cxn modelId="{F1D9054F-A706-4434-8EE6-A4355834062C}" type="presParOf" srcId="{1C5841DC-2EDC-40B0-89B2-2692C1EF6B63}" destId="{A191321E-4DE3-4EAF-8BC2-9F5A6EBB8160}" srcOrd="0" destOrd="0" presId="urn:microsoft.com/office/officeart/2018/2/layout/IconVerticalSolidList"/>
    <dgm:cxn modelId="{1ECC41F2-665B-497B-B9D0-DB399CEE0DB5}" type="presParOf" srcId="{1C5841DC-2EDC-40B0-89B2-2692C1EF6B63}" destId="{ADBDDA36-451A-45E4-A239-31EC0FF3C936}" srcOrd="1" destOrd="0" presId="urn:microsoft.com/office/officeart/2018/2/layout/IconVerticalSolidList"/>
    <dgm:cxn modelId="{215BACAE-0F6B-4898-8B87-2EEA636DFBD7}" type="presParOf" srcId="{1C5841DC-2EDC-40B0-89B2-2692C1EF6B63}" destId="{21A84CD5-CD6C-4B98-9E73-0FE8595ADA72}" srcOrd="2" destOrd="0" presId="urn:microsoft.com/office/officeart/2018/2/layout/IconVerticalSolidList"/>
    <dgm:cxn modelId="{AAB15A9D-1B7E-4BED-A597-00F15DAD4D72}" type="presParOf" srcId="{1C5841DC-2EDC-40B0-89B2-2692C1EF6B63}" destId="{541EE96D-73B7-42DC-A232-9A2C7249444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D0D306C-08DE-44B3-9671-8E94F5BF0CA1}"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9C01F33B-904A-4F22-B577-06912BE99AC9}">
      <dgm:prSet/>
      <dgm:spPr/>
      <dgm:t>
        <a:bodyPr/>
        <a:lstStyle/>
        <a:p>
          <a:r>
            <a:rPr lang="en-GB" dirty="0"/>
            <a:t>The actuator arm moves </a:t>
          </a:r>
          <a:r>
            <a:rPr lang="en-GB" b="1" i="1" dirty="0"/>
            <a:t>side to side </a:t>
          </a:r>
          <a:r>
            <a:rPr lang="en-GB" dirty="0"/>
            <a:t>over each track.</a:t>
          </a:r>
          <a:endParaRPr lang="en-US" dirty="0"/>
        </a:p>
      </dgm:t>
    </dgm:pt>
    <dgm:pt modelId="{9D3E5EBB-520F-4BBC-9BF8-18023961C5F1}" type="parTrans" cxnId="{9EC63BEB-3963-42F4-A4DE-54D487E29ED3}">
      <dgm:prSet/>
      <dgm:spPr/>
      <dgm:t>
        <a:bodyPr/>
        <a:lstStyle/>
        <a:p>
          <a:endParaRPr lang="en-US"/>
        </a:p>
      </dgm:t>
    </dgm:pt>
    <dgm:pt modelId="{52E4F550-5C91-458F-AD9C-7FBB96767960}" type="sibTrans" cxnId="{9EC63BEB-3963-42F4-A4DE-54D487E29ED3}">
      <dgm:prSet/>
      <dgm:spPr/>
      <dgm:t>
        <a:bodyPr/>
        <a:lstStyle/>
        <a:p>
          <a:endParaRPr lang="en-US"/>
        </a:p>
      </dgm:t>
    </dgm:pt>
    <dgm:pt modelId="{AA0FF5AF-7921-482C-A77C-028568377680}">
      <dgm:prSet/>
      <dgm:spPr/>
      <dgm:t>
        <a:bodyPr/>
        <a:lstStyle/>
        <a:p>
          <a:r>
            <a:rPr lang="en-GB"/>
            <a:t>The platter spins until the sector is underneath the Read / Write head of the actuator arm</a:t>
          </a:r>
          <a:endParaRPr lang="en-US"/>
        </a:p>
      </dgm:t>
    </dgm:pt>
    <dgm:pt modelId="{E9619D69-0C63-4F38-A7EE-492A95D93806}" type="parTrans" cxnId="{EF4CE338-30B2-497A-A310-2134E4341941}">
      <dgm:prSet/>
      <dgm:spPr/>
      <dgm:t>
        <a:bodyPr/>
        <a:lstStyle/>
        <a:p>
          <a:endParaRPr lang="en-US"/>
        </a:p>
      </dgm:t>
    </dgm:pt>
    <dgm:pt modelId="{F955D174-1432-4506-9E10-2539A9C7FAD3}" type="sibTrans" cxnId="{EF4CE338-30B2-497A-A310-2134E4341941}">
      <dgm:prSet/>
      <dgm:spPr/>
      <dgm:t>
        <a:bodyPr/>
        <a:lstStyle/>
        <a:p>
          <a:endParaRPr lang="en-US"/>
        </a:p>
      </dgm:t>
    </dgm:pt>
    <dgm:pt modelId="{77B7D1AE-731E-4EDE-96B7-EC15EAF38D8D}">
      <dgm:prSet/>
      <dgm:spPr/>
      <dgm:t>
        <a:bodyPr/>
        <a:lstStyle/>
        <a:p>
          <a:r>
            <a:rPr lang="en-GB" dirty="0"/>
            <a:t>The magnetic data is read as 1s and 0s into the computer. </a:t>
          </a:r>
          <a:endParaRPr lang="en-US" dirty="0"/>
        </a:p>
      </dgm:t>
    </dgm:pt>
    <dgm:pt modelId="{1E56A193-4C74-4B0E-805B-79CFCE020C41}" type="parTrans" cxnId="{0344E4D4-B32A-46C9-82B6-F6C81567AD69}">
      <dgm:prSet/>
      <dgm:spPr/>
      <dgm:t>
        <a:bodyPr/>
        <a:lstStyle/>
        <a:p>
          <a:endParaRPr lang="en-US"/>
        </a:p>
      </dgm:t>
    </dgm:pt>
    <dgm:pt modelId="{3F367D9B-2BB3-4B58-9B4A-6B0F789B1924}" type="sibTrans" cxnId="{0344E4D4-B32A-46C9-82B6-F6C81567AD69}">
      <dgm:prSet/>
      <dgm:spPr/>
      <dgm:t>
        <a:bodyPr/>
        <a:lstStyle/>
        <a:p>
          <a:endParaRPr lang="en-US"/>
        </a:p>
      </dgm:t>
    </dgm:pt>
    <dgm:pt modelId="{86AB1E0B-6254-4254-8323-D33DF6FA9F23}">
      <dgm:prSet/>
      <dgm:spPr/>
      <dgm:t>
        <a:bodyPr/>
        <a:lstStyle/>
        <a:p>
          <a:r>
            <a:rPr lang="en-GB" dirty="0"/>
            <a:t>Writing data to an HDD is the </a:t>
          </a:r>
          <a:r>
            <a:rPr lang="en-GB" b="1" i="1" dirty="0"/>
            <a:t>reverse of this process</a:t>
          </a:r>
          <a:r>
            <a:rPr lang="en-GB" dirty="0"/>
            <a:t>.</a:t>
          </a:r>
          <a:endParaRPr lang="en-US" dirty="0"/>
        </a:p>
      </dgm:t>
    </dgm:pt>
    <dgm:pt modelId="{B50EF4A0-5284-49D9-A4B0-7B63F4BF6C2A}" type="parTrans" cxnId="{934E1AAB-5E41-4A56-9B28-023617F6B2B6}">
      <dgm:prSet/>
      <dgm:spPr/>
      <dgm:t>
        <a:bodyPr/>
        <a:lstStyle/>
        <a:p>
          <a:endParaRPr lang="en-US"/>
        </a:p>
      </dgm:t>
    </dgm:pt>
    <dgm:pt modelId="{D40F4F7C-7E28-4579-AA52-6B45D1AF0C72}" type="sibTrans" cxnId="{934E1AAB-5E41-4A56-9B28-023617F6B2B6}">
      <dgm:prSet/>
      <dgm:spPr/>
      <dgm:t>
        <a:bodyPr/>
        <a:lstStyle/>
        <a:p>
          <a:endParaRPr lang="en-US"/>
        </a:p>
      </dgm:t>
    </dgm:pt>
    <dgm:pt modelId="{5B5C037F-3FD9-4998-AB03-FBF93AEC7AFF}" type="pres">
      <dgm:prSet presAssocID="{2D0D306C-08DE-44B3-9671-8E94F5BF0CA1}" presName="root" presStyleCnt="0">
        <dgm:presLayoutVars>
          <dgm:dir/>
          <dgm:resizeHandles val="exact"/>
        </dgm:presLayoutVars>
      </dgm:prSet>
      <dgm:spPr/>
    </dgm:pt>
    <dgm:pt modelId="{DC41D61C-6385-42F0-AD57-FEE3225BA82A}" type="pres">
      <dgm:prSet presAssocID="{9C01F33B-904A-4F22-B577-06912BE99AC9}" presName="compNode" presStyleCnt="0"/>
      <dgm:spPr/>
    </dgm:pt>
    <dgm:pt modelId="{33E70DAB-EE9B-47B0-9BCC-56B5539474A5}" type="pres">
      <dgm:prSet presAssocID="{9C01F33B-904A-4F22-B577-06912BE99AC9}" presName="bgRect" presStyleLbl="bgShp" presStyleIdx="0" presStyleCnt="4"/>
      <dgm:spPr/>
    </dgm:pt>
    <dgm:pt modelId="{87F5C9CC-7959-4F62-BBFE-BC364594A13D}" type="pres">
      <dgm:prSet presAssocID="{9C01F33B-904A-4F22-B577-06912BE99AC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idge scene"/>
        </a:ext>
      </dgm:extLst>
    </dgm:pt>
    <dgm:pt modelId="{E706D8F4-8AE9-485E-A825-B62B8376846D}" type="pres">
      <dgm:prSet presAssocID="{9C01F33B-904A-4F22-B577-06912BE99AC9}" presName="spaceRect" presStyleCnt="0"/>
      <dgm:spPr/>
    </dgm:pt>
    <dgm:pt modelId="{7931CE17-E7EB-4AC2-85C3-9F4CD4B8484D}" type="pres">
      <dgm:prSet presAssocID="{9C01F33B-904A-4F22-B577-06912BE99AC9}" presName="parTx" presStyleLbl="revTx" presStyleIdx="0" presStyleCnt="4">
        <dgm:presLayoutVars>
          <dgm:chMax val="0"/>
          <dgm:chPref val="0"/>
        </dgm:presLayoutVars>
      </dgm:prSet>
      <dgm:spPr/>
    </dgm:pt>
    <dgm:pt modelId="{56C91D3D-1DE2-4B4A-9279-1C37A57D53E3}" type="pres">
      <dgm:prSet presAssocID="{52E4F550-5C91-458F-AD9C-7FBB96767960}" presName="sibTrans" presStyleCnt="0"/>
      <dgm:spPr/>
    </dgm:pt>
    <dgm:pt modelId="{A6CCFE30-45A9-4907-A3D9-CAE22E161E34}" type="pres">
      <dgm:prSet presAssocID="{AA0FF5AF-7921-482C-A77C-028568377680}" presName="compNode" presStyleCnt="0"/>
      <dgm:spPr/>
    </dgm:pt>
    <dgm:pt modelId="{0C94CC84-AFFE-40AC-8FF0-F664AAEF0835}" type="pres">
      <dgm:prSet presAssocID="{AA0FF5AF-7921-482C-A77C-028568377680}" presName="bgRect" presStyleLbl="bgShp" presStyleIdx="1" presStyleCnt="4"/>
      <dgm:spPr/>
    </dgm:pt>
    <dgm:pt modelId="{034B50C1-236B-42C8-AE1A-3B38D04792B6}" type="pres">
      <dgm:prSet presAssocID="{AA0FF5AF-7921-482C-A77C-028568377680}"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lotMachine"/>
        </a:ext>
      </dgm:extLst>
    </dgm:pt>
    <dgm:pt modelId="{B014372E-77B2-4E6A-A02A-CF240577C07D}" type="pres">
      <dgm:prSet presAssocID="{AA0FF5AF-7921-482C-A77C-028568377680}" presName="spaceRect" presStyleCnt="0"/>
      <dgm:spPr/>
    </dgm:pt>
    <dgm:pt modelId="{6D618167-4164-41C1-BF44-A57051DEE349}" type="pres">
      <dgm:prSet presAssocID="{AA0FF5AF-7921-482C-A77C-028568377680}" presName="parTx" presStyleLbl="revTx" presStyleIdx="1" presStyleCnt="4">
        <dgm:presLayoutVars>
          <dgm:chMax val="0"/>
          <dgm:chPref val="0"/>
        </dgm:presLayoutVars>
      </dgm:prSet>
      <dgm:spPr/>
    </dgm:pt>
    <dgm:pt modelId="{1B065F09-C180-4567-92A0-D2568586033A}" type="pres">
      <dgm:prSet presAssocID="{F955D174-1432-4506-9E10-2539A9C7FAD3}" presName="sibTrans" presStyleCnt="0"/>
      <dgm:spPr/>
    </dgm:pt>
    <dgm:pt modelId="{9ABB3A7C-B2D6-4F27-A714-CBAB32432138}" type="pres">
      <dgm:prSet presAssocID="{77B7D1AE-731E-4EDE-96B7-EC15EAF38D8D}" presName="compNode" presStyleCnt="0"/>
      <dgm:spPr/>
    </dgm:pt>
    <dgm:pt modelId="{EDA63D10-C3BE-4E4E-ABE4-BEF5FE71C18B}" type="pres">
      <dgm:prSet presAssocID="{77B7D1AE-731E-4EDE-96B7-EC15EAF38D8D}" presName="bgRect" presStyleLbl="bgShp" presStyleIdx="2" presStyleCnt="4"/>
      <dgm:spPr/>
    </dgm:pt>
    <dgm:pt modelId="{D27B9AE2-D1C4-4486-937C-F6A586A76EFA}" type="pres">
      <dgm:prSet presAssocID="{77B7D1AE-731E-4EDE-96B7-EC15EAF38D8D}"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gnet"/>
        </a:ext>
      </dgm:extLst>
    </dgm:pt>
    <dgm:pt modelId="{3B838686-81C9-47CA-BF0B-FD8D46302619}" type="pres">
      <dgm:prSet presAssocID="{77B7D1AE-731E-4EDE-96B7-EC15EAF38D8D}" presName="spaceRect" presStyleCnt="0"/>
      <dgm:spPr/>
    </dgm:pt>
    <dgm:pt modelId="{64567197-3F16-41F6-AC67-D536F1B0CB5D}" type="pres">
      <dgm:prSet presAssocID="{77B7D1AE-731E-4EDE-96B7-EC15EAF38D8D}" presName="parTx" presStyleLbl="revTx" presStyleIdx="2" presStyleCnt="4">
        <dgm:presLayoutVars>
          <dgm:chMax val="0"/>
          <dgm:chPref val="0"/>
        </dgm:presLayoutVars>
      </dgm:prSet>
      <dgm:spPr/>
    </dgm:pt>
    <dgm:pt modelId="{970214D7-AECE-452C-9318-0BB9DB93E87C}" type="pres">
      <dgm:prSet presAssocID="{3F367D9B-2BB3-4B58-9B4A-6B0F789B1924}" presName="sibTrans" presStyleCnt="0"/>
      <dgm:spPr/>
    </dgm:pt>
    <dgm:pt modelId="{6C08BD4C-6BA8-4BBE-8527-E276DC50F779}" type="pres">
      <dgm:prSet presAssocID="{86AB1E0B-6254-4254-8323-D33DF6FA9F23}" presName="compNode" presStyleCnt="0"/>
      <dgm:spPr/>
    </dgm:pt>
    <dgm:pt modelId="{260FE264-8401-413A-BBB5-912513E6C5AF}" type="pres">
      <dgm:prSet presAssocID="{86AB1E0B-6254-4254-8323-D33DF6FA9F23}" presName="bgRect" presStyleLbl="bgShp" presStyleIdx="3" presStyleCnt="4"/>
      <dgm:spPr/>
    </dgm:pt>
    <dgm:pt modelId="{0D44AE7F-72E2-4BE7-8CDB-2C0ECEB833E2}" type="pres">
      <dgm:prSet presAssocID="{86AB1E0B-6254-4254-8323-D33DF6FA9F2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atabase"/>
        </a:ext>
      </dgm:extLst>
    </dgm:pt>
    <dgm:pt modelId="{7F867C47-08EB-4014-8880-E03452D9D132}" type="pres">
      <dgm:prSet presAssocID="{86AB1E0B-6254-4254-8323-D33DF6FA9F23}" presName="spaceRect" presStyleCnt="0"/>
      <dgm:spPr/>
    </dgm:pt>
    <dgm:pt modelId="{A083BE76-A5BE-4AE4-A084-6CAB5DB0B1DB}" type="pres">
      <dgm:prSet presAssocID="{86AB1E0B-6254-4254-8323-D33DF6FA9F23}" presName="parTx" presStyleLbl="revTx" presStyleIdx="3" presStyleCnt="4">
        <dgm:presLayoutVars>
          <dgm:chMax val="0"/>
          <dgm:chPref val="0"/>
        </dgm:presLayoutVars>
      </dgm:prSet>
      <dgm:spPr/>
    </dgm:pt>
  </dgm:ptLst>
  <dgm:cxnLst>
    <dgm:cxn modelId="{BFD16301-BB65-40D5-8318-228C111B1BFF}" type="presOf" srcId="{77B7D1AE-731E-4EDE-96B7-EC15EAF38D8D}" destId="{64567197-3F16-41F6-AC67-D536F1B0CB5D}" srcOrd="0" destOrd="0" presId="urn:microsoft.com/office/officeart/2018/2/layout/IconVerticalSolidList"/>
    <dgm:cxn modelId="{9EC97F21-3775-4091-B8A1-22D2F6D30BFF}" type="presOf" srcId="{86AB1E0B-6254-4254-8323-D33DF6FA9F23}" destId="{A083BE76-A5BE-4AE4-A084-6CAB5DB0B1DB}" srcOrd="0" destOrd="0" presId="urn:microsoft.com/office/officeart/2018/2/layout/IconVerticalSolidList"/>
    <dgm:cxn modelId="{EF4CE338-30B2-497A-A310-2134E4341941}" srcId="{2D0D306C-08DE-44B3-9671-8E94F5BF0CA1}" destId="{AA0FF5AF-7921-482C-A77C-028568377680}" srcOrd="1" destOrd="0" parTransId="{E9619D69-0C63-4F38-A7EE-492A95D93806}" sibTransId="{F955D174-1432-4506-9E10-2539A9C7FAD3}"/>
    <dgm:cxn modelId="{28498460-332A-4612-B421-AED54679B8C0}" type="presOf" srcId="{AA0FF5AF-7921-482C-A77C-028568377680}" destId="{6D618167-4164-41C1-BF44-A57051DEE349}" srcOrd="0" destOrd="0" presId="urn:microsoft.com/office/officeart/2018/2/layout/IconVerticalSolidList"/>
    <dgm:cxn modelId="{FEDB4150-FC75-44F8-AB56-E0D5766A4142}" type="presOf" srcId="{9C01F33B-904A-4F22-B577-06912BE99AC9}" destId="{7931CE17-E7EB-4AC2-85C3-9F4CD4B8484D}" srcOrd="0" destOrd="0" presId="urn:microsoft.com/office/officeart/2018/2/layout/IconVerticalSolidList"/>
    <dgm:cxn modelId="{AE43BB9C-C2C8-4314-A10E-4216742E1B55}" type="presOf" srcId="{2D0D306C-08DE-44B3-9671-8E94F5BF0CA1}" destId="{5B5C037F-3FD9-4998-AB03-FBF93AEC7AFF}" srcOrd="0" destOrd="0" presId="urn:microsoft.com/office/officeart/2018/2/layout/IconVerticalSolidList"/>
    <dgm:cxn modelId="{934E1AAB-5E41-4A56-9B28-023617F6B2B6}" srcId="{2D0D306C-08DE-44B3-9671-8E94F5BF0CA1}" destId="{86AB1E0B-6254-4254-8323-D33DF6FA9F23}" srcOrd="3" destOrd="0" parTransId="{B50EF4A0-5284-49D9-A4B0-7B63F4BF6C2A}" sibTransId="{D40F4F7C-7E28-4579-AA52-6B45D1AF0C72}"/>
    <dgm:cxn modelId="{0344E4D4-B32A-46C9-82B6-F6C81567AD69}" srcId="{2D0D306C-08DE-44B3-9671-8E94F5BF0CA1}" destId="{77B7D1AE-731E-4EDE-96B7-EC15EAF38D8D}" srcOrd="2" destOrd="0" parTransId="{1E56A193-4C74-4B0E-805B-79CFCE020C41}" sibTransId="{3F367D9B-2BB3-4B58-9B4A-6B0F789B1924}"/>
    <dgm:cxn modelId="{9EC63BEB-3963-42F4-A4DE-54D487E29ED3}" srcId="{2D0D306C-08DE-44B3-9671-8E94F5BF0CA1}" destId="{9C01F33B-904A-4F22-B577-06912BE99AC9}" srcOrd="0" destOrd="0" parTransId="{9D3E5EBB-520F-4BBC-9BF8-18023961C5F1}" sibTransId="{52E4F550-5C91-458F-AD9C-7FBB96767960}"/>
    <dgm:cxn modelId="{6335955D-9A89-48C1-925A-80DF624259C6}" type="presParOf" srcId="{5B5C037F-3FD9-4998-AB03-FBF93AEC7AFF}" destId="{DC41D61C-6385-42F0-AD57-FEE3225BA82A}" srcOrd="0" destOrd="0" presId="urn:microsoft.com/office/officeart/2018/2/layout/IconVerticalSolidList"/>
    <dgm:cxn modelId="{A640B6B1-B013-4DEA-9ED2-02BCA7A30BC1}" type="presParOf" srcId="{DC41D61C-6385-42F0-AD57-FEE3225BA82A}" destId="{33E70DAB-EE9B-47B0-9BCC-56B5539474A5}" srcOrd="0" destOrd="0" presId="urn:microsoft.com/office/officeart/2018/2/layout/IconVerticalSolidList"/>
    <dgm:cxn modelId="{4A9BA5BC-F5CD-4322-8981-9A9C99F28DD3}" type="presParOf" srcId="{DC41D61C-6385-42F0-AD57-FEE3225BA82A}" destId="{87F5C9CC-7959-4F62-BBFE-BC364594A13D}" srcOrd="1" destOrd="0" presId="urn:microsoft.com/office/officeart/2018/2/layout/IconVerticalSolidList"/>
    <dgm:cxn modelId="{3DF95FF2-6A27-40B9-9BE2-9721556EFFA7}" type="presParOf" srcId="{DC41D61C-6385-42F0-AD57-FEE3225BA82A}" destId="{E706D8F4-8AE9-485E-A825-B62B8376846D}" srcOrd="2" destOrd="0" presId="urn:microsoft.com/office/officeart/2018/2/layout/IconVerticalSolidList"/>
    <dgm:cxn modelId="{89622047-595E-45A0-BC89-A5ECAA3B0560}" type="presParOf" srcId="{DC41D61C-6385-42F0-AD57-FEE3225BA82A}" destId="{7931CE17-E7EB-4AC2-85C3-9F4CD4B8484D}" srcOrd="3" destOrd="0" presId="urn:microsoft.com/office/officeart/2018/2/layout/IconVerticalSolidList"/>
    <dgm:cxn modelId="{DB43C396-E5B1-40D3-8391-6D671D03A7CF}" type="presParOf" srcId="{5B5C037F-3FD9-4998-AB03-FBF93AEC7AFF}" destId="{56C91D3D-1DE2-4B4A-9279-1C37A57D53E3}" srcOrd="1" destOrd="0" presId="urn:microsoft.com/office/officeart/2018/2/layout/IconVerticalSolidList"/>
    <dgm:cxn modelId="{15BD46FF-C908-4678-AB5C-056E18D55DA9}" type="presParOf" srcId="{5B5C037F-3FD9-4998-AB03-FBF93AEC7AFF}" destId="{A6CCFE30-45A9-4907-A3D9-CAE22E161E34}" srcOrd="2" destOrd="0" presId="urn:microsoft.com/office/officeart/2018/2/layout/IconVerticalSolidList"/>
    <dgm:cxn modelId="{AB6A6F37-DBCA-46ED-8FE1-E88227DAE361}" type="presParOf" srcId="{A6CCFE30-45A9-4907-A3D9-CAE22E161E34}" destId="{0C94CC84-AFFE-40AC-8FF0-F664AAEF0835}" srcOrd="0" destOrd="0" presId="urn:microsoft.com/office/officeart/2018/2/layout/IconVerticalSolidList"/>
    <dgm:cxn modelId="{691AD931-3824-4466-8766-8F553F3DB8B2}" type="presParOf" srcId="{A6CCFE30-45A9-4907-A3D9-CAE22E161E34}" destId="{034B50C1-236B-42C8-AE1A-3B38D04792B6}" srcOrd="1" destOrd="0" presId="urn:microsoft.com/office/officeart/2018/2/layout/IconVerticalSolidList"/>
    <dgm:cxn modelId="{A61E0D04-34F3-4C23-A89F-3D17378A892F}" type="presParOf" srcId="{A6CCFE30-45A9-4907-A3D9-CAE22E161E34}" destId="{B014372E-77B2-4E6A-A02A-CF240577C07D}" srcOrd="2" destOrd="0" presId="urn:microsoft.com/office/officeart/2018/2/layout/IconVerticalSolidList"/>
    <dgm:cxn modelId="{548D81A1-860D-44CF-82F0-A11816EBBEAE}" type="presParOf" srcId="{A6CCFE30-45A9-4907-A3D9-CAE22E161E34}" destId="{6D618167-4164-41C1-BF44-A57051DEE349}" srcOrd="3" destOrd="0" presId="urn:microsoft.com/office/officeart/2018/2/layout/IconVerticalSolidList"/>
    <dgm:cxn modelId="{B53F78AB-3774-419B-B909-288E929A00AA}" type="presParOf" srcId="{5B5C037F-3FD9-4998-AB03-FBF93AEC7AFF}" destId="{1B065F09-C180-4567-92A0-D2568586033A}" srcOrd="3" destOrd="0" presId="urn:microsoft.com/office/officeart/2018/2/layout/IconVerticalSolidList"/>
    <dgm:cxn modelId="{38AC0A63-BDDD-45C6-9CDA-45BB3A6FF5C7}" type="presParOf" srcId="{5B5C037F-3FD9-4998-AB03-FBF93AEC7AFF}" destId="{9ABB3A7C-B2D6-4F27-A714-CBAB32432138}" srcOrd="4" destOrd="0" presId="urn:microsoft.com/office/officeart/2018/2/layout/IconVerticalSolidList"/>
    <dgm:cxn modelId="{F7D2DBED-06B0-474D-A907-4098C7ABF04B}" type="presParOf" srcId="{9ABB3A7C-B2D6-4F27-A714-CBAB32432138}" destId="{EDA63D10-C3BE-4E4E-ABE4-BEF5FE71C18B}" srcOrd="0" destOrd="0" presId="urn:microsoft.com/office/officeart/2018/2/layout/IconVerticalSolidList"/>
    <dgm:cxn modelId="{454128FA-B3CE-478B-B64E-265FED52F3D0}" type="presParOf" srcId="{9ABB3A7C-B2D6-4F27-A714-CBAB32432138}" destId="{D27B9AE2-D1C4-4486-937C-F6A586A76EFA}" srcOrd="1" destOrd="0" presId="urn:microsoft.com/office/officeart/2018/2/layout/IconVerticalSolidList"/>
    <dgm:cxn modelId="{D67E33A6-8F84-4DD6-B502-975EC18AE534}" type="presParOf" srcId="{9ABB3A7C-B2D6-4F27-A714-CBAB32432138}" destId="{3B838686-81C9-47CA-BF0B-FD8D46302619}" srcOrd="2" destOrd="0" presId="urn:microsoft.com/office/officeart/2018/2/layout/IconVerticalSolidList"/>
    <dgm:cxn modelId="{412D9172-FBBE-495A-938D-532C6F140FA2}" type="presParOf" srcId="{9ABB3A7C-B2D6-4F27-A714-CBAB32432138}" destId="{64567197-3F16-41F6-AC67-D536F1B0CB5D}" srcOrd="3" destOrd="0" presId="urn:microsoft.com/office/officeart/2018/2/layout/IconVerticalSolidList"/>
    <dgm:cxn modelId="{F8825E60-0996-40EB-8159-217F33872550}" type="presParOf" srcId="{5B5C037F-3FD9-4998-AB03-FBF93AEC7AFF}" destId="{970214D7-AECE-452C-9318-0BB9DB93E87C}" srcOrd="5" destOrd="0" presId="urn:microsoft.com/office/officeart/2018/2/layout/IconVerticalSolidList"/>
    <dgm:cxn modelId="{6431A548-60D3-4B82-A1D6-4A16B7A920FF}" type="presParOf" srcId="{5B5C037F-3FD9-4998-AB03-FBF93AEC7AFF}" destId="{6C08BD4C-6BA8-4BBE-8527-E276DC50F779}" srcOrd="6" destOrd="0" presId="urn:microsoft.com/office/officeart/2018/2/layout/IconVerticalSolidList"/>
    <dgm:cxn modelId="{A134DF28-357A-40FF-94C7-8604CB6E64AC}" type="presParOf" srcId="{6C08BD4C-6BA8-4BBE-8527-E276DC50F779}" destId="{260FE264-8401-413A-BBB5-912513E6C5AF}" srcOrd="0" destOrd="0" presId="urn:microsoft.com/office/officeart/2018/2/layout/IconVerticalSolidList"/>
    <dgm:cxn modelId="{F29AEBEF-CA77-47C4-990C-8E72AC087A38}" type="presParOf" srcId="{6C08BD4C-6BA8-4BBE-8527-E276DC50F779}" destId="{0D44AE7F-72E2-4BE7-8CDB-2C0ECEB833E2}" srcOrd="1" destOrd="0" presId="urn:microsoft.com/office/officeart/2018/2/layout/IconVerticalSolidList"/>
    <dgm:cxn modelId="{189F25D0-6756-41B3-B517-1DB46C45C539}" type="presParOf" srcId="{6C08BD4C-6BA8-4BBE-8527-E276DC50F779}" destId="{7F867C47-08EB-4014-8880-E03452D9D132}" srcOrd="2" destOrd="0" presId="urn:microsoft.com/office/officeart/2018/2/layout/IconVerticalSolidList"/>
    <dgm:cxn modelId="{8C07E8F7-6667-4047-A9B1-2486B3F2FDE1}" type="presParOf" srcId="{6C08BD4C-6BA8-4BBE-8527-E276DC50F779}" destId="{A083BE76-A5BE-4AE4-A084-6CAB5DB0B1D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6E4416F-92CB-467E-B09E-C023E90388E7}" type="doc">
      <dgm:prSet loTypeId="urn:microsoft.com/office/officeart/2018/2/layout/IconVerticalSolidList" loCatId="icon" qsTypeId="urn:microsoft.com/office/officeart/2005/8/quickstyle/simple1" qsCatId="simple" csTypeId="urn:microsoft.com/office/officeart/2018/5/colors/Iconchunking_neutralbg_accent2_2" csCatId="accent2" phldr="1"/>
      <dgm:spPr/>
      <dgm:t>
        <a:bodyPr/>
        <a:lstStyle/>
        <a:p>
          <a:endParaRPr lang="en-US"/>
        </a:p>
      </dgm:t>
    </dgm:pt>
    <dgm:pt modelId="{124B1233-09A7-4AE6-8288-1CF126E581DB}">
      <dgm:prSet/>
      <dgm:spPr/>
      <dgm:t>
        <a:bodyPr/>
        <a:lstStyle/>
        <a:p>
          <a:r>
            <a:rPr lang="en-GB" dirty="0"/>
            <a:t>The platters are constantly spinning, so power is </a:t>
          </a:r>
          <a:r>
            <a:rPr lang="en-GB" b="1" i="1" dirty="0"/>
            <a:t>always needed.</a:t>
          </a:r>
          <a:endParaRPr lang="en-US" b="1" i="1" dirty="0"/>
        </a:p>
      </dgm:t>
    </dgm:pt>
    <dgm:pt modelId="{2362F2D8-A119-4666-83C2-FE0ADCBEACD8}" type="parTrans" cxnId="{D494F689-366B-4342-BD05-2D03124FA447}">
      <dgm:prSet/>
      <dgm:spPr/>
      <dgm:t>
        <a:bodyPr/>
        <a:lstStyle/>
        <a:p>
          <a:endParaRPr lang="en-US"/>
        </a:p>
      </dgm:t>
    </dgm:pt>
    <dgm:pt modelId="{3CD3C4BB-AC20-4136-8FF1-C9370653FEC3}" type="sibTrans" cxnId="{D494F689-366B-4342-BD05-2D03124FA447}">
      <dgm:prSet/>
      <dgm:spPr/>
      <dgm:t>
        <a:bodyPr/>
        <a:lstStyle/>
        <a:p>
          <a:endParaRPr lang="en-US"/>
        </a:p>
      </dgm:t>
    </dgm:pt>
    <dgm:pt modelId="{2B768D67-4AB7-47EB-88DA-E3A01098CDEC}">
      <dgm:prSet/>
      <dgm:spPr/>
      <dgm:t>
        <a:bodyPr/>
        <a:lstStyle/>
        <a:p>
          <a:r>
            <a:rPr lang="en-GB"/>
            <a:t>The data cannot be read until the correct track and sector is located.</a:t>
          </a:r>
          <a:endParaRPr lang="en-US"/>
        </a:p>
      </dgm:t>
    </dgm:pt>
    <dgm:pt modelId="{01D7E227-B77A-4988-AA92-1CF4D6CF2E53}" type="parTrans" cxnId="{A8F29340-06A7-45FB-8934-4900BE152E0E}">
      <dgm:prSet/>
      <dgm:spPr/>
      <dgm:t>
        <a:bodyPr/>
        <a:lstStyle/>
        <a:p>
          <a:endParaRPr lang="en-US"/>
        </a:p>
      </dgm:t>
    </dgm:pt>
    <dgm:pt modelId="{25E3A6B8-D8A4-4911-A13F-D34E790C1BF1}" type="sibTrans" cxnId="{A8F29340-06A7-45FB-8934-4900BE152E0E}">
      <dgm:prSet/>
      <dgm:spPr/>
      <dgm:t>
        <a:bodyPr/>
        <a:lstStyle/>
        <a:p>
          <a:endParaRPr lang="en-US"/>
        </a:p>
      </dgm:t>
    </dgm:pt>
    <dgm:pt modelId="{E7D34AF9-8EFE-478B-B361-CF29255A6FF4}">
      <dgm:prSet/>
      <dgm:spPr/>
      <dgm:t>
        <a:bodyPr/>
        <a:lstStyle/>
        <a:p>
          <a:r>
            <a:rPr lang="en-GB"/>
            <a:t>The actuator arm is driven by a mechanical motor.</a:t>
          </a:r>
          <a:endParaRPr lang="en-US"/>
        </a:p>
      </dgm:t>
    </dgm:pt>
    <dgm:pt modelId="{D7E447B2-4AFA-42F9-9C30-98A7BCC8816F}" type="parTrans" cxnId="{1C93881E-C5D7-4BDB-BA8B-059FFCCACE85}">
      <dgm:prSet/>
      <dgm:spPr/>
      <dgm:t>
        <a:bodyPr/>
        <a:lstStyle/>
        <a:p>
          <a:endParaRPr lang="en-US"/>
        </a:p>
      </dgm:t>
    </dgm:pt>
    <dgm:pt modelId="{5278BE20-A469-4D9E-A911-52A467BD21B0}" type="sibTrans" cxnId="{1C93881E-C5D7-4BDB-BA8B-059FFCCACE85}">
      <dgm:prSet/>
      <dgm:spPr/>
      <dgm:t>
        <a:bodyPr/>
        <a:lstStyle/>
        <a:p>
          <a:endParaRPr lang="en-US"/>
        </a:p>
      </dgm:t>
    </dgm:pt>
    <dgm:pt modelId="{FC9EF822-43B9-4BA2-B7A1-DED5E8C77AA9}">
      <dgm:prSet/>
      <dgm:spPr/>
      <dgm:t>
        <a:bodyPr/>
        <a:lstStyle/>
        <a:p>
          <a:r>
            <a:rPr lang="en-GB" dirty="0"/>
            <a:t>HDD read write operations are </a:t>
          </a:r>
          <a:r>
            <a:rPr lang="en-GB" b="1" i="1" dirty="0"/>
            <a:t>slower than SSD operations</a:t>
          </a:r>
          <a:r>
            <a:rPr lang="en-GB" dirty="0"/>
            <a:t>.</a:t>
          </a:r>
          <a:endParaRPr lang="en-US" dirty="0"/>
        </a:p>
      </dgm:t>
    </dgm:pt>
    <dgm:pt modelId="{999206BD-EBFC-4AB3-96AD-9906D41AADD5}" type="parTrans" cxnId="{26B7AA3D-E974-4E07-8307-902C15717CDA}">
      <dgm:prSet/>
      <dgm:spPr/>
      <dgm:t>
        <a:bodyPr/>
        <a:lstStyle/>
        <a:p>
          <a:endParaRPr lang="en-US"/>
        </a:p>
      </dgm:t>
    </dgm:pt>
    <dgm:pt modelId="{5B87061E-BAC1-4C9F-9BC4-F43A866AD6D4}" type="sibTrans" cxnId="{26B7AA3D-E974-4E07-8307-902C15717CDA}">
      <dgm:prSet/>
      <dgm:spPr/>
      <dgm:t>
        <a:bodyPr/>
        <a:lstStyle/>
        <a:p>
          <a:endParaRPr lang="en-US"/>
        </a:p>
      </dgm:t>
    </dgm:pt>
    <dgm:pt modelId="{7CC51D4B-3CC5-40F0-B928-2AA03D067A54}">
      <dgm:prSet/>
      <dgm:spPr/>
      <dgm:t>
        <a:bodyPr/>
        <a:lstStyle/>
        <a:p>
          <a:r>
            <a:rPr lang="en-GB" dirty="0"/>
            <a:t>Because HDDs are a stack of platters, they can be </a:t>
          </a:r>
          <a:r>
            <a:rPr lang="en-GB" b="1" i="1" dirty="0"/>
            <a:t>damaged easily </a:t>
          </a:r>
          <a:r>
            <a:rPr lang="en-GB" dirty="0"/>
            <a:t>if dropped or scratched.</a:t>
          </a:r>
          <a:endParaRPr lang="en-US" dirty="0"/>
        </a:p>
      </dgm:t>
    </dgm:pt>
    <dgm:pt modelId="{4A8BB331-7D39-4E9B-958F-4F7DCB3EAAEC}" type="parTrans" cxnId="{85B90FAE-BFF6-40A3-9B58-88C5FB6715AB}">
      <dgm:prSet/>
      <dgm:spPr/>
      <dgm:t>
        <a:bodyPr/>
        <a:lstStyle/>
        <a:p>
          <a:endParaRPr lang="en-US"/>
        </a:p>
      </dgm:t>
    </dgm:pt>
    <dgm:pt modelId="{2BF65238-97DC-438F-BD0C-4A03A25F3CD3}" type="sibTrans" cxnId="{85B90FAE-BFF6-40A3-9B58-88C5FB6715AB}">
      <dgm:prSet/>
      <dgm:spPr/>
      <dgm:t>
        <a:bodyPr/>
        <a:lstStyle/>
        <a:p>
          <a:endParaRPr lang="en-US"/>
        </a:p>
      </dgm:t>
    </dgm:pt>
    <dgm:pt modelId="{3A0C4145-0369-4999-A4B9-829104D1A2FD}" type="pres">
      <dgm:prSet presAssocID="{96E4416F-92CB-467E-B09E-C023E90388E7}" presName="root" presStyleCnt="0">
        <dgm:presLayoutVars>
          <dgm:dir/>
          <dgm:resizeHandles val="exact"/>
        </dgm:presLayoutVars>
      </dgm:prSet>
      <dgm:spPr/>
    </dgm:pt>
    <dgm:pt modelId="{1A13CBF6-3B32-4B12-9A15-296FE54DB4AE}" type="pres">
      <dgm:prSet presAssocID="{124B1233-09A7-4AE6-8288-1CF126E581DB}" presName="compNode" presStyleCnt="0"/>
      <dgm:spPr/>
    </dgm:pt>
    <dgm:pt modelId="{1C13A79A-5DA3-4DB0-88ED-636A9B19349B}" type="pres">
      <dgm:prSet presAssocID="{124B1233-09A7-4AE6-8288-1CF126E581DB}" presName="bgRect" presStyleLbl="bgShp" presStyleIdx="0" presStyleCnt="5"/>
      <dgm:spPr/>
    </dgm:pt>
    <dgm:pt modelId="{66D53993-CF59-4D99-B93B-07632253FE10}" type="pres">
      <dgm:prSet presAssocID="{124B1233-09A7-4AE6-8288-1CF126E581DB}"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lectrician"/>
        </a:ext>
      </dgm:extLst>
    </dgm:pt>
    <dgm:pt modelId="{F49B8D51-B41B-404E-96FF-49EB57DF59A5}" type="pres">
      <dgm:prSet presAssocID="{124B1233-09A7-4AE6-8288-1CF126E581DB}" presName="spaceRect" presStyleCnt="0"/>
      <dgm:spPr/>
    </dgm:pt>
    <dgm:pt modelId="{87CFB765-471B-48BD-A56A-235B879CF85F}" type="pres">
      <dgm:prSet presAssocID="{124B1233-09A7-4AE6-8288-1CF126E581DB}" presName="parTx" presStyleLbl="revTx" presStyleIdx="0" presStyleCnt="5">
        <dgm:presLayoutVars>
          <dgm:chMax val="0"/>
          <dgm:chPref val="0"/>
        </dgm:presLayoutVars>
      </dgm:prSet>
      <dgm:spPr/>
    </dgm:pt>
    <dgm:pt modelId="{32E9B0F3-1E97-4F36-88D3-BDDE45C74315}" type="pres">
      <dgm:prSet presAssocID="{3CD3C4BB-AC20-4136-8FF1-C9370653FEC3}" presName="sibTrans" presStyleCnt="0"/>
      <dgm:spPr/>
    </dgm:pt>
    <dgm:pt modelId="{B05DA69A-D6AC-4190-8DB8-28F04A88F2D5}" type="pres">
      <dgm:prSet presAssocID="{2B768D67-4AB7-47EB-88DA-E3A01098CDEC}" presName="compNode" presStyleCnt="0"/>
      <dgm:spPr/>
    </dgm:pt>
    <dgm:pt modelId="{B8A97755-CA2C-468B-8A3B-E049450B1C3F}" type="pres">
      <dgm:prSet presAssocID="{2B768D67-4AB7-47EB-88DA-E3A01098CDEC}" presName="bgRect" presStyleLbl="bgShp" presStyleIdx="1" presStyleCnt="5"/>
      <dgm:spPr/>
    </dgm:pt>
    <dgm:pt modelId="{6937AE1E-2F60-4E49-9152-7F4D51DAD794}" type="pres">
      <dgm:prSet presAssocID="{2B768D67-4AB7-47EB-88DA-E3A01098CDE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ks"/>
        </a:ext>
      </dgm:extLst>
    </dgm:pt>
    <dgm:pt modelId="{B8D4DDE6-6D40-4760-B8E1-786843776D1F}" type="pres">
      <dgm:prSet presAssocID="{2B768D67-4AB7-47EB-88DA-E3A01098CDEC}" presName="spaceRect" presStyleCnt="0"/>
      <dgm:spPr/>
    </dgm:pt>
    <dgm:pt modelId="{F38D863A-9590-4161-B68C-18FD7B1B367F}" type="pres">
      <dgm:prSet presAssocID="{2B768D67-4AB7-47EB-88DA-E3A01098CDEC}" presName="parTx" presStyleLbl="revTx" presStyleIdx="1" presStyleCnt="5">
        <dgm:presLayoutVars>
          <dgm:chMax val="0"/>
          <dgm:chPref val="0"/>
        </dgm:presLayoutVars>
      </dgm:prSet>
      <dgm:spPr/>
    </dgm:pt>
    <dgm:pt modelId="{5489A42B-E19A-41C8-8945-A11CE057A990}" type="pres">
      <dgm:prSet presAssocID="{25E3A6B8-D8A4-4911-A13F-D34E790C1BF1}" presName="sibTrans" presStyleCnt="0"/>
      <dgm:spPr/>
    </dgm:pt>
    <dgm:pt modelId="{B3F9C2A7-BFA1-4C12-8399-EE879FB30BF9}" type="pres">
      <dgm:prSet presAssocID="{E7D34AF9-8EFE-478B-B361-CF29255A6FF4}" presName="compNode" presStyleCnt="0"/>
      <dgm:spPr/>
    </dgm:pt>
    <dgm:pt modelId="{B5EFCDDA-BD70-4A52-9F5F-9D9E5DBB7B4E}" type="pres">
      <dgm:prSet presAssocID="{E7D34AF9-8EFE-478B-B361-CF29255A6FF4}" presName="bgRect" presStyleLbl="bgShp" presStyleIdx="2" presStyleCnt="5"/>
      <dgm:spPr/>
    </dgm:pt>
    <dgm:pt modelId="{40A7F513-82DA-4BA9-8BDA-D34B9837CD7E}" type="pres">
      <dgm:prSet presAssocID="{E7D34AF9-8EFE-478B-B361-CF29255A6FF4}"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cooter"/>
        </a:ext>
      </dgm:extLst>
    </dgm:pt>
    <dgm:pt modelId="{0A890759-620C-4CAB-B737-E1010AB55A49}" type="pres">
      <dgm:prSet presAssocID="{E7D34AF9-8EFE-478B-B361-CF29255A6FF4}" presName="spaceRect" presStyleCnt="0"/>
      <dgm:spPr/>
    </dgm:pt>
    <dgm:pt modelId="{9FD76FAA-59B0-49AD-8015-7560B8AF37D0}" type="pres">
      <dgm:prSet presAssocID="{E7D34AF9-8EFE-478B-B361-CF29255A6FF4}" presName="parTx" presStyleLbl="revTx" presStyleIdx="2" presStyleCnt="5">
        <dgm:presLayoutVars>
          <dgm:chMax val="0"/>
          <dgm:chPref val="0"/>
        </dgm:presLayoutVars>
      </dgm:prSet>
      <dgm:spPr/>
    </dgm:pt>
    <dgm:pt modelId="{CCD66E88-F0F9-4540-B13E-2CD61A41866D}" type="pres">
      <dgm:prSet presAssocID="{5278BE20-A469-4D9E-A911-52A467BD21B0}" presName="sibTrans" presStyleCnt="0"/>
      <dgm:spPr/>
    </dgm:pt>
    <dgm:pt modelId="{A9DF3C45-30DD-4054-A9C9-99D6CDEA3CD3}" type="pres">
      <dgm:prSet presAssocID="{FC9EF822-43B9-4BA2-B7A1-DED5E8C77AA9}" presName="compNode" presStyleCnt="0"/>
      <dgm:spPr/>
    </dgm:pt>
    <dgm:pt modelId="{30AB5185-DFE0-4C4A-B94A-E434E0A93111}" type="pres">
      <dgm:prSet presAssocID="{FC9EF822-43B9-4BA2-B7A1-DED5E8C77AA9}" presName="bgRect" presStyleLbl="bgShp" presStyleIdx="3" presStyleCnt="5"/>
      <dgm:spPr/>
    </dgm:pt>
    <dgm:pt modelId="{12D389B7-F98E-4A33-8D5F-8C93177E6550}" type="pres">
      <dgm:prSet presAssocID="{FC9EF822-43B9-4BA2-B7A1-DED5E8C77AA9}"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mputer"/>
        </a:ext>
      </dgm:extLst>
    </dgm:pt>
    <dgm:pt modelId="{34F172F3-77BA-4C36-99E1-3F14AA261264}" type="pres">
      <dgm:prSet presAssocID="{FC9EF822-43B9-4BA2-B7A1-DED5E8C77AA9}" presName="spaceRect" presStyleCnt="0"/>
      <dgm:spPr/>
    </dgm:pt>
    <dgm:pt modelId="{7FC9430D-6777-4B36-ACDD-EAB10B8C0C18}" type="pres">
      <dgm:prSet presAssocID="{FC9EF822-43B9-4BA2-B7A1-DED5E8C77AA9}" presName="parTx" presStyleLbl="revTx" presStyleIdx="3" presStyleCnt="5">
        <dgm:presLayoutVars>
          <dgm:chMax val="0"/>
          <dgm:chPref val="0"/>
        </dgm:presLayoutVars>
      </dgm:prSet>
      <dgm:spPr/>
    </dgm:pt>
    <dgm:pt modelId="{2ACC1ADC-AB21-4FC7-841B-FB855BBC2749}" type="pres">
      <dgm:prSet presAssocID="{5B87061E-BAC1-4C9F-9BC4-F43A866AD6D4}" presName="sibTrans" presStyleCnt="0"/>
      <dgm:spPr/>
    </dgm:pt>
    <dgm:pt modelId="{32409F76-8C2D-4F34-8621-D850A496D8F6}" type="pres">
      <dgm:prSet presAssocID="{7CC51D4B-3CC5-40F0-B928-2AA03D067A54}" presName="compNode" presStyleCnt="0"/>
      <dgm:spPr/>
    </dgm:pt>
    <dgm:pt modelId="{55B7D6F7-9E74-4580-B771-BB08DAE09CD5}" type="pres">
      <dgm:prSet presAssocID="{7CC51D4B-3CC5-40F0-B928-2AA03D067A54}" presName="bgRect" presStyleLbl="bgShp" presStyleIdx="4" presStyleCnt="5"/>
      <dgm:spPr/>
    </dgm:pt>
    <dgm:pt modelId="{C3D10C58-5772-4F2D-8FC8-F8D607BFF7B0}" type="pres">
      <dgm:prSet presAssocID="{7CC51D4B-3CC5-40F0-B928-2AA03D067A54}"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USB"/>
        </a:ext>
      </dgm:extLst>
    </dgm:pt>
    <dgm:pt modelId="{A52FE2C9-BD85-4B6A-B680-CA568754E514}" type="pres">
      <dgm:prSet presAssocID="{7CC51D4B-3CC5-40F0-B928-2AA03D067A54}" presName="spaceRect" presStyleCnt="0"/>
      <dgm:spPr/>
    </dgm:pt>
    <dgm:pt modelId="{298091F6-FF28-4DD9-A5FC-4CB69C6C754F}" type="pres">
      <dgm:prSet presAssocID="{7CC51D4B-3CC5-40F0-B928-2AA03D067A54}" presName="parTx" presStyleLbl="revTx" presStyleIdx="4" presStyleCnt="5">
        <dgm:presLayoutVars>
          <dgm:chMax val="0"/>
          <dgm:chPref val="0"/>
        </dgm:presLayoutVars>
      </dgm:prSet>
      <dgm:spPr/>
    </dgm:pt>
  </dgm:ptLst>
  <dgm:cxnLst>
    <dgm:cxn modelId="{1C93881E-C5D7-4BDB-BA8B-059FFCCACE85}" srcId="{96E4416F-92CB-467E-B09E-C023E90388E7}" destId="{E7D34AF9-8EFE-478B-B361-CF29255A6FF4}" srcOrd="2" destOrd="0" parTransId="{D7E447B2-4AFA-42F9-9C30-98A7BCC8816F}" sibTransId="{5278BE20-A469-4D9E-A911-52A467BD21B0}"/>
    <dgm:cxn modelId="{FB96FC37-56F2-43F5-85C7-3DD02AD94282}" type="presOf" srcId="{124B1233-09A7-4AE6-8288-1CF126E581DB}" destId="{87CFB765-471B-48BD-A56A-235B879CF85F}" srcOrd="0" destOrd="0" presId="urn:microsoft.com/office/officeart/2018/2/layout/IconVerticalSolidList"/>
    <dgm:cxn modelId="{26B7AA3D-E974-4E07-8307-902C15717CDA}" srcId="{96E4416F-92CB-467E-B09E-C023E90388E7}" destId="{FC9EF822-43B9-4BA2-B7A1-DED5E8C77AA9}" srcOrd="3" destOrd="0" parTransId="{999206BD-EBFC-4AB3-96AD-9906D41AADD5}" sibTransId="{5B87061E-BAC1-4C9F-9BC4-F43A866AD6D4}"/>
    <dgm:cxn modelId="{A8F29340-06A7-45FB-8934-4900BE152E0E}" srcId="{96E4416F-92CB-467E-B09E-C023E90388E7}" destId="{2B768D67-4AB7-47EB-88DA-E3A01098CDEC}" srcOrd="1" destOrd="0" parTransId="{01D7E227-B77A-4988-AA92-1CF4D6CF2E53}" sibTransId="{25E3A6B8-D8A4-4911-A13F-D34E790C1BF1}"/>
    <dgm:cxn modelId="{D494F689-366B-4342-BD05-2D03124FA447}" srcId="{96E4416F-92CB-467E-B09E-C023E90388E7}" destId="{124B1233-09A7-4AE6-8288-1CF126E581DB}" srcOrd="0" destOrd="0" parTransId="{2362F2D8-A119-4666-83C2-FE0ADCBEACD8}" sibTransId="{3CD3C4BB-AC20-4136-8FF1-C9370653FEC3}"/>
    <dgm:cxn modelId="{6B55CD8B-6B18-4DE8-AF10-71F0E073D230}" type="presOf" srcId="{E7D34AF9-8EFE-478B-B361-CF29255A6FF4}" destId="{9FD76FAA-59B0-49AD-8015-7560B8AF37D0}" srcOrd="0" destOrd="0" presId="urn:microsoft.com/office/officeart/2018/2/layout/IconVerticalSolidList"/>
    <dgm:cxn modelId="{85B90FAE-BFF6-40A3-9B58-88C5FB6715AB}" srcId="{96E4416F-92CB-467E-B09E-C023E90388E7}" destId="{7CC51D4B-3CC5-40F0-B928-2AA03D067A54}" srcOrd="4" destOrd="0" parTransId="{4A8BB331-7D39-4E9B-958F-4F7DCB3EAAEC}" sibTransId="{2BF65238-97DC-438F-BD0C-4A03A25F3CD3}"/>
    <dgm:cxn modelId="{2DC368DA-6143-41F1-A3E4-D495460D905E}" type="presOf" srcId="{FC9EF822-43B9-4BA2-B7A1-DED5E8C77AA9}" destId="{7FC9430D-6777-4B36-ACDD-EAB10B8C0C18}" srcOrd="0" destOrd="0" presId="urn:microsoft.com/office/officeart/2018/2/layout/IconVerticalSolidList"/>
    <dgm:cxn modelId="{E1A736E2-E540-4A96-BA33-12346E9BECDB}" type="presOf" srcId="{96E4416F-92CB-467E-B09E-C023E90388E7}" destId="{3A0C4145-0369-4999-A4B9-829104D1A2FD}" srcOrd="0" destOrd="0" presId="urn:microsoft.com/office/officeart/2018/2/layout/IconVerticalSolidList"/>
    <dgm:cxn modelId="{322EDEF3-2665-42AC-9E1E-FE6D7B69F8FB}" type="presOf" srcId="{2B768D67-4AB7-47EB-88DA-E3A01098CDEC}" destId="{F38D863A-9590-4161-B68C-18FD7B1B367F}" srcOrd="0" destOrd="0" presId="urn:microsoft.com/office/officeart/2018/2/layout/IconVerticalSolidList"/>
    <dgm:cxn modelId="{00068DF4-C2AE-46FD-B3B4-1F47979ED325}" type="presOf" srcId="{7CC51D4B-3CC5-40F0-B928-2AA03D067A54}" destId="{298091F6-FF28-4DD9-A5FC-4CB69C6C754F}" srcOrd="0" destOrd="0" presId="urn:microsoft.com/office/officeart/2018/2/layout/IconVerticalSolidList"/>
    <dgm:cxn modelId="{CDA0CFA6-93AD-4251-842A-049EB8652165}" type="presParOf" srcId="{3A0C4145-0369-4999-A4B9-829104D1A2FD}" destId="{1A13CBF6-3B32-4B12-9A15-296FE54DB4AE}" srcOrd="0" destOrd="0" presId="urn:microsoft.com/office/officeart/2018/2/layout/IconVerticalSolidList"/>
    <dgm:cxn modelId="{E0AEB43E-85D1-41D3-BC76-3BBE160060DB}" type="presParOf" srcId="{1A13CBF6-3B32-4B12-9A15-296FE54DB4AE}" destId="{1C13A79A-5DA3-4DB0-88ED-636A9B19349B}" srcOrd="0" destOrd="0" presId="urn:microsoft.com/office/officeart/2018/2/layout/IconVerticalSolidList"/>
    <dgm:cxn modelId="{FDB1E74F-74B8-42A2-9E23-A94C64710C70}" type="presParOf" srcId="{1A13CBF6-3B32-4B12-9A15-296FE54DB4AE}" destId="{66D53993-CF59-4D99-B93B-07632253FE10}" srcOrd="1" destOrd="0" presId="urn:microsoft.com/office/officeart/2018/2/layout/IconVerticalSolidList"/>
    <dgm:cxn modelId="{13B64534-0170-4E56-AD0A-0456327BFA30}" type="presParOf" srcId="{1A13CBF6-3B32-4B12-9A15-296FE54DB4AE}" destId="{F49B8D51-B41B-404E-96FF-49EB57DF59A5}" srcOrd="2" destOrd="0" presId="urn:microsoft.com/office/officeart/2018/2/layout/IconVerticalSolidList"/>
    <dgm:cxn modelId="{B7478BA1-8CA3-4841-8D43-8964095CB538}" type="presParOf" srcId="{1A13CBF6-3B32-4B12-9A15-296FE54DB4AE}" destId="{87CFB765-471B-48BD-A56A-235B879CF85F}" srcOrd="3" destOrd="0" presId="urn:microsoft.com/office/officeart/2018/2/layout/IconVerticalSolidList"/>
    <dgm:cxn modelId="{99B9484A-F67F-4B67-817D-F1E60BA1D449}" type="presParOf" srcId="{3A0C4145-0369-4999-A4B9-829104D1A2FD}" destId="{32E9B0F3-1E97-4F36-88D3-BDDE45C74315}" srcOrd="1" destOrd="0" presId="urn:microsoft.com/office/officeart/2018/2/layout/IconVerticalSolidList"/>
    <dgm:cxn modelId="{66569979-DE35-4AE3-A285-7291C0202406}" type="presParOf" srcId="{3A0C4145-0369-4999-A4B9-829104D1A2FD}" destId="{B05DA69A-D6AC-4190-8DB8-28F04A88F2D5}" srcOrd="2" destOrd="0" presId="urn:microsoft.com/office/officeart/2018/2/layout/IconVerticalSolidList"/>
    <dgm:cxn modelId="{C84CD235-BA04-4103-977A-07A97AA31ED3}" type="presParOf" srcId="{B05DA69A-D6AC-4190-8DB8-28F04A88F2D5}" destId="{B8A97755-CA2C-468B-8A3B-E049450B1C3F}" srcOrd="0" destOrd="0" presId="urn:microsoft.com/office/officeart/2018/2/layout/IconVerticalSolidList"/>
    <dgm:cxn modelId="{F13B41B8-9A8E-4835-BC29-ECBA2987EC62}" type="presParOf" srcId="{B05DA69A-D6AC-4190-8DB8-28F04A88F2D5}" destId="{6937AE1E-2F60-4E49-9152-7F4D51DAD794}" srcOrd="1" destOrd="0" presId="urn:microsoft.com/office/officeart/2018/2/layout/IconVerticalSolidList"/>
    <dgm:cxn modelId="{F75E6400-E74B-4DE0-BF8B-2AD3EE74D955}" type="presParOf" srcId="{B05DA69A-D6AC-4190-8DB8-28F04A88F2D5}" destId="{B8D4DDE6-6D40-4760-B8E1-786843776D1F}" srcOrd="2" destOrd="0" presId="urn:microsoft.com/office/officeart/2018/2/layout/IconVerticalSolidList"/>
    <dgm:cxn modelId="{FDFE23F4-AD83-487B-8565-DF8DF5F4F051}" type="presParOf" srcId="{B05DA69A-D6AC-4190-8DB8-28F04A88F2D5}" destId="{F38D863A-9590-4161-B68C-18FD7B1B367F}" srcOrd="3" destOrd="0" presId="urn:microsoft.com/office/officeart/2018/2/layout/IconVerticalSolidList"/>
    <dgm:cxn modelId="{612067B2-8611-44A4-BDDC-F511992484A2}" type="presParOf" srcId="{3A0C4145-0369-4999-A4B9-829104D1A2FD}" destId="{5489A42B-E19A-41C8-8945-A11CE057A990}" srcOrd="3" destOrd="0" presId="urn:microsoft.com/office/officeart/2018/2/layout/IconVerticalSolidList"/>
    <dgm:cxn modelId="{16538094-B8CC-46B7-9AC2-13FAC40D2C1F}" type="presParOf" srcId="{3A0C4145-0369-4999-A4B9-829104D1A2FD}" destId="{B3F9C2A7-BFA1-4C12-8399-EE879FB30BF9}" srcOrd="4" destOrd="0" presId="urn:microsoft.com/office/officeart/2018/2/layout/IconVerticalSolidList"/>
    <dgm:cxn modelId="{A7AC36BF-083C-4734-A935-121B307FFEB8}" type="presParOf" srcId="{B3F9C2A7-BFA1-4C12-8399-EE879FB30BF9}" destId="{B5EFCDDA-BD70-4A52-9F5F-9D9E5DBB7B4E}" srcOrd="0" destOrd="0" presId="urn:microsoft.com/office/officeart/2018/2/layout/IconVerticalSolidList"/>
    <dgm:cxn modelId="{B3BB398E-268A-46A3-B51F-DB9C9EBDF818}" type="presParOf" srcId="{B3F9C2A7-BFA1-4C12-8399-EE879FB30BF9}" destId="{40A7F513-82DA-4BA9-8BDA-D34B9837CD7E}" srcOrd="1" destOrd="0" presId="urn:microsoft.com/office/officeart/2018/2/layout/IconVerticalSolidList"/>
    <dgm:cxn modelId="{98E6B085-3B4C-42BD-A977-1C2C6072FB6C}" type="presParOf" srcId="{B3F9C2A7-BFA1-4C12-8399-EE879FB30BF9}" destId="{0A890759-620C-4CAB-B737-E1010AB55A49}" srcOrd="2" destOrd="0" presId="urn:microsoft.com/office/officeart/2018/2/layout/IconVerticalSolidList"/>
    <dgm:cxn modelId="{A4D3A336-EF2E-4BAC-97DE-9963893DF84C}" type="presParOf" srcId="{B3F9C2A7-BFA1-4C12-8399-EE879FB30BF9}" destId="{9FD76FAA-59B0-49AD-8015-7560B8AF37D0}" srcOrd="3" destOrd="0" presId="urn:microsoft.com/office/officeart/2018/2/layout/IconVerticalSolidList"/>
    <dgm:cxn modelId="{8F9D65C5-D77D-43DD-940F-A4CD87986F1C}" type="presParOf" srcId="{3A0C4145-0369-4999-A4B9-829104D1A2FD}" destId="{CCD66E88-F0F9-4540-B13E-2CD61A41866D}" srcOrd="5" destOrd="0" presId="urn:microsoft.com/office/officeart/2018/2/layout/IconVerticalSolidList"/>
    <dgm:cxn modelId="{1FFD6C68-685C-4448-920A-58BE78DF16E5}" type="presParOf" srcId="{3A0C4145-0369-4999-A4B9-829104D1A2FD}" destId="{A9DF3C45-30DD-4054-A9C9-99D6CDEA3CD3}" srcOrd="6" destOrd="0" presId="urn:microsoft.com/office/officeart/2018/2/layout/IconVerticalSolidList"/>
    <dgm:cxn modelId="{8492059E-7CC3-48AC-B194-EA5118F075E5}" type="presParOf" srcId="{A9DF3C45-30DD-4054-A9C9-99D6CDEA3CD3}" destId="{30AB5185-DFE0-4C4A-B94A-E434E0A93111}" srcOrd="0" destOrd="0" presId="urn:microsoft.com/office/officeart/2018/2/layout/IconVerticalSolidList"/>
    <dgm:cxn modelId="{AF702462-464D-4BA5-B5BE-4935B31721F0}" type="presParOf" srcId="{A9DF3C45-30DD-4054-A9C9-99D6CDEA3CD3}" destId="{12D389B7-F98E-4A33-8D5F-8C93177E6550}" srcOrd="1" destOrd="0" presId="urn:microsoft.com/office/officeart/2018/2/layout/IconVerticalSolidList"/>
    <dgm:cxn modelId="{08F97CE8-42F7-418E-BCFF-C517043D52DC}" type="presParOf" srcId="{A9DF3C45-30DD-4054-A9C9-99D6CDEA3CD3}" destId="{34F172F3-77BA-4C36-99E1-3F14AA261264}" srcOrd="2" destOrd="0" presId="urn:microsoft.com/office/officeart/2018/2/layout/IconVerticalSolidList"/>
    <dgm:cxn modelId="{24372E32-CAEF-4C8B-8A6E-5D8B0FB169B4}" type="presParOf" srcId="{A9DF3C45-30DD-4054-A9C9-99D6CDEA3CD3}" destId="{7FC9430D-6777-4B36-ACDD-EAB10B8C0C18}" srcOrd="3" destOrd="0" presId="urn:microsoft.com/office/officeart/2018/2/layout/IconVerticalSolidList"/>
    <dgm:cxn modelId="{DFEB7BE8-30B2-4CA8-B4E1-FDAEB6262130}" type="presParOf" srcId="{3A0C4145-0369-4999-A4B9-829104D1A2FD}" destId="{2ACC1ADC-AB21-4FC7-841B-FB855BBC2749}" srcOrd="7" destOrd="0" presId="urn:microsoft.com/office/officeart/2018/2/layout/IconVerticalSolidList"/>
    <dgm:cxn modelId="{EA8434DB-7E18-4A6E-AAD1-FAA7C32D8F5F}" type="presParOf" srcId="{3A0C4145-0369-4999-A4B9-829104D1A2FD}" destId="{32409F76-8C2D-4F34-8621-D850A496D8F6}" srcOrd="8" destOrd="0" presId="urn:microsoft.com/office/officeart/2018/2/layout/IconVerticalSolidList"/>
    <dgm:cxn modelId="{C4CD1030-3DF1-4DE2-BA6F-468505BD590A}" type="presParOf" srcId="{32409F76-8C2D-4F34-8621-D850A496D8F6}" destId="{55B7D6F7-9E74-4580-B771-BB08DAE09CD5}" srcOrd="0" destOrd="0" presId="urn:microsoft.com/office/officeart/2018/2/layout/IconVerticalSolidList"/>
    <dgm:cxn modelId="{D0593C85-2877-4B38-9CA1-8230D0DD9824}" type="presParOf" srcId="{32409F76-8C2D-4F34-8621-D850A496D8F6}" destId="{C3D10C58-5772-4F2D-8FC8-F8D607BFF7B0}" srcOrd="1" destOrd="0" presId="urn:microsoft.com/office/officeart/2018/2/layout/IconVerticalSolidList"/>
    <dgm:cxn modelId="{49E6B4F4-86D8-49A8-A9BD-C0FA8F03418F}" type="presParOf" srcId="{32409F76-8C2D-4F34-8621-D850A496D8F6}" destId="{A52FE2C9-BD85-4B6A-B680-CA568754E514}" srcOrd="2" destOrd="0" presId="urn:microsoft.com/office/officeart/2018/2/layout/IconVerticalSolidList"/>
    <dgm:cxn modelId="{BA3902E7-05DE-417F-8A81-4E1A3009FB01}" type="presParOf" srcId="{32409F76-8C2D-4F34-8621-D850A496D8F6}" destId="{298091F6-FF28-4DD9-A5FC-4CB69C6C754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FEB21ED-E9F6-4BB9-A753-F0C879660B05}"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B6B4B951-11D2-40BF-82EB-0C34387F6A70}">
      <dgm:prSet/>
      <dgm:spPr/>
      <dgm:t>
        <a:bodyPr/>
        <a:lstStyle/>
        <a:p>
          <a:r>
            <a:rPr lang="en-GB" dirty="0"/>
            <a:t>In solid state hard drives, data is stored using </a:t>
          </a:r>
          <a:r>
            <a:rPr lang="en-GB" b="1" i="1" dirty="0"/>
            <a:t>NAND</a:t>
          </a:r>
          <a:r>
            <a:rPr lang="en-GB" dirty="0"/>
            <a:t> logic circuits.</a:t>
          </a:r>
          <a:endParaRPr lang="en-US" dirty="0"/>
        </a:p>
      </dgm:t>
    </dgm:pt>
    <dgm:pt modelId="{6E7FA8E8-4868-4531-8375-D92BB4FB66B8}" type="parTrans" cxnId="{5C9D7A1E-AE3C-4408-B982-F4F6A004B1E0}">
      <dgm:prSet/>
      <dgm:spPr/>
      <dgm:t>
        <a:bodyPr/>
        <a:lstStyle/>
        <a:p>
          <a:endParaRPr lang="en-US"/>
        </a:p>
      </dgm:t>
    </dgm:pt>
    <dgm:pt modelId="{638599F7-687C-4785-8F5E-1E68797C761F}" type="sibTrans" cxnId="{5C9D7A1E-AE3C-4408-B982-F4F6A004B1E0}">
      <dgm:prSet/>
      <dgm:spPr/>
      <dgm:t>
        <a:bodyPr/>
        <a:lstStyle/>
        <a:p>
          <a:endParaRPr lang="en-US"/>
        </a:p>
      </dgm:t>
    </dgm:pt>
    <dgm:pt modelId="{E54D57B9-E0F4-43EE-BEFC-14BDF59B8D53}">
      <dgm:prSet/>
      <dgm:spPr/>
      <dgm:t>
        <a:bodyPr/>
        <a:lstStyle/>
        <a:p>
          <a:r>
            <a:rPr lang="en-GB" dirty="0"/>
            <a:t>These are printed onto a circuit board.</a:t>
          </a:r>
          <a:endParaRPr lang="en-US" dirty="0"/>
        </a:p>
      </dgm:t>
    </dgm:pt>
    <dgm:pt modelId="{375D5605-D771-4317-9758-7D47B77E4915}" type="parTrans" cxnId="{515A3510-F759-4E7A-84C3-C87EDE6967A8}">
      <dgm:prSet/>
      <dgm:spPr/>
      <dgm:t>
        <a:bodyPr/>
        <a:lstStyle/>
        <a:p>
          <a:endParaRPr lang="en-US"/>
        </a:p>
      </dgm:t>
    </dgm:pt>
    <dgm:pt modelId="{D143668D-5BAA-4572-B503-C1AF3AAD44ED}" type="sibTrans" cxnId="{515A3510-F759-4E7A-84C3-C87EDE6967A8}">
      <dgm:prSet/>
      <dgm:spPr/>
      <dgm:t>
        <a:bodyPr/>
        <a:lstStyle/>
        <a:p>
          <a:endParaRPr lang="en-US"/>
        </a:p>
      </dgm:t>
    </dgm:pt>
    <dgm:pt modelId="{7DCAA32A-9F11-4D8A-9192-3554E2587E0C}">
      <dgm:prSet/>
      <dgm:spPr/>
      <dgm:t>
        <a:bodyPr/>
        <a:lstStyle/>
        <a:p>
          <a:r>
            <a:rPr lang="en-GB" dirty="0"/>
            <a:t>Each hard drive has a controller that arranges data into </a:t>
          </a:r>
          <a:r>
            <a:rPr lang="en-GB" b="1" i="1" dirty="0"/>
            <a:t>pages</a:t>
          </a:r>
          <a:r>
            <a:rPr lang="en-GB" dirty="0"/>
            <a:t> and </a:t>
          </a:r>
          <a:r>
            <a:rPr lang="en-GB" b="1" i="1" dirty="0"/>
            <a:t>blocks</a:t>
          </a:r>
          <a:r>
            <a:rPr lang="en-GB" dirty="0"/>
            <a:t>.</a:t>
          </a:r>
          <a:endParaRPr lang="en-US" dirty="0"/>
        </a:p>
      </dgm:t>
    </dgm:pt>
    <dgm:pt modelId="{BD3A0B82-6A76-4685-9525-6C4502D9BE69}" type="parTrans" cxnId="{277DC462-976A-4001-B650-3A4648014E25}">
      <dgm:prSet/>
      <dgm:spPr/>
      <dgm:t>
        <a:bodyPr/>
        <a:lstStyle/>
        <a:p>
          <a:endParaRPr lang="en-US"/>
        </a:p>
      </dgm:t>
    </dgm:pt>
    <dgm:pt modelId="{0F9C82A5-6F1D-4BFE-B012-EFAB2C2FDC52}" type="sibTrans" cxnId="{277DC462-976A-4001-B650-3A4648014E25}">
      <dgm:prSet/>
      <dgm:spPr/>
      <dgm:t>
        <a:bodyPr/>
        <a:lstStyle/>
        <a:p>
          <a:endParaRPr lang="en-US"/>
        </a:p>
      </dgm:t>
    </dgm:pt>
    <dgm:pt modelId="{35B0FF75-8774-4EB5-BC9D-0A4A37075A70}">
      <dgm:prSet/>
      <dgm:spPr/>
      <dgm:t>
        <a:bodyPr/>
        <a:lstStyle/>
        <a:p>
          <a:r>
            <a:rPr lang="en-GB" dirty="0"/>
            <a:t>There are no moving parts, so SSDs are </a:t>
          </a:r>
          <a:r>
            <a:rPr lang="en-GB" b="1" i="1" dirty="0"/>
            <a:t>very fast</a:t>
          </a:r>
          <a:r>
            <a:rPr lang="en-GB" dirty="0"/>
            <a:t>, </a:t>
          </a:r>
          <a:r>
            <a:rPr lang="en-GB" b="1" i="1" dirty="0"/>
            <a:t>consume less power </a:t>
          </a:r>
          <a:r>
            <a:rPr lang="en-GB" dirty="0"/>
            <a:t>and are </a:t>
          </a:r>
          <a:r>
            <a:rPr lang="en-GB" b="1" i="1" dirty="0"/>
            <a:t>virtually silent</a:t>
          </a:r>
          <a:r>
            <a:rPr lang="en-GB" dirty="0"/>
            <a:t>.</a:t>
          </a:r>
          <a:endParaRPr lang="en-US" dirty="0"/>
        </a:p>
      </dgm:t>
    </dgm:pt>
    <dgm:pt modelId="{DC433DA7-14A4-4ACC-8F55-484BDE92167A}" type="parTrans" cxnId="{3BD0D7AB-FA1C-4233-B483-159135A134D4}">
      <dgm:prSet/>
      <dgm:spPr/>
      <dgm:t>
        <a:bodyPr/>
        <a:lstStyle/>
        <a:p>
          <a:endParaRPr lang="en-US"/>
        </a:p>
      </dgm:t>
    </dgm:pt>
    <dgm:pt modelId="{1225D4D1-A2E5-4A5A-A6DD-B9624F5DCDA0}" type="sibTrans" cxnId="{3BD0D7AB-FA1C-4233-B483-159135A134D4}">
      <dgm:prSet/>
      <dgm:spPr/>
      <dgm:t>
        <a:bodyPr/>
        <a:lstStyle/>
        <a:p>
          <a:endParaRPr lang="en-US"/>
        </a:p>
      </dgm:t>
    </dgm:pt>
    <dgm:pt modelId="{CEFBCF09-1ABC-45C9-A318-4090EBF6C7F8}">
      <dgm:prSet/>
      <dgm:spPr/>
      <dgm:t>
        <a:bodyPr/>
        <a:lstStyle/>
        <a:p>
          <a:r>
            <a:rPr lang="en-GB" dirty="0"/>
            <a:t>They are currently </a:t>
          </a:r>
          <a:r>
            <a:rPr lang="en-GB" b="1" i="1" dirty="0"/>
            <a:t>more expensive </a:t>
          </a:r>
          <a:r>
            <a:rPr lang="en-GB" dirty="0"/>
            <a:t>than HDDs and have </a:t>
          </a:r>
          <a:r>
            <a:rPr lang="en-GB" b="1" i="1" dirty="0"/>
            <a:t>less data storage capacity</a:t>
          </a:r>
          <a:r>
            <a:rPr lang="en-GB" dirty="0"/>
            <a:t>.</a:t>
          </a:r>
          <a:endParaRPr lang="en-US" dirty="0"/>
        </a:p>
      </dgm:t>
    </dgm:pt>
    <dgm:pt modelId="{0A4AA14F-699F-4229-B285-7297A61E93F6}" type="parTrans" cxnId="{F3AEB49A-1EF3-476E-BC6E-0F0F441E5F74}">
      <dgm:prSet/>
      <dgm:spPr/>
      <dgm:t>
        <a:bodyPr/>
        <a:lstStyle/>
        <a:p>
          <a:endParaRPr lang="en-US"/>
        </a:p>
      </dgm:t>
    </dgm:pt>
    <dgm:pt modelId="{8D4542C9-3BA2-435D-9129-BA96C615D454}" type="sibTrans" cxnId="{F3AEB49A-1EF3-476E-BC6E-0F0F441E5F74}">
      <dgm:prSet/>
      <dgm:spPr/>
      <dgm:t>
        <a:bodyPr/>
        <a:lstStyle/>
        <a:p>
          <a:endParaRPr lang="en-US"/>
        </a:p>
      </dgm:t>
    </dgm:pt>
    <dgm:pt modelId="{CBDA08A8-6FB3-4CD6-830D-6F5A33E17437}">
      <dgm:prSet/>
      <dgm:spPr/>
      <dgm:t>
        <a:bodyPr/>
        <a:lstStyle/>
        <a:p>
          <a:r>
            <a:rPr lang="en-GB" dirty="0"/>
            <a:t>SSD’s have a finite number of read / write operations, af</a:t>
          </a:r>
          <a:r>
            <a:rPr lang="en-GB" b="1" i="1" dirty="0"/>
            <a:t>ter which they stop working</a:t>
          </a:r>
          <a:r>
            <a:rPr lang="en-GB" dirty="0"/>
            <a:t>.</a:t>
          </a:r>
          <a:endParaRPr lang="en-US" dirty="0"/>
        </a:p>
      </dgm:t>
    </dgm:pt>
    <dgm:pt modelId="{118949EC-7B4E-495D-A308-5E5E83BC9E6C}" type="parTrans" cxnId="{FD51311F-5ECE-4BB8-AC73-288F30F753CB}">
      <dgm:prSet/>
      <dgm:spPr/>
      <dgm:t>
        <a:bodyPr/>
        <a:lstStyle/>
        <a:p>
          <a:endParaRPr lang="en-US"/>
        </a:p>
      </dgm:t>
    </dgm:pt>
    <dgm:pt modelId="{E131D884-83A5-4959-85F4-8F18FB1F4832}" type="sibTrans" cxnId="{FD51311F-5ECE-4BB8-AC73-288F30F753CB}">
      <dgm:prSet/>
      <dgm:spPr/>
      <dgm:t>
        <a:bodyPr/>
        <a:lstStyle/>
        <a:p>
          <a:endParaRPr lang="en-US"/>
        </a:p>
      </dgm:t>
    </dgm:pt>
    <dgm:pt modelId="{D4B7C74D-E354-43B9-A169-64BCDAB95D79}">
      <dgm:prSet/>
      <dgm:spPr/>
      <dgm:t>
        <a:bodyPr/>
        <a:lstStyle/>
        <a:p>
          <a:r>
            <a:rPr lang="en-GB" dirty="0"/>
            <a:t>SSDs are more </a:t>
          </a:r>
          <a:r>
            <a:rPr lang="en-GB" b="1" i="1" dirty="0"/>
            <a:t>robust than HDDs </a:t>
          </a:r>
          <a:r>
            <a:rPr lang="en-GB" dirty="0"/>
            <a:t>and can survive being dropped or moved.</a:t>
          </a:r>
          <a:endParaRPr lang="en-US" dirty="0"/>
        </a:p>
      </dgm:t>
    </dgm:pt>
    <dgm:pt modelId="{29727EE9-9CC1-474A-861D-1136BDFB957A}" type="parTrans" cxnId="{CEEE4268-234C-4B42-ABFB-0DC8345AA28A}">
      <dgm:prSet/>
      <dgm:spPr/>
      <dgm:t>
        <a:bodyPr/>
        <a:lstStyle/>
        <a:p>
          <a:endParaRPr lang="en-US"/>
        </a:p>
      </dgm:t>
    </dgm:pt>
    <dgm:pt modelId="{57E7B40A-1477-4479-B5FA-EFDCC01A7A20}" type="sibTrans" cxnId="{CEEE4268-234C-4B42-ABFB-0DC8345AA28A}">
      <dgm:prSet/>
      <dgm:spPr/>
      <dgm:t>
        <a:bodyPr/>
        <a:lstStyle/>
        <a:p>
          <a:endParaRPr lang="en-US"/>
        </a:p>
      </dgm:t>
    </dgm:pt>
    <dgm:pt modelId="{9BBE3B0A-21AB-40D0-A503-A9B00480FD88}" type="pres">
      <dgm:prSet presAssocID="{3FEB21ED-E9F6-4BB9-A753-F0C879660B05}" presName="root" presStyleCnt="0">
        <dgm:presLayoutVars>
          <dgm:dir/>
          <dgm:resizeHandles val="exact"/>
        </dgm:presLayoutVars>
      </dgm:prSet>
      <dgm:spPr/>
    </dgm:pt>
    <dgm:pt modelId="{52CEE5EE-6C6D-4CD2-A1FB-7D886E482696}" type="pres">
      <dgm:prSet presAssocID="{B6B4B951-11D2-40BF-82EB-0C34387F6A70}" presName="compNode" presStyleCnt="0"/>
      <dgm:spPr/>
    </dgm:pt>
    <dgm:pt modelId="{7B7D12D2-0456-4BD2-9AD5-A051372CD69B}" type="pres">
      <dgm:prSet presAssocID="{B6B4B951-11D2-40BF-82EB-0C34387F6A70}" presName="bgRect" presStyleLbl="bgShp" presStyleIdx="0" presStyleCnt="7"/>
      <dgm:spPr/>
    </dgm:pt>
    <dgm:pt modelId="{9E20720E-66DE-4D13-8CB3-180CFF0BD39A}" type="pres">
      <dgm:prSet presAssocID="{B6B4B951-11D2-40BF-82EB-0C34387F6A70}"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8477A47B-0444-4823-A66F-531C2C891B55}" type="pres">
      <dgm:prSet presAssocID="{B6B4B951-11D2-40BF-82EB-0C34387F6A70}" presName="spaceRect" presStyleCnt="0"/>
      <dgm:spPr/>
    </dgm:pt>
    <dgm:pt modelId="{06B9D2CC-B364-4A2E-8BB4-A420E2429FE1}" type="pres">
      <dgm:prSet presAssocID="{B6B4B951-11D2-40BF-82EB-0C34387F6A70}" presName="parTx" presStyleLbl="revTx" presStyleIdx="0" presStyleCnt="7">
        <dgm:presLayoutVars>
          <dgm:chMax val="0"/>
          <dgm:chPref val="0"/>
        </dgm:presLayoutVars>
      </dgm:prSet>
      <dgm:spPr/>
    </dgm:pt>
    <dgm:pt modelId="{3DC2F5C3-7F2A-4E2D-B127-DF5CF3B96D7D}" type="pres">
      <dgm:prSet presAssocID="{638599F7-687C-4785-8F5E-1E68797C761F}" presName="sibTrans" presStyleCnt="0"/>
      <dgm:spPr/>
    </dgm:pt>
    <dgm:pt modelId="{40CFBD03-627F-454C-8A1F-D22122E3EEC5}" type="pres">
      <dgm:prSet presAssocID="{E54D57B9-E0F4-43EE-BEFC-14BDF59B8D53}" presName="compNode" presStyleCnt="0"/>
      <dgm:spPr/>
    </dgm:pt>
    <dgm:pt modelId="{9A117E25-550F-4591-906A-E7ECED631479}" type="pres">
      <dgm:prSet presAssocID="{E54D57B9-E0F4-43EE-BEFC-14BDF59B8D53}" presName="bgRect" presStyleLbl="bgShp" presStyleIdx="1" presStyleCnt="7"/>
      <dgm:spPr/>
    </dgm:pt>
    <dgm:pt modelId="{597CE301-B322-4978-BC59-C8B6F0C6B45A}" type="pres">
      <dgm:prSet presAssocID="{E54D57B9-E0F4-43EE-BEFC-14BDF59B8D53}"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aper"/>
        </a:ext>
      </dgm:extLst>
    </dgm:pt>
    <dgm:pt modelId="{418CE334-CD0A-4D36-B4A1-1894A256FDAF}" type="pres">
      <dgm:prSet presAssocID="{E54D57B9-E0F4-43EE-BEFC-14BDF59B8D53}" presName="spaceRect" presStyleCnt="0"/>
      <dgm:spPr/>
    </dgm:pt>
    <dgm:pt modelId="{EAAE01C8-F564-4D3E-8B6C-163A6F0CF099}" type="pres">
      <dgm:prSet presAssocID="{E54D57B9-E0F4-43EE-BEFC-14BDF59B8D53}" presName="parTx" presStyleLbl="revTx" presStyleIdx="1" presStyleCnt="7">
        <dgm:presLayoutVars>
          <dgm:chMax val="0"/>
          <dgm:chPref val="0"/>
        </dgm:presLayoutVars>
      </dgm:prSet>
      <dgm:spPr/>
    </dgm:pt>
    <dgm:pt modelId="{3BC161CC-5FA0-49F7-AB1A-5A6726938846}" type="pres">
      <dgm:prSet presAssocID="{D143668D-5BAA-4572-B503-C1AF3AAD44ED}" presName="sibTrans" presStyleCnt="0"/>
      <dgm:spPr/>
    </dgm:pt>
    <dgm:pt modelId="{CDFBC028-587E-45AE-AA51-83059C87A1C2}" type="pres">
      <dgm:prSet presAssocID="{7DCAA32A-9F11-4D8A-9192-3554E2587E0C}" presName="compNode" presStyleCnt="0"/>
      <dgm:spPr/>
    </dgm:pt>
    <dgm:pt modelId="{98C2B5D8-0D12-4354-A14E-BA8692C48B2A}" type="pres">
      <dgm:prSet presAssocID="{7DCAA32A-9F11-4D8A-9192-3554E2587E0C}" presName="bgRect" presStyleLbl="bgShp" presStyleIdx="2" presStyleCnt="7"/>
      <dgm:spPr/>
    </dgm:pt>
    <dgm:pt modelId="{FFF8B9CC-2914-4EFA-87B0-2FAEC76CD9C2}" type="pres">
      <dgm:prSet presAssocID="{7DCAA32A-9F11-4D8A-9192-3554E2587E0C}"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tabase"/>
        </a:ext>
      </dgm:extLst>
    </dgm:pt>
    <dgm:pt modelId="{413EB97C-CA8C-47C2-9867-898A64F08FA0}" type="pres">
      <dgm:prSet presAssocID="{7DCAA32A-9F11-4D8A-9192-3554E2587E0C}" presName="spaceRect" presStyleCnt="0"/>
      <dgm:spPr/>
    </dgm:pt>
    <dgm:pt modelId="{731D73A7-AAFD-49F5-B95C-8857E0F5C2B8}" type="pres">
      <dgm:prSet presAssocID="{7DCAA32A-9F11-4D8A-9192-3554E2587E0C}" presName="parTx" presStyleLbl="revTx" presStyleIdx="2" presStyleCnt="7">
        <dgm:presLayoutVars>
          <dgm:chMax val="0"/>
          <dgm:chPref val="0"/>
        </dgm:presLayoutVars>
      </dgm:prSet>
      <dgm:spPr/>
    </dgm:pt>
    <dgm:pt modelId="{20C0A19E-8713-48AC-B7E3-C94389471AFD}" type="pres">
      <dgm:prSet presAssocID="{0F9C82A5-6F1D-4BFE-B012-EFAB2C2FDC52}" presName="sibTrans" presStyleCnt="0"/>
      <dgm:spPr/>
    </dgm:pt>
    <dgm:pt modelId="{7B67C2CE-137E-42BD-8A43-738DAFCC6951}" type="pres">
      <dgm:prSet presAssocID="{35B0FF75-8774-4EB5-BC9D-0A4A37075A70}" presName="compNode" presStyleCnt="0"/>
      <dgm:spPr/>
    </dgm:pt>
    <dgm:pt modelId="{80EC98C2-FB63-49C4-8E59-CEA03E9037E8}" type="pres">
      <dgm:prSet presAssocID="{35B0FF75-8774-4EB5-BC9D-0A4A37075A70}" presName="bgRect" presStyleLbl="bgShp" presStyleIdx="3" presStyleCnt="7"/>
      <dgm:spPr/>
    </dgm:pt>
    <dgm:pt modelId="{DA318DD9-3754-49CE-997A-6F6C1CD85F12}" type="pres">
      <dgm:prSet presAssocID="{35B0FF75-8774-4EB5-BC9D-0A4A37075A70}"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ream"/>
        </a:ext>
      </dgm:extLst>
    </dgm:pt>
    <dgm:pt modelId="{74943C5B-E9A0-43AA-9CBC-166AA4A7AA7A}" type="pres">
      <dgm:prSet presAssocID="{35B0FF75-8774-4EB5-BC9D-0A4A37075A70}" presName="spaceRect" presStyleCnt="0"/>
      <dgm:spPr/>
    </dgm:pt>
    <dgm:pt modelId="{F2180465-EE5A-4559-8F62-5FD0C1A66685}" type="pres">
      <dgm:prSet presAssocID="{35B0FF75-8774-4EB5-BC9D-0A4A37075A70}" presName="parTx" presStyleLbl="revTx" presStyleIdx="3" presStyleCnt="7">
        <dgm:presLayoutVars>
          <dgm:chMax val="0"/>
          <dgm:chPref val="0"/>
        </dgm:presLayoutVars>
      </dgm:prSet>
      <dgm:spPr/>
    </dgm:pt>
    <dgm:pt modelId="{DFAEEE14-2D47-446D-B919-BE14A7F6DC8F}" type="pres">
      <dgm:prSet presAssocID="{1225D4D1-A2E5-4A5A-A6DD-B9624F5DCDA0}" presName="sibTrans" presStyleCnt="0"/>
      <dgm:spPr/>
    </dgm:pt>
    <dgm:pt modelId="{69B76BC6-3DE3-4D39-BD5D-1625A7FF4E11}" type="pres">
      <dgm:prSet presAssocID="{CEFBCF09-1ABC-45C9-A318-4090EBF6C7F8}" presName="compNode" presStyleCnt="0"/>
      <dgm:spPr/>
    </dgm:pt>
    <dgm:pt modelId="{DFE4CFE6-83DB-48BE-A4E3-A7329BB3FA72}" type="pres">
      <dgm:prSet presAssocID="{CEFBCF09-1ABC-45C9-A318-4090EBF6C7F8}" presName="bgRect" presStyleLbl="bgShp" presStyleIdx="4" presStyleCnt="7"/>
      <dgm:spPr/>
    </dgm:pt>
    <dgm:pt modelId="{58B23D89-DD52-468E-9324-A78825B3094D}" type="pres">
      <dgm:prSet presAssocID="{CEFBCF09-1ABC-45C9-A318-4090EBF6C7F8}"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Optical disc"/>
        </a:ext>
      </dgm:extLst>
    </dgm:pt>
    <dgm:pt modelId="{4F3BF039-0F1F-4BD4-A452-BA4A0E894ED1}" type="pres">
      <dgm:prSet presAssocID="{CEFBCF09-1ABC-45C9-A318-4090EBF6C7F8}" presName="spaceRect" presStyleCnt="0"/>
      <dgm:spPr/>
    </dgm:pt>
    <dgm:pt modelId="{867014C5-F797-40DA-94B8-F77C21A60F65}" type="pres">
      <dgm:prSet presAssocID="{CEFBCF09-1ABC-45C9-A318-4090EBF6C7F8}" presName="parTx" presStyleLbl="revTx" presStyleIdx="4" presStyleCnt="7">
        <dgm:presLayoutVars>
          <dgm:chMax val="0"/>
          <dgm:chPref val="0"/>
        </dgm:presLayoutVars>
      </dgm:prSet>
      <dgm:spPr/>
    </dgm:pt>
    <dgm:pt modelId="{48931B14-BC5E-4157-B34E-A989B1F5B439}" type="pres">
      <dgm:prSet presAssocID="{8D4542C9-3BA2-435D-9129-BA96C615D454}" presName="sibTrans" presStyleCnt="0"/>
      <dgm:spPr/>
    </dgm:pt>
    <dgm:pt modelId="{76FBA19A-5DED-493A-8F5C-A10B52F69C7D}" type="pres">
      <dgm:prSet presAssocID="{CBDA08A8-6FB3-4CD6-830D-6F5A33E17437}" presName="compNode" presStyleCnt="0"/>
      <dgm:spPr/>
    </dgm:pt>
    <dgm:pt modelId="{A4ABBFC6-0F63-4EE7-90BC-6184B628B3E7}" type="pres">
      <dgm:prSet presAssocID="{CBDA08A8-6FB3-4CD6-830D-6F5A33E17437}" presName="bgRect" presStyleLbl="bgShp" presStyleIdx="5" presStyleCnt="7"/>
      <dgm:spPr/>
    </dgm:pt>
    <dgm:pt modelId="{66C23B4B-C770-43F9-9155-B8E9EF7FAD3E}" type="pres">
      <dgm:prSet presAssocID="{CBDA08A8-6FB3-4CD6-830D-6F5A33E17437}"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Programmer"/>
        </a:ext>
      </dgm:extLst>
    </dgm:pt>
    <dgm:pt modelId="{E4FB4532-21C0-4803-89CC-CD277E1BADA8}" type="pres">
      <dgm:prSet presAssocID="{CBDA08A8-6FB3-4CD6-830D-6F5A33E17437}" presName="spaceRect" presStyleCnt="0"/>
      <dgm:spPr/>
    </dgm:pt>
    <dgm:pt modelId="{8EF4BF2E-BB37-4CDA-9C25-A63D7EB74D7E}" type="pres">
      <dgm:prSet presAssocID="{CBDA08A8-6FB3-4CD6-830D-6F5A33E17437}" presName="parTx" presStyleLbl="revTx" presStyleIdx="5" presStyleCnt="7">
        <dgm:presLayoutVars>
          <dgm:chMax val="0"/>
          <dgm:chPref val="0"/>
        </dgm:presLayoutVars>
      </dgm:prSet>
      <dgm:spPr/>
    </dgm:pt>
    <dgm:pt modelId="{20226DB0-E9DE-4DD9-88A0-58214DA7F539}" type="pres">
      <dgm:prSet presAssocID="{E131D884-83A5-4959-85F4-8F18FB1F4832}" presName="sibTrans" presStyleCnt="0"/>
      <dgm:spPr/>
    </dgm:pt>
    <dgm:pt modelId="{4793F8BD-B920-448F-9DE9-38C1D7FB6556}" type="pres">
      <dgm:prSet presAssocID="{D4B7C74D-E354-43B9-A169-64BCDAB95D79}" presName="compNode" presStyleCnt="0"/>
      <dgm:spPr/>
    </dgm:pt>
    <dgm:pt modelId="{2AFD2DBF-8A76-4CA1-A778-26913B8FDF60}" type="pres">
      <dgm:prSet presAssocID="{D4B7C74D-E354-43B9-A169-64BCDAB95D79}" presName="bgRect" presStyleLbl="bgShp" presStyleIdx="6" presStyleCnt="7"/>
      <dgm:spPr/>
    </dgm:pt>
    <dgm:pt modelId="{C0909D08-09B5-4164-8930-09C558D5935C}" type="pres">
      <dgm:prSet presAssocID="{D4B7C74D-E354-43B9-A169-64BCDAB95D79}"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DVD player"/>
        </a:ext>
      </dgm:extLst>
    </dgm:pt>
    <dgm:pt modelId="{C34033AB-7335-45F2-89CC-0999691CA0A0}" type="pres">
      <dgm:prSet presAssocID="{D4B7C74D-E354-43B9-A169-64BCDAB95D79}" presName="spaceRect" presStyleCnt="0"/>
      <dgm:spPr/>
    </dgm:pt>
    <dgm:pt modelId="{C2C613F5-3503-425C-8211-D4C12D8B8607}" type="pres">
      <dgm:prSet presAssocID="{D4B7C74D-E354-43B9-A169-64BCDAB95D79}" presName="parTx" presStyleLbl="revTx" presStyleIdx="6" presStyleCnt="7">
        <dgm:presLayoutVars>
          <dgm:chMax val="0"/>
          <dgm:chPref val="0"/>
        </dgm:presLayoutVars>
      </dgm:prSet>
      <dgm:spPr/>
    </dgm:pt>
  </dgm:ptLst>
  <dgm:cxnLst>
    <dgm:cxn modelId="{515A3510-F759-4E7A-84C3-C87EDE6967A8}" srcId="{3FEB21ED-E9F6-4BB9-A753-F0C879660B05}" destId="{E54D57B9-E0F4-43EE-BEFC-14BDF59B8D53}" srcOrd="1" destOrd="0" parTransId="{375D5605-D771-4317-9758-7D47B77E4915}" sibTransId="{D143668D-5BAA-4572-B503-C1AF3AAD44ED}"/>
    <dgm:cxn modelId="{17621F16-09C2-4AAF-A9D0-F9C508DA67E0}" type="presOf" srcId="{D4B7C74D-E354-43B9-A169-64BCDAB95D79}" destId="{C2C613F5-3503-425C-8211-D4C12D8B8607}" srcOrd="0" destOrd="0" presId="urn:microsoft.com/office/officeart/2018/2/layout/IconVerticalSolidList"/>
    <dgm:cxn modelId="{5C9D7A1E-AE3C-4408-B982-F4F6A004B1E0}" srcId="{3FEB21ED-E9F6-4BB9-A753-F0C879660B05}" destId="{B6B4B951-11D2-40BF-82EB-0C34387F6A70}" srcOrd="0" destOrd="0" parTransId="{6E7FA8E8-4868-4531-8375-D92BB4FB66B8}" sibTransId="{638599F7-687C-4785-8F5E-1E68797C761F}"/>
    <dgm:cxn modelId="{FD51311F-5ECE-4BB8-AC73-288F30F753CB}" srcId="{3FEB21ED-E9F6-4BB9-A753-F0C879660B05}" destId="{CBDA08A8-6FB3-4CD6-830D-6F5A33E17437}" srcOrd="5" destOrd="0" parTransId="{118949EC-7B4E-495D-A308-5E5E83BC9E6C}" sibTransId="{E131D884-83A5-4959-85F4-8F18FB1F4832}"/>
    <dgm:cxn modelId="{1274C320-B856-4E43-870E-8FAFB71A7BE4}" type="presOf" srcId="{7DCAA32A-9F11-4D8A-9192-3554E2587E0C}" destId="{731D73A7-AAFD-49F5-B95C-8857E0F5C2B8}" srcOrd="0" destOrd="0" presId="urn:microsoft.com/office/officeart/2018/2/layout/IconVerticalSolidList"/>
    <dgm:cxn modelId="{E68FE25F-4B8B-4202-BE88-F7DAE1533DC0}" type="presOf" srcId="{3FEB21ED-E9F6-4BB9-A753-F0C879660B05}" destId="{9BBE3B0A-21AB-40D0-A503-A9B00480FD88}" srcOrd="0" destOrd="0" presId="urn:microsoft.com/office/officeart/2018/2/layout/IconVerticalSolidList"/>
    <dgm:cxn modelId="{277DC462-976A-4001-B650-3A4648014E25}" srcId="{3FEB21ED-E9F6-4BB9-A753-F0C879660B05}" destId="{7DCAA32A-9F11-4D8A-9192-3554E2587E0C}" srcOrd="2" destOrd="0" parTransId="{BD3A0B82-6A76-4685-9525-6C4502D9BE69}" sibTransId="{0F9C82A5-6F1D-4BFE-B012-EFAB2C2FDC52}"/>
    <dgm:cxn modelId="{508E8D47-B365-4723-BAF8-F9762E1C7B24}" type="presOf" srcId="{CEFBCF09-1ABC-45C9-A318-4090EBF6C7F8}" destId="{867014C5-F797-40DA-94B8-F77C21A60F65}" srcOrd="0" destOrd="0" presId="urn:microsoft.com/office/officeart/2018/2/layout/IconVerticalSolidList"/>
    <dgm:cxn modelId="{CEEE4268-234C-4B42-ABFB-0DC8345AA28A}" srcId="{3FEB21ED-E9F6-4BB9-A753-F0C879660B05}" destId="{D4B7C74D-E354-43B9-A169-64BCDAB95D79}" srcOrd="6" destOrd="0" parTransId="{29727EE9-9CC1-474A-861D-1136BDFB957A}" sibTransId="{57E7B40A-1477-4479-B5FA-EFDCC01A7A20}"/>
    <dgm:cxn modelId="{E5232158-9A79-42A8-A22C-38C3EA300FCA}" type="presOf" srcId="{35B0FF75-8774-4EB5-BC9D-0A4A37075A70}" destId="{F2180465-EE5A-4559-8F62-5FD0C1A66685}" srcOrd="0" destOrd="0" presId="urn:microsoft.com/office/officeart/2018/2/layout/IconVerticalSolidList"/>
    <dgm:cxn modelId="{F3AEB49A-1EF3-476E-BC6E-0F0F441E5F74}" srcId="{3FEB21ED-E9F6-4BB9-A753-F0C879660B05}" destId="{CEFBCF09-1ABC-45C9-A318-4090EBF6C7F8}" srcOrd="4" destOrd="0" parTransId="{0A4AA14F-699F-4229-B285-7297A61E93F6}" sibTransId="{8D4542C9-3BA2-435D-9129-BA96C615D454}"/>
    <dgm:cxn modelId="{C71500AB-FD8D-4D86-9A2E-AD9CCCA89839}" type="presOf" srcId="{E54D57B9-E0F4-43EE-BEFC-14BDF59B8D53}" destId="{EAAE01C8-F564-4D3E-8B6C-163A6F0CF099}" srcOrd="0" destOrd="0" presId="urn:microsoft.com/office/officeart/2018/2/layout/IconVerticalSolidList"/>
    <dgm:cxn modelId="{3BD0D7AB-FA1C-4233-B483-159135A134D4}" srcId="{3FEB21ED-E9F6-4BB9-A753-F0C879660B05}" destId="{35B0FF75-8774-4EB5-BC9D-0A4A37075A70}" srcOrd="3" destOrd="0" parTransId="{DC433DA7-14A4-4ACC-8F55-484BDE92167A}" sibTransId="{1225D4D1-A2E5-4A5A-A6DD-B9624F5DCDA0}"/>
    <dgm:cxn modelId="{BF1B3ACA-5DAF-4545-B94A-2B52EC7FAB1E}" type="presOf" srcId="{B6B4B951-11D2-40BF-82EB-0C34387F6A70}" destId="{06B9D2CC-B364-4A2E-8BB4-A420E2429FE1}" srcOrd="0" destOrd="0" presId="urn:microsoft.com/office/officeart/2018/2/layout/IconVerticalSolidList"/>
    <dgm:cxn modelId="{29A0A1F7-5EC9-4025-B94B-B92B9067C457}" type="presOf" srcId="{CBDA08A8-6FB3-4CD6-830D-6F5A33E17437}" destId="{8EF4BF2E-BB37-4CDA-9C25-A63D7EB74D7E}" srcOrd="0" destOrd="0" presId="urn:microsoft.com/office/officeart/2018/2/layout/IconVerticalSolidList"/>
    <dgm:cxn modelId="{28D64832-D97C-4072-A00B-B8FE05596A98}" type="presParOf" srcId="{9BBE3B0A-21AB-40D0-A503-A9B00480FD88}" destId="{52CEE5EE-6C6D-4CD2-A1FB-7D886E482696}" srcOrd="0" destOrd="0" presId="urn:microsoft.com/office/officeart/2018/2/layout/IconVerticalSolidList"/>
    <dgm:cxn modelId="{BF1EB786-F209-4B16-B90C-B69889D6F09A}" type="presParOf" srcId="{52CEE5EE-6C6D-4CD2-A1FB-7D886E482696}" destId="{7B7D12D2-0456-4BD2-9AD5-A051372CD69B}" srcOrd="0" destOrd="0" presId="urn:microsoft.com/office/officeart/2018/2/layout/IconVerticalSolidList"/>
    <dgm:cxn modelId="{D73731A3-493D-40E8-9301-EC031338D4EE}" type="presParOf" srcId="{52CEE5EE-6C6D-4CD2-A1FB-7D886E482696}" destId="{9E20720E-66DE-4D13-8CB3-180CFF0BD39A}" srcOrd="1" destOrd="0" presId="urn:microsoft.com/office/officeart/2018/2/layout/IconVerticalSolidList"/>
    <dgm:cxn modelId="{2AA1BF47-E51E-4381-A248-1350C82D8BED}" type="presParOf" srcId="{52CEE5EE-6C6D-4CD2-A1FB-7D886E482696}" destId="{8477A47B-0444-4823-A66F-531C2C891B55}" srcOrd="2" destOrd="0" presId="urn:microsoft.com/office/officeart/2018/2/layout/IconVerticalSolidList"/>
    <dgm:cxn modelId="{FE79A045-64B2-44BA-BF1D-0C587B0B8FA9}" type="presParOf" srcId="{52CEE5EE-6C6D-4CD2-A1FB-7D886E482696}" destId="{06B9D2CC-B364-4A2E-8BB4-A420E2429FE1}" srcOrd="3" destOrd="0" presId="urn:microsoft.com/office/officeart/2018/2/layout/IconVerticalSolidList"/>
    <dgm:cxn modelId="{0FF48261-0A74-4736-96C4-A1BEC6716993}" type="presParOf" srcId="{9BBE3B0A-21AB-40D0-A503-A9B00480FD88}" destId="{3DC2F5C3-7F2A-4E2D-B127-DF5CF3B96D7D}" srcOrd="1" destOrd="0" presId="urn:microsoft.com/office/officeart/2018/2/layout/IconVerticalSolidList"/>
    <dgm:cxn modelId="{9D4C0C70-8711-4B87-B58C-2A2EA199019F}" type="presParOf" srcId="{9BBE3B0A-21AB-40D0-A503-A9B00480FD88}" destId="{40CFBD03-627F-454C-8A1F-D22122E3EEC5}" srcOrd="2" destOrd="0" presId="urn:microsoft.com/office/officeart/2018/2/layout/IconVerticalSolidList"/>
    <dgm:cxn modelId="{CF99DA92-D196-47E9-8390-11B943F44ECE}" type="presParOf" srcId="{40CFBD03-627F-454C-8A1F-D22122E3EEC5}" destId="{9A117E25-550F-4591-906A-E7ECED631479}" srcOrd="0" destOrd="0" presId="urn:microsoft.com/office/officeart/2018/2/layout/IconVerticalSolidList"/>
    <dgm:cxn modelId="{461CF037-65E2-4B9F-9F0F-EAF12E90A018}" type="presParOf" srcId="{40CFBD03-627F-454C-8A1F-D22122E3EEC5}" destId="{597CE301-B322-4978-BC59-C8B6F0C6B45A}" srcOrd="1" destOrd="0" presId="urn:microsoft.com/office/officeart/2018/2/layout/IconVerticalSolidList"/>
    <dgm:cxn modelId="{0C09A937-B64A-4033-A8EC-2F4290CF6508}" type="presParOf" srcId="{40CFBD03-627F-454C-8A1F-D22122E3EEC5}" destId="{418CE334-CD0A-4D36-B4A1-1894A256FDAF}" srcOrd="2" destOrd="0" presId="urn:microsoft.com/office/officeart/2018/2/layout/IconVerticalSolidList"/>
    <dgm:cxn modelId="{A0BBC3EC-6698-4471-9CD6-27367F03DF43}" type="presParOf" srcId="{40CFBD03-627F-454C-8A1F-D22122E3EEC5}" destId="{EAAE01C8-F564-4D3E-8B6C-163A6F0CF099}" srcOrd="3" destOrd="0" presId="urn:microsoft.com/office/officeart/2018/2/layout/IconVerticalSolidList"/>
    <dgm:cxn modelId="{52E9A3C6-1054-4848-884B-A08E49E2F4EF}" type="presParOf" srcId="{9BBE3B0A-21AB-40D0-A503-A9B00480FD88}" destId="{3BC161CC-5FA0-49F7-AB1A-5A6726938846}" srcOrd="3" destOrd="0" presId="urn:microsoft.com/office/officeart/2018/2/layout/IconVerticalSolidList"/>
    <dgm:cxn modelId="{F35C96B0-3E6D-4C7C-AAEB-92DBE7CF5F97}" type="presParOf" srcId="{9BBE3B0A-21AB-40D0-A503-A9B00480FD88}" destId="{CDFBC028-587E-45AE-AA51-83059C87A1C2}" srcOrd="4" destOrd="0" presId="urn:microsoft.com/office/officeart/2018/2/layout/IconVerticalSolidList"/>
    <dgm:cxn modelId="{3FC5DBEA-30AD-4542-80C8-6AB07597C90C}" type="presParOf" srcId="{CDFBC028-587E-45AE-AA51-83059C87A1C2}" destId="{98C2B5D8-0D12-4354-A14E-BA8692C48B2A}" srcOrd="0" destOrd="0" presId="urn:microsoft.com/office/officeart/2018/2/layout/IconVerticalSolidList"/>
    <dgm:cxn modelId="{F7886377-56D5-49A9-9BA0-F4EB8950329D}" type="presParOf" srcId="{CDFBC028-587E-45AE-AA51-83059C87A1C2}" destId="{FFF8B9CC-2914-4EFA-87B0-2FAEC76CD9C2}" srcOrd="1" destOrd="0" presId="urn:microsoft.com/office/officeart/2018/2/layout/IconVerticalSolidList"/>
    <dgm:cxn modelId="{44E25924-BC8B-462A-A03E-4DDE24FA4403}" type="presParOf" srcId="{CDFBC028-587E-45AE-AA51-83059C87A1C2}" destId="{413EB97C-CA8C-47C2-9867-898A64F08FA0}" srcOrd="2" destOrd="0" presId="urn:microsoft.com/office/officeart/2018/2/layout/IconVerticalSolidList"/>
    <dgm:cxn modelId="{D12AC1E6-E7CB-4744-8D5D-2D8C21B80F1D}" type="presParOf" srcId="{CDFBC028-587E-45AE-AA51-83059C87A1C2}" destId="{731D73A7-AAFD-49F5-B95C-8857E0F5C2B8}" srcOrd="3" destOrd="0" presId="urn:microsoft.com/office/officeart/2018/2/layout/IconVerticalSolidList"/>
    <dgm:cxn modelId="{BFE44220-78C9-4B29-8232-2B9B0E003604}" type="presParOf" srcId="{9BBE3B0A-21AB-40D0-A503-A9B00480FD88}" destId="{20C0A19E-8713-48AC-B7E3-C94389471AFD}" srcOrd="5" destOrd="0" presId="urn:microsoft.com/office/officeart/2018/2/layout/IconVerticalSolidList"/>
    <dgm:cxn modelId="{29BD3D9A-8F5B-44B0-8E30-9997B74B0679}" type="presParOf" srcId="{9BBE3B0A-21AB-40D0-A503-A9B00480FD88}" destId="{7B67C2CE-137E-42BD-8A43-738DAFCC6951}" srcOrd="6" destOrd="0" presId="urn:microsoft.com/office/officeart/2018/2/layout/IconVerticalSolidList"/>
    <dgm:cxn modelId="{56D9C7D6-F3A2-46D4-8728-3FF362E447DA}" type="presParOf" srcId="{7B67C2CE-137E-42BD-8A43-738DAFCC6951}" destId="{80EC98C2-FB63-49C4-8E59-CEA03E9037E8}" srcOrd="0" destOrd="0" presId="urn:microsoft.com/office/officeart/2018/2/layout/IconVerticalSolidList"/>
    <dgm:cxn modelId="{4844B099-B1CE-4E9D-A44D-219A7EF68654}" type="presParOf" srcId="{7B67C2CE-137E-42BD-8A43-738DAFCC6951}" destId="{DA318DD9-3754-49CE-997A-6F6C1CD85F12}" srcOrd="1" destOrd="0" presId="urn:microsoft.com/office/officeart/2018/2/layout/IconVerticalSolidList"/>
    <dgm:cxn modelId="{F7FBF3DD-A69B-4F4C-BA31-3234944881F4}" type="presParOf" srcId="{7B67C2CE-137E-42BD-8A43-738DAFCC6951}" destId="{74943C5B-E9A0-43AA-9CBC-166AA4A7AA7A}" srcOrd="2" destOrd="0" presId="urn:microsoft.com/office/officeart/2018/2/layout/IconVerticalSolidList"/>
    <dgm:cxn modelId="{1FABBA30-AB9E-4518-80E7-9B694225F743}" type="presParOf" srcId="{7B67C2CE-137E-42BD-8A43-738DAFCC6951}" destId="{F2180465-EE5A-4559-8F62-5FD0C1A66685}" srcOrd="3" destOrd="0" presId="urn:microsoft.com/office/officeart/2018/2/layout/IconVerticalSolidList"/>
    <dgm:cxn modelId="{E5B1C685-3254-448B-833A-0E684EFCF1F0}" type="presParOf" srcId="{9BBE3B0A-21AB-40D0-A503-A9B00480FD88}" destId="{DFAEEE14-2D47-446D-B919-BE14A7F6DC8F}" srcOrd="7" destOrd="0" presId="urn:microsoft.com/office/officeart/2018/2/layout/IconVerticalSolidList"/>
    <dgm:cxn modelId="{DF7349E5-D140-419F-B10D-3229E1F620AB}" type="presParOf" srcId="{9BBE3B0A-21AB-40D0-A503-A9B00480FD88}" destId="{69B76BC6-3DE3-4D39-BD5D-1625A7FF4E11}" srcOrd="8" destOrd="0" presId="urn:microsoft.com/office/officeart/2018/2/layout/IconVerticalSolidList"/>
    <dgm:cxn modelId="{706DA727-0E82-4CF8-A860-001B5EAD8763}" type="presParOf" srcId="{69B76BC6-3DE3-4D39-BD5D-1625A7FF4E11}" destId="{DFE4CFE6-83DB-48BE-A4E3-A7329BB3FA72}" srcOrd="0" destOrd="0" presId="urn:microsoft.com/office/officeart/2018/2/layout/IconVerticalSolidList"/>
    <dgm:cxn modelId="{AC72198E-FD44-4048-8B59-48FD9649D840}" type="presParOf" srcId="{69B76BC6-3DE3-4D39-BD5D-1625A7FF4E11}" destId="{58B23D89-DD52-468E-9324-A78825B3094D}" srcOrd="1" destOrd="0" presId="urn:microsoft.com/office/officeart/2018/2/layout/IconVerticalSolidList"/>
    <dgm:cxn modelId="{ADECBCBC-36AB-44E2-8707-5F66AA4F5DEF}" type="presParOf" srcId="{69B76BC6-3DE3-4D39-BD5D-1625A7FF4E11}" destId="{4F3BF039-0F1F-4BD4-A452-BA4A0E894ED1}" srcOrd="2" destOrd="0" presId="urn:microsoft.com/office/officeart/2018/2/layout/IconVerticalSolidList"/>
    <dgm:cxn modelId="{916019B3-05EF-4D6A-8F3C-F233E24C259C}" type="presParOf" srcId="{69B76BC6-3DE3-4D39-BD5D-1625A7FF4E11}" destId="{867014C5-F797-40DA-94B8-F77C21A60F65}" srcOrd="3" destOrd="0" presId="urn:microsoft.com/office/officeart/2018/2/layout/IconVerticalSolidList"/>
    <dgm:cxn modelId="{ADEF00B6-5606-4770-8C83-6489BB99A5A7}" type="presParOf" srcId="{9BBE3B0A-21AB-40D0-A503-A9B00480FD88}" destId="{48931B14-BC5E-4157-B34E-A989B1F5B439}" srcOrd="9" destOrd="0" presId="urn:microsoft.com/office/officeart/2018/2/layout/IconVerticalSolidList"/>
    <dgm:cxn modelId="{BBD98494-320B-4F5C-824C-10A7A44CCAFA}" type="presParOf" srcId="{9BBE3B0A-21AB-40D0-A503-A9B00480FD88}" destId="{76FBA19A-5DED-493A-8F5C-A10B52F69C7D}" srcOrd="10" destOrd="0" presId="urn:microsoft.com/office/officeart/2018/2/layout/IconVerticalSolidList"/>
    <dgm:cxn modelId="{2E070790-DAEF-45BE-B4D6-71932336B4AD}" type="presParOf" srcId="{76FBA19A-5DED-493A-8F5C-A10B52F69C7D}" destId="{A4ABBFC6-0F63-4EE7-90BC-6184B628B3E7}" srcOrd="0" destOrd="0" presId="urn:microsoft.com/office/officeart/2018/2/layout/IconVerticalSolidList"/>
    <dgm:cxn modelId="{C918919F-A88C-42D3-9829-3E7DA6E73BA4}" type="presParOf" srcId="{76FBA19A-5DED-493A-8F5C-A10B52F69C7D}" destId="{66C23B4B-C770-43F9-9155-B8E9EF7FAD3E}" srcOrd="1" destOrd="0" presId="urn:microsoft.com/office/officeart/2018/2/layout/IconVerticalSolidList"/>
    <dgm:cxn modelId="{9D0D2B70-D660-4622-958C-26F29295FF21}" type="presParOf" srcId="{76FBA19A-5DED-493A-8F5C-A10B52F69C7D}" destId="{E4FB4532-21C0-4803-89CC-CD277E1BADA8}" srcOrd="2" destOrd="0" presId="urn:microsoft.com/office/officeart/2018/2/layout/IconVerticalSolidList"/>
    <dgm:cxn modelId="{811C06C4-4F9B-42FC-A8A1-C449738BBA22}" type="presParOf" srcId="{76FBA19A-5DED-493A-8F5C-A10B52F69C7D}" destId="{8EF4BF2E-BB37-4CDA-9C25-A63D7EB74D7E}" srcOrd="3" destOrd="0" presId="urn:microsoft.com/office/officeart/2018/2/layout/IconVerticalSolidList"/>
    <dgm:cxn modelId="{F958D913-9D34-4FDD-8218-A13698517F96}" type="presParOf" srcId="{9BBE3B0A-21AB-40D0-A503-A9B00480FD88}" destId="{20226DB0-E9DE-4DD9-88A0-58214DA7F539}" srcOrd="11" destOrd="0" presId="urn:microsoft.com/office/officeart/2018/2/layout/IconVerticalSolidList"/>
    <dgm:cxn modelId="{95C35285-2288-459F-B29F-2D2B1DE4C0F8}" type="presParOf" srcId="{9BBE3B0A-21AB-40D0-A503-A9B00480FD88}" destId="{4793F8BD-B920-448F-9DE9-38C1D7FB6556}" srcOrd="12" destOrd="0" presId="urn:microsoft.com/office/officeart/2018/2/layout/IconVerticalSolidList"/>
    <dgm:cxn modelId="{71C748C5-AEDD-420D-B2B8-EA93FAAEF43A}" type="presParOf" srcId="{4793F8BD-B920-448F-9DE9-38C1D7FB6556}" destId="{2AFD2DBF-8A76-4CA1-A778-26913B8FDF60}" srcOrd="0" destOrd="0" presId="urn:microsoft.com/office/officeart/2018/2/layout/IconVerticalSolidList"/>
    <dgm:cxn modelId="{163F798E-BE5A-44F5-8688-5E1C5F02467D}" type="presParOf" srcId="{4793F8BD-B920-448F-9DE9-38C1D7FB6556}" destId="{C0909D08-09B5-4164-8930-09C558D5935C}" srcOrd="1" destOrd="0" presId="urn:microsoft.com/office/officeart/2018/2/layout/IconVerticalSolidList"/>
    <dgm:cxn modelId="{1E8B4ABE-CD63-452D-A880-2A7A8FAEB0E0}" type="presParOf" srcId="{4793F8BD-B920-448F-9DE9-38C1D7FB6556}" destId="{C34033AB-7335-45F2-89CC-0999691CA0A0}" srcOrd="2" destOrd="0" presId="urn:microsoft.com/office/officeart/2018/2/layout/IconVerticalSolidList"/>
    <dgm:cxn modelId="{3B5CBF59-8D68-40D2-B9A0-C06554227799}" type="presParOf" srcId="{4793F8BD-B920-448F-9DE9-38C1D7FB6556}" destId="{C2C613F5-3503-425C-8211-D4C12D8B860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423EB4-624E-4A86-ACD8-FC1A44B20386}"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1E5FA8D7-6BCE-4A7C-B26C-09901E0BE74F}">
      <dgm:prSet/>
      <dgm:spPr/>
      <dgm:t>
        <a:bodyPr/>
        <a:lstStyle/>
        <a:p>
          <a:r>
            <a:rPr lang="en-GB" dirty="0"/>
            <a:t>A Digital Environment is where users can user and consume a range of digital services.</a:t>
          </a:r>
          <a:endParaRPr lang="en-US" dirty="0"/>
        </a:p>
      </dgm:t>
    </dgm:pt>
    <dgm:pt modelId="{F540AE79-2212-4C92-B0C5-8C2A6EF09DBA}" type="parTrans" cxnId="{CACCE195-F574-42BD-BBB7-8C6290E3DAC8}">
      <dgm:prSet/>
      <dgm:spPr/>
      <dgm:t>
        <a:bodyPr/>
        <a:lstStyle/>
        <a:p>
          <a:endParaRPr lang="en-US"/>
        </a:p>
      </dgm:t>
    </dgm:pt>
    <dgm:pt modelId="{0317E034-80D7-44FD-A583-7F0620D5A298}" type="sibTrans" cxnId="{CACCE195-F574-42BD-BBB7-8C6290E3DAC8}">
      <dgm:prSet/>
      <dgm:spPr/>
      <dgm:t>
        <a:bodyPr/>
        <a:lstStyle/>
        <a:p>
          <a:endParaRPr lang="en-US"/>
        </a:p>
      </dgm:t>
    </dgm:pt>
    <dgm:pt modelId="{9F860497-835A-4AA5-B4C4-7B4103E952B2}">
      <dgm:prSet/>
      <dgm:spPr/>
      <dgm:t>
        <a:bodyPr/>
        <a:lstStyle/>
        <a:p>
          <a:r>
            <a:rPr lang="en-GB" dirty="0"/>
            <a:t>The Digital Environment is a mixture of </a:t>
          </a:r>
          <a:r>
            <a:rPr lang="en-GB" b="1" i="1" dirty="0"/>
            <a:t>hardware and software platforms.</a:t>
          </a:r>
          <a:endParaRPr lang="en-US" b="1" i="1" dirty="0"/>
        </a:p>
      </dgm:t>
    </dgm:pt>
    <dgm:pt modelId="{4711876D-6583-4D26-9356-42C860DE5221}" type="parTrans" cxnId="{EAC04E2F-9BC6-4543-8555-F42CC9E8F20C}">
      <dgm:prSet/>
      <dgm:spPr/>
      <dgm:t>
        <a:bodyPr/>
        <a:lstStyle/>
        <a:p>
          <a:endParaRPr lang="en-US"/>
        </a:p>
      </dgm:t>
    </dgm:pt>
    <dgm:pt modelId="{189BBD27-F0FA-42EB-BA09-EADDA8A7EDE0}" type="sibTrans" cxnId="{EAC04E2F-9BC6-4543-8555-F42CC9E8F20C}">
      <dgm:prSet/>
      <dgm:spPr/>
      <dgm:t>
        <a:bodyPr/>
        <a:lstStyle/>
        <a:p>
          <a:endParaRPr lang="en-US"/>
        </a:p>
      </dgm:t>
    </dgm:pt>
    <dgm:pt modelId="{01335F3D-265C-40E9-823E-3FB2A1BABA1A}">
      <dgm:prSet/>
      <dgm:spPr/>
      <dgm:t>
        <a:bodyPr/>
        <a:lstStyle/>
        <a:p>
          <a:r>
            <a:rPr lang="en-GB" dirty="0"/>
            <a:t>Each of these platforms need to </a:t>
          </a:r>
          <a:r>
            <a:rPr lang="en-GB" b="1" i="1" dirty="0"/>
            <a:t>communicate</a:t>
          </a:r>
          <a:r>
            <a:rPr lang="en-GB" dirty="0"/>
            <a:t> with each other.</a:t>
          </a:r>
          <a:endParaRPr lang="en-US" dirty="0"/>
        </a:p>
      </dgm:t>
    </dgm:pt>
    <dgm:pt modelId="{3393F86D-FF94-46BD-8909-37AEE7EC4EF2}" type="parTrans" cxnId="{BF2283A1-C27B-4720-AD6E-3161108BF145}">
      <dgm:prSet/>
      <dgm:spPr/>
      <dgm:t>
        <a:bodyPr/>
        <a:lstStyle/>
        <a:p>
          <a:endParaRPr lang="en-US"/>
        </a:p>
      </dgm:t>
    </dgm:pt>
    <dgm:pt modelId="{285DD131-4B48-4272-B390-65E3541BD72E}" type="sibTrans" cxnId="{BF2283A1-C27B-4720-AD6E-3161108BF145}">
      <dgm:prSet/>
      <dgm:spPr/>
      <dgm:t>
        <a:bodyPr/>
        <a:lstStyle/>
        <a:p>
          <a:endParaRPr lang="en-US"/>
        </a:p>
      </dgm:t>
    </dgm:pt>
    <dgm:pt modelId="{261AC05E-8176-499B-8DCC-E3D02156E96B}">
      <dgm:prSet/>
      <dgm:spPr/>
      <dgm:t>
        <a:bodyPr/>
        <a:lstStyle/>
        <a:p>
          <a:r>
            <a:rPr lang="en-GB" dirty="0"/>
            <a:t>Digital Environments can be used at </a:t>
          </a:r>
          <a:r>
            <a:rPr lang="en-GB" b="1" i="1" dirty="0"/>
            <a:t>home</a:t>
          </a:r>
          <a:r>
            <a:rPr lang="en-GB" dirty="0"/>
            <a:t> or in </a:t>
          </a:r>
          <a:r>
            <a:rPr lang="en-GB" b="1" i="1" dirty="0"/>
            <a:t>business</a:t>
          </a:r>
          <a:r>
            <a:rPr lang="en-GB" dirty="0"/>
            <a:t>.</a:t>
          </a:r>
          <a:endParaRPr lang="en-US" dirty="0"/>
        </a:p>
      </dgm:t>
    </dgm:pt>
    <dgm:pt modelId="{845FD416-1D34-47E1-A4CD-A9456E4DC33B}" type="parTrans" cxnId="{2ADC4439-77C3-4B8B-9808-E02414F05466}">
      <dgm:prSet/>
      <dgm:spPr/>
      <dgm:t>
        <a:bodyPr/>
        <a:lstStyle/>
        <a:p>
          <a:endParaRPr lang="en-US"/>
        </a:p>
      </dgm:t>
    </dgm:pt>
    <dgm:pt modelId="{D4B5C50D-CE06-406C-A900-B7A5EFE56B65}" type="sibTrans" cxnId="{2ADC4439-77C3-4B8B-9808-E02414F05466}">
      <dgm:prSet/>
      <dgm:spPr/>
      <dgm:t>
        <a:bodyPr/>
        <a:lstStyle/>
        <a:p>
          <a:endParaRPr lang="en-US"/>
        </a:p>
      </dgm:t>
    </dgm:pt>
    <dgm:pt modelId="{D55F4471-6C1C-4BCD-8563-45A265B3445F}">
      <dgm:prSet/>
      <dgm:spPr/>
      <dgm:t>
        <a:bodyPr/>
        <a:lstStyle/>
        <a:p>
          <a:r>
            <a:rPr lang="en-GB"/>
            <a:t>This unit will look at a range of hardware and software environments and how they interact. </a:t>
          </a:r>
          <a:endParaRPr lang="en-US"/>
        </a:p>
      </dgm:t>
    </dgm:pt>
    <dgm:pt modelId="{53F80640-4BF4-4A5E-A0FE-6D4DCAC2E0CD}" type="parTrans" cxnId="{7FB9BD45-71C8-4E1F-89EF-38CE4563683D}">
      <dgm:prSet/>
      <dgm:spPr/>
      <dgm:t>
        <a:bodyPr/>
        <a:lstStyle/>
        <a:p>
          <a:endParaRPr lang="en-US"/>
        </a:p>
      </dgm:t>
    </dgm:pt>
    <dgm:pt modelId="{2C1AD45B-3BDB-4144-A1F9-AAEA74C2B1D4}" type="sibTrans" cxnId="{7FB9BD45-71C8-4E1F-89EF-38CE4563683D}">
      <dgm:prSet/>
      <dgm:spPr/>
      <dgm:t>
        <a:bodyPr/>
        <a:lstStyle/>
        <a:p>
          <a:endParaRPr lang="en-US"/>
        </a:p>
      </dgm:t>
    </dgm:pt>
    <dgm:pt modelId="{28229CF3-1313-4498-9E5A-2F28B2C66B29}" type="pres">
      <dgm:prSet presAssocID="{8F423EB4-624E-4A86-ACD8-FC1A44B20386}" presName="root" presStyleCnt="0">
        <dgm:presLayoutVars>
          <dgm:dir/>
          <dgm:resizeHandles val="exact"/>
        </dgm:presLayoutVars>
      </dgm:prSet>
      <dgm:spPr/>
    </dgm:pt>
    <dgm:pt modelId="{A6D4A83B-C3D3-480F-800F-56A50D66FE05}" type="pres">
      <dgm:prSet presAssocID="{1E5FA8D7-6BCE-4A7C-B26C-09901E0BE74F}" presName="compNode" presStyleCnt="0"/>
      <dgm:spPr/>
    </dgm:pt>
    <dgm:pt modelId="{16C76CB5-7AE6-41AB-B8C9-B8596431E2EE}" type="pres">
      <dgm:prSet presAssocID="{1E5FA8D7-6BCE-4A7C-B26C-09901E0BE74F}" presName="bgRect" presStyleLbl="bgShp" presStyleIdx="0" presStyleCnt="5"/>
      <dgm:spPr/>
    </dgm:pt>
    <dgm:pt modelId="{23635416-88E1-4E91-B5DC-C1FEFA4B91EB}" type="pres">
      <dgm:prSet presAssocID="{1E5FA8D7-6BCE-4A7C-B26C-09901E0BE74F}"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irtual RealityHeadset"/>
        </a:ext>
      </dgm:extLst>
    </dgm:pt>
    <dgm:pt modelId="{CF62ED0A-9A32-4884-B757-76BC723A4C92}" type="pres">
      <dgm:prSet presAssocID="{1E5FA8D7-6BCE-4A7C-B26C-09901E0BE74F}" presName="spaceRect" presStyleCnt="0"/>
      <dgm:spPr/>
    </dgm:pt>
    <dgm:pt modelId="{0D8F4C40-0324-48C4-A79D-4D201B7AE782}" type="pres">
      <dgm:prSet presAssocID="{1E5FA8D7-6BCE-4A7C-B26C-09901E0BE74F}" presName="parTx" presStyleLbl="revTx" presStyleIdx="0" presStyleCnt="5">
        <dgm:presLayoutVars>
          <dgm:chMax val="0"/>
          <dgm:chPref val="0"/>
        </dgm:presLayoutVars>
      </dgm:prSet>
      <dgm:spPr/>
    </dgm:pt>
    <dgm:pt modelId="{39F225D3-04F8-4EF8-B607-8E3B951336F4}" type="pres">
      <dgm:prSet presAssocID="{0317E034-80D7-44FD-A583-7F0620D5A298}" presName="sibTrans" presStyleCnt="0"/>
      <dgm:spPr/>
    </dgm:pt>
    <dgm:pt modelId="{AF604877-2FC3-48D6-9884-78D4D6CEA40A}" type="pres">
      <dgm:prSet presAssocID="{9F860497-835A-4AA5-B4C4-7B4103E952B2}" presName="compNode" presStyleCnt="0"/>
      <dgm:spPr/>
    </dgm:pt>
    <dgm:pt modelId="{ADB3C687-9DD5-44A0-A198-EF0316F7FF87}" type="pres">
      <dgm:prSet presAssocID="{9F860497-835A-4AA5-B4C4-7B4103E952B2}" presName="bgRect" presStyleLbl="bgShp" presStyleIdx="1" presStyleCnt="5"/>
      <dgm:spPr/>
    </dgm:pt>
    <dgm:pt modelId="{8B08F2F1-B48F-48CA-9EF9-39548F781A10}" type="pres">
      <dgm:prSet presAssocID="{9F860497-835A-4AA5-B4C4-7B4103E952B2}"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uter"/>
        </a:ext>
      </dgm:extLst>
    </dgm:pt>
    <dgm:pt modelId="{4A48E4D2-8D07-431D-9AF6-C2F5684CD04D}" type="pres">
      <dgm:prSet presAssocID="{9F860497-835A-4AA5-B4C4-7B4103E952B2}" presName="spaceRect" presStyleCnt="0"/>
      <dgm:spPr/>
    </dgm:pt>
    <dgm:pt modelId="{6308E2C9-97D2-47AA-9DF6-7105A60E027B}" type="pres">
      <dgm:prSet presAssocID="{9F860497-835A-4AA5-B4C4-7B4103E952B2}" presName="parTx" presStyleLbl="revTx" presStyleIdx="1" presStyleCnt="5">
        <dgm:presLayoutVars>
          <dgm:chMax val="0"/>
          <dgm:chPref val="0"/>
        </dgm:presLayoutVars>
      </dgm:prSet>
      <dgm:spPr/>
    </dgm:pt>
    <dgm:pt modelId="{A3571D41-06FE-4864-B958-535B0467460C}" type="pres">
      <dgm:prSet presAssocID="{189BBD27-F0FA-42EB-BA09-EADDA8A7EDE0}" presName="sibTrans" presStyleCnt="0"/>
      <dgm:spPr/>
    </dgm:pt>
    <dgm:pt modelId="{14AB8B88-0AA1-49FE-83FF-DC41D611C9B7}" type="pres">
      <dgm:prSet presAssocID="{01335F3D-265C-40E9-823E-3FB2A1BABA1A}" presName="compNode" presStyleCnt="0"/>
      <dgm:spPr/>
    </dgm:pt>
    <dgm:pt modelId="{2B3F49C3-0522-4D0A-9501-0F8757DAD668}" type="pres">
      <dgm:prSet presAssocID="{01335F3D-265C-40E9-823E-3FB2A1BABA1A}" presName="bgRect" presStyleLbl="bgShp" presStyleIdx="2" presStyleCnt="5"/>
      <dgm:spPr/>
    </dgm:pt>
    <dgm:pt modelId="{34D19E85-5884-4DB1-976A-D3F5C511D74C}" type="pres">
      <dgm:prSet presAssocID="{01335F3D-265C-40E9-823E-3FB2A1BABA1A}"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hare With Person"/>
        </a:ext>
      </dgm:extLst>
    </dgm:pt>
    <dgm:pt modelId="{2D926871-0FD3-4597-919A-114F0AB84C79}" type="pres">
      <dgm:prSet presAssocID="{01335F3D-265C-40E9-823E-3FB2A1BABA1A}" presName="spaceRect" presStyleCnt="0"/>
      <dgm:spPr/>
    </dgm:pt>
    <dgm:pt modelId="{D29A4DB9-8C85-499C-9EC8-FD677D6ECF2C}" type="pres">
      <dgm:prSet presAssocID="{01335F3D-265C-40E9-823E-3FB2A1BABA1A}" presName="parTx" presStyleLbl="revTx" presStyleIdx="2" presStyleCnt="5">
        <dgm:presLayoutVars>
          <dgm:chMax val="0"/>
          <dgm:chPref val="0"/>
        </dgm:presLayoutVars>
      </dgm:prSet>
      <dgm:spPr/>
    </dgm:pt>
    <dgm:pt modelId="{BE65B147-FBEA-473B-8609-0F90BBC3056E}" type="pres">
      <dgm:prSet presAssocID="{285DD131-4B48-4272-B390-65E3541BD72E}" presName="sibTrans" presStyleCnt="0"/>
      <dgm:spPr/>
    </dgm:pt>
    <dgm:pt modelId="{E97803C3-E1B4-4311-A83A-191D91119C82}" type="pres">
      <dgm:prSet presAssocID="{261AC05E-8176-499B-8DCC-E3D02156E96B}" presName="compNode" presStyleCnt="0"/>
      <dgm:spPr/>
    </dgm:pt>
    <dgm:pt modelId="{6B391724-51F4-4E92-8470-E062DFD2E7C1}" type="pres">
      <dgm:prSet presAssocID="{261AC05E-8176-499B-8DCC-E3D02156E96B}" presName="bgRect" presStyleLbl="bgShp" presStyleIdx="3" presStyleCnt="5"/>
      <dgm:spPr/>
    </dgm:pt>
    <dgm:pt modelId="{6C30FCBF-9145-4C8D-AD42-61AB18EA3D57}" type="pres">
      <dgm:prSet presAssocID="{261AC05E-8176-499B-8DCC-E3D02156E96B}"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ouse"/>
        </a:ext>
      </dgm:extLst>
    </dgm:pt>
    <dgm:pt modelId="{2ED64F72-3EBE-45DF-A75B-D3893C08944E}" type="pres">
      <dgm:prSet presAssocID="{261AC05E-8176-499B-8DCC-E3D02156E96B}" presName="spaceRect" presStyleCnt="0"/>
      <dgm:spPr/>
    </dgm:pt>
    <dgm:pt modelId="{ED92D274-AE8A-41C4-8F44-7E93946EF7C4}" type="pres">
      <dgm:prSet presAssocID="{261AC05E-8176-499B-8DCC-E3D02156E96B}" presName="parTx" presStyleLbl="revTx" presStyleIdx="3" presStyleCnt="5">
        <dgm:presLayoutVars>
          <dgm:chMax val="0"/>
          <dgm:chPref val="0"/>
        </dgm:presLayoutVars>
      </dgm:prSet>
      <dgm:spPr/>
    </dgm:pt>
    <dgm:pt modelId="{5347F197-6912-41A4-BE02-D4BA7C046384}" type="pres">
      <dgm:prSet presAssocID="{D4B5C50D-CE06-406C-A900-B7A5EFE56B65}" presName="sibTrans" presStyleCnt="0"/>
      <dgm:spPr/>
    </dgm:pt>
    <dgm:pt modelId="{38C5753D-A116-46DC-A250-10A3FEA77900}" type="pres">
      <dgm:prSet presAssocID="{D55F4471-6C1C-4BCD-8563-45A265B3445F}" presName="compNode" presStyleCnt="0"/>
      <dgm:spPr/>
    </dgm:pt>
    <dgm:pt modelId="{C72114E2-3E8E-4C96-8BE2-DA08CF50119F}" type="pres">
      <dgm:prSet presAssocID="{D55F4471-6C1C-4BCD-8563-45A265B3445F}" presName="bgRect" presStyleLbl="bgShp" presStyleIdx="4" presStyleCnt="5"/>
      <dgm:spPr/>
    </dgm:pt>
    <dgm:pt modelId="{78E76750-6371-4FE8-AEB5-F18CA715FEA6}" type="pres">
      <dgm:prSet presAssocID="{D55F4471-6C1C-4BCD-8563-45A265B3445F}"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Processor"/>
        </a:ext>
      </dgm:extLst>
    </dgm:pt>
    <dgm:pt modelId="{70D99A6E-C7D1-4B78-9914-AF1D6D56D70D}" type="pres">
      <dgm:prSet presAssocID="{D55F4471-6C1C-4BCD-8563-45A265B3445F}" presName="spaceRect" presStyleCnt="0"/>
      <dgm:spPr/>
    </dgm:pt>
    <dgm:pt modelId="{3382E64A-7E80-4DDF-B45F-C148AA1E4D1F}" type="pres">
      <dgm:prSet presAssocID="{D55F4471-6C1C-4BCD-8563-45A265B3445F}" presName="parTx" presStyleLbl="revTx" presStyleIdx="4" presStyleCnt="5">
        <dgm:presLayoutVars>
          <dgm:chMax val="0"/>
          <dgm:chPref val="0"/>
        </dgm:presLayoutVars>
      </dgm:prSet>
      <dgm:spPr/>
    </dgm:pt>
  </dgm:ptLst>
  <dgm:cxnLst>
    <dgm:cxn modelId="{01110C13-DE50-4A0C-822C-ED7B2B5F6B6B}" type="presOf" srcId="{01335F3D-265C-40E9-823E-3FB2A1BABA1A}" destId="{D29A4DB9-8C85-499C-9EC8-FD677D6ECF2C}" srcOrd="0" destOrd="0" presId="urn:microsoft.com/office/officeart/2018/2/layout/IconVerticalSolidList"/>
    <dgm:cxn modelId="{DE8DB02E-00A4-4732-AAC7-9A783C175A50}" type="presOf" srcId="{9F860497-835A-4AA5-B4C4-7B4103E952B2}" destId="{6308E2C9-97D2-47AA-9DF6-7105A60E027B}" srcOrd="0" destOrd="0" presId="urn:microsoft.com/office/officeart/2018/2/layout/IconVerticalSolidList"/>
    <dgm:cxn modelId="{EAC04E2F-9BC6-4543-8555-F42CC9E8F20C}" srcId="{8F423EB4-624E-4A86-ACD8-FC1A44B20386}" destId="{9F860497-835A-4AA5-B4C4-7B4103E952B2}" srcOrd="1" destOrd="0" parTransId="{4711876D-6583-4D26-9356-42C860DE5221}" sibTransId="{189BBD27-F0FA-42EB-BA09-EADDA8A7EDE0}"/>
    <dgm:cxn modelId="{2ADC4439-77C3-4B8B-9808-E02414F05466}" srcId="{8F423EB4-624E-4A86-ACD8-FC1A44B20386}" destId="{261AC05E-8176-499B-8DCC-E3D02156E96B}" srcOrd="3" destOrd="0" parTransId="{845FD416-1D34-47E1-A4CD-A9456E4DC33B}" sibTransId="{D4B5C50D-CE06-406C-A900-B7A5EFE56B65}"/>
    <dgm:cxn modelId="{9F86435C-A9CA-4F51-AB9E-0A8815A9334D}" type="presOf" srcId="{1E5FA8D7-6BCE-4A7C-B26C-09901E0BE74F}" destId="{0D8F4C40-0324-48C4-A79D-4D201B7AE782}" srcOrd="0" destOrd="0" presId="urn:microsoft.com/office/officeart/2018/2/layout/IconVerticalSolidList"/>
    <dgm:cxn modelId="{A6616161-B218-4AE0-8C11-0D14BB556937}" type="presOf" srcId="{8F423EB4-624E-4A86-ACD8-FC1A44B20386}" destId="{28229CF3-1313-4498-9E5A-2F28B2C66B29}" srcOrd="0" destOrd="0" presId="urn:microsoft.com/office/officeart/2018/2/layout/IconVerticalSolidList"/>
    <dgm:cxn modelId="{7FB9BD45-71C8-4E1F-89EF-38CE4563683D}" srcId="{8F423EB4-624E-4A86-ACD8-FC1A44B20386}" destId="{D55F4471-6C1C-4BCD-8563-45A265B3445F}" srcOrd="4" destOrd="0" parTransId="{53F80640-4BF4-4A5E-A0FE-6D4DCAC2E0CD}" sibTransId="{2C1AD45B-3BDB-4144-A1F9-AAEA74C2B1D4}"/>
    <dgm:cxn modelId="{C2539894-17C4-450B-B13C-B9F441888335}" type="presOf" srcId="{261AC05E-8176-499B-8DCC-E3D02156E96B}" destId="{ED92D274-AE8A-41C4-8F44-7E93946EF7C4}" srcOrd="0" destOrd="0" presId="urn:microsoft.com/office/officeart/2018/2/layout/IconVerticalSolidList"/>
    <dgm:cxn modelId="{CACCE195-F574-42BD-BBB7-8C6290E3DAC8}" srcId="{8F423EB4-624E-4A86-ACD8-FC1A44B20386}" destId="{1E5FA8D7-6BCE-4A7C-B26C-09901E0BE74F}" srcOrd="0" destOrd="0" parTransId="{F540AE79-2212-4C92-B0C5-8C2A6EF09DBA}" sibTransId="{0317E034-80D7-44FD-A583-7F0620D5A298}"/>
    <dgm:cxn modelId="{BF2283A1-C27B-4720-AD6E-3161108BF145}" srcId="{8F423EB4-624E-4A86-ACD8-FC1A44B20386}" destId="{01335F3D-265C-40E9-823E-3FB2A1BABA1A}" srcOrd="2" destOrd="0" parTransId="{3393F86D-FF94-46BD-8909-37AEE7EC4EF2}" sibTransId="{285DD131-4B48-4272-B390-65E3541BD72E}"/>
    <dgm:cxn modelId="{4D0726F9-2F61-485C-98D5-0FA8E15914AC}" type="presOf" srcId="{D55F4471-6C1C-4BCD-8563-45A265B3445F}" destId="{3382E64A-7E80-4DDF-B45F-C148AA1E4D1F}" srcOrd="0" destOrd="0" presId="urn:microsoft.com/office/officeart/2018/2/layout/IconVerticalSolidList"/>
    <dgm:cxn modelId="{68711822-87EB-4293-9617-4EC0133FDC9A}" type="presParOf" srcId="{28229CF3-1313-4498-9E5A-2F28B2C66B29}" destId="{A6D4A83B-C3D3-480F-800F-56A50D66FE05}" srcOrd="0" destOrd="0" presId="urn:microsoft.com/office/officeart/2018/2/layout/IconVerticalSolidList"/>
    <dgm:cxn modelId="{FB8B88DC-07A8-413C-9AB2-BD3300335E5E}" type="presParOf" srcId="{A6D4A83B-C3D3-480F-800F-56A50D66FE05}" destId="{16C76CB5-7AE6-41AB-B8C9-B8596431E2EE}" srcOrd="0" destOrd="0" presId="urn:microsoft.com/office/officeart/2018/2/layout/IconVerticalSolidList"/>
    <dgm:cxn modelId="{89E76738-4F44-42DE-94C4-D18660D6D99A}" type="presParOf" srcId="{A6D4A83B-C3D3-480F-800F-56A50D66FE05}" destId="{23635416-88E1-4E91-B5DC-C1FEFA4B91EB}" srcOrd="1" destOrd="0" presId="urn:microsoft.com/office/officeart/2018/2/layout/IconVerticalSolidList"/>
    <dgm:cxn modelId="{3AFF534A-B0B7-4C93-995F-E7DD42C84C1B}" type="presParOf" srcId="{A6D4A83B-C3D3-480F-800F-56A50D66FE05}" destId="{CF62ED0A-9A32-4884-B757-76BC723A4C92}" srcOrd="2" destOrd="0" presId="urn:microsoft.com/office/officeart/2018/2/layout/IconVerticalSolidList"/>
    <dgm:cxn modelId="{D16DBE00-B966-4C38-818A-4291585E2DE6}" type="presParOf" srcId="{A6D4A83B-C3D3-480F-800F-56A50D66FE05}" destId="{0D8F4C40-0324-48C4-A79D-4D201B7AE782}" srcOrd="3" destOrd="0" presId="urn:microsoft.com/office/officeart/2018/2/layout/IconVerticalSolidList"/>
    <dgm:cxn modelId="{10D0FD4D-AE37-438B-A8A5-AFD887B5EE18}" type="presParOf" srcId="{28229CF3-1313-4498-9E5A-2F28B2C66B29}" destId="{39F225D3-04F8-4EF8-B607-8E3B951336F4}" srcOrd="1" destOrd="0" presId="urn:microsoft.com/office/officeart/2018/2/layout/IconVerticalSolidList"/>
    <dgm:cxn modelId="{B18227EC-1673-4A91-9A2B-5C1503044DF7}" type="presParOf" srcId="{28229CF3-1313-4498-9E5A-2F28B2C66B29}" destId="{AF604877-2FC3-48D6-9884-78D4D6CEA40A}" srcOrd="2" destOrd="0" presId="urn:microsoft.com/office/officeart/2018/2/layout/IconVerticalSolidList"/>
    <dgm:cxn modelId="{BD7E68D2-B16F-47A4-B56B-80EA704679BA}" type="presParOf" srcId="{AF604877-2FC3-48D6-9884-78D4D6CEA40A}" destId="{ADB3C687-9DD5-44A0-A198-EF0316F7FF87}" srcOrd="0" destOrd="0" presId="urn:microsoft.com/office/officeart/2018/2/layout/IconVerticalSolidList"/>
    <dgm:cxn modelId="{8819ECDB-FC5E-44FA-983F-788E8CBCF88D}" type="presParOf" srcId="{AF604877-2FC3-48D6-9884-78D4D6CEA40A}" destId="{8B08F2F1-B48F-48CA-9EF9-39548F781A10}" srcOrd="1" destOrd="0" presId="urn:microsoft.com/office/officeart/2018/2/layout/IconVerticalSolidList"/>
    <dgm:cxn modelId="{4E413872-EAD7-4F78-823E-221435D98799}" type="presParOf" srcId="{AF604877-2FC3-48D6-9884-78D4D6CEA40A}" destId="{4A48E4D2-8D07-431D-9AF6-C2F5684CD04D}" srcOrd="2" destOrd="0" presId="urn:microsoft.com/office/officeart/2018/2/layout/IconVerticalSolidList"/>
    <dgm:cxn modelId="{418DD85B-25B6-4322-8A0A-F68413F564F1}" type="presParOf" srcId="{AF604877-2FC3-48D6-9884-78D4D6CEA40A}" destId="{6308E2C9-97D2-47AA-9DF6-7105A60E027B}" srcOrd="3" destOrd="0" presId="urn:microsoft.com/office/officeart/2018/2/layout/IconVerticalSolidList"/>
    <dgm:cxn modelId="{B600A04C-A015-49B5-88FE-799C0778ABCE}" type="presParOf" srcId="{28229CF3-1313-4498-9E5A-2F28B2C66B29}" destId="{A3571D41-06FE-4864-B958-535B0467460C}" srcOrd="3" destOrd="0" presId="urn:microsoft.com/office/officeart/2018/2/layout/IconVerticalSolidList"/>
    <dgm:cxn modelId="{5E1BAFD7-9870-4EA8-952A-73D570A411C8}" type="presParOf" srcId="{28229CF3-1313-4498-9E5A-2F28B2C66B29}" destId="{14AB8B88-0AA1-49FE-83FF-DC41D611C9B7}" srcOrd="4" destOrd="0" presId="urn:microsoft.com/office/officeart/2018/2/layout/IconVerticalSolidList"/>
    <dgm:cxn modelId="{2B2D5FC3-42A6-4B3A-9EEB-2854EA1E0625}" type="presParOf" srcId="{14AB8B88-0AA1-49FE-83FF-DC41D611C9B7}" destId="{2B3F49C3-0522-4D0A-9501-0F8757DAD668}" srcOrd="0" destOrd="0" presId="urn:microsoft.com/office/officeart/2018/2/layout/IconVerticalSolidList"/>
    <dgm:cxn modelId="{2FDB0FE2-EBDC-4B5F-B397-03348367B4D9}" type="presParOf" srcId="{14AB8B88-0AA1-49FE-83FF-DC41D611C9B7}" destId="{34D19E85-5884-4DB1-976A-D3F5C511D74C}" srcOrd="1" destOrd="0" presId="urn:microsoft.com/office/officeart/2018/2/layout/IconVerticalSolidList"/>
    <dgm:cxn modelId="{552DA04C-38DA-4D05-BEB7-D48D72173617}" type="presParOf" srcId="{14AB8B88-0AA1-49FE-83FF-DC41D611C9B7}" destId="{2D926871-0FD3-4597-919A-114F0AB84C79}" srcOrd="2" destOrd="0" presId="urn:microsoft.com/office/officeart/2018/2/layout/IconVerticalSolidList"/>
    <dgm:cxn modelId="{D707DD07-C486-49D7-81EE-10AFA5DC8E38}" type="presParOf" srcId="{14AB8B88-0AA1-49FE-83FF-DC41D611C9B7}" destId="{D29A4DB9-8C85-499C-9EC8-FD677D6ECF2C}" srcOrd="3" destOrd="0" presId="urn:microsoft.com/office/officeart/2018/2/layout/IconVerticalSolidList"/>
    <dgm:cxn modelId="{A6D2BE89-FDB6-48BB-AA02-8AD9A251B230}" type="presParOf" srcId="{28229CF3-1313-4498-9E5A-2F28B2C66B29}" destId="{BE65B147-FBEA-473B-8609-0F90BBC3056E}" srcOrd="5" destOrd="0" presId="urn:microsoft.com/office/officeart/2018/2/layout/IconVerticalSolidList"/>
    <dgm:cxn modelId="{839281C5-98C3-4A29-A691-63BD6EC59883}" type="presParOf" srcId="{28229CF3-1313-4498-9E5A-2F28B2C66B29}" destId="{E97803C3-E1B4-4311-A83A-191D91119C82}" srcOrd="6" destOrd="0" presId="urn:microsoft.com/office/officeart/2018/2/layout/IconVerticalSolidList"/>
    <dgm:cxn modelId="{23932216-0D44-4959-BC4B-3003EF43A119}" type="presParOf" srcId="{E97803C3-E1B4-4311-A83A-191D91119C82}" destId="{6B391724-51F4-4E92-8470-E062DFD2E7C1}" srcOrd="0" destOrd="0" presId="urn:microsoft.com/office/officeart/2018/2/layout/IconVerticalSolidList"/>
    <dgm:cxn modelId="{81757D6C-7469-4B4B-BCA9-5A43C127C569}" type="presParOf" srcId="{E97803C3-E1B4-4311-A83A-191D91119C82}" destId="{6C30FCBF-9145-4C8D-AD42-61AB18EA3D57}" srcOrd="1" destOrd="0" presId="urn:microsoft.com/office/officeart/2018/2/layout/IconVerticalSolidList"/>
    <dgm:cxn modelId="{3418E4DF-6131-446B-985C-F53C2D3B9633}" type="presParOf" srcId="{E97803C3-E1B4-4311-A83A-191D91119C82}" destId="{2ED64F72-3EBE-45DF-A75B-D3893C08944E}" srcOrd="2" destOrd="0" presId="urn:microsoft.com/office/officeart/2018/2/layout/IconVerticalSolidList"/>
    <dgm:cxn modelId="{E5E50C1D-0644-4525-B6FC-1526C6FA4CC6}" type="presParOf" srcId="{E97803C3-E1B4-4311-A83A-191D91119C82}" destId="{ED92D274-AE8A-41C4-8F44-7E93946EF7C4}" srcOrd="3" destOrd="0" presId="urn:microsoft.com/office/officeart/2018/2/layout/IconVerticalSolidList"/>
    <dgm:cxn modelId="{3165CDB5-CD07-497C-9A70-62AF5A8E3483}" type="presParOf" srcId="{28229CF3-1313-4498-9E5A-2F28B2C66B29}" destId="{5347F197-6912-41A4-BE02-D4BA7C046384}" srcOrd="7" destOrd="0" presId="urn:microsoft.com/office/officeart/2018/2/layout/IconVerticalSolidList"/>
    <dgm:cxn modelId="{08AF075C-9C09-4516-9936-36F49013039A}" type="presParOf" srcId="{28229CF3-1313-4498-9E5A-2F28B2C66B29}" destId="{38C5753D-A116-46DC-A250-10A3FEA77900}" srcOrd="8" destOrd="0" presId="urn:microsoft.com/office/officeart/2018/2/layout/IconVerticalSolidList"/>
    <dgm:cxn modelId="{71985F03-3B27-470D-809E-BCD13A8A7A1A}" type="presParOf" srcId="{38C5753D-A116-46DC-A250-10A3FEA77900}" destId="{C72114E2-3E8E-4C96-8BE2-DA08CF50119F}" srcOrd="0" destOrd="0" presId="urn:microsoft.com/office/officeart/2018/2/layout/IconVerticalSolidList"/>
    <dgm:cxn modelId="{13D2AC3C-2277-4E02-AEAA-EB1DA125E3AA}" type="presParOf" srcId="{38C5753D-A116-46DC-A250-10A3FEA77900}" destId="{78E76750-6371-4FE8-AEB5-F18CA715FEA6}" srcOrd="1" destOrd="0" presId="urn:microsoft.com/office/officeart/2018/2/layout/IconVerticalSolidList"/>
    <dgm:cxn modelId="{A44EECFD-E6ED-41E0-94FE-B3847498DF4C}" type="presParOf" srcId="{38C5753D-A116-46DC-A250-10A3FEA77900}" destId="{70D99A6E-C7D1-4B78-9914-AF1D6D56D70D}" srcOrd="2" destOrd="0" presId="urn:microsoft.com/office/officeart/2018/2/layout/IconVerticalSolidList"/>
    <dgm:cxn modelId="{69692E64-1610-4744-A524-CBF8A984562A}" type="presParOf" srcId="{38C5753D-A116-46DC-A250-10A3FEA77900}" destId="{3382E64A-7E80-4DDF-B45F-C148AA1E4D1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chemeClr val="accent5">
            <a:lumMod val="75000"/>
          </a:schemeClr>
        </a:solidFill>
      </dgm:spPr>
      <dgm:t>
        <a:bodyPr/>
        <a:lstStyle/>
        <a:p>
          <a:r>
            <a:rPr lang="en-GB" sz="3200" dirty="0">
              <a:solidFill>
                <a:schemeClr val="bg1"/>
              </a:solidFill>
              <a:latin typeface="Congenial" panose="02000503040000020004" pitchFamily="2" charset="0"/>
            </a:rPr>
            <a:t>HDD</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Cheaper than SSD</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Slower to Read / Write</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chemeClr val="bg2">
            <a:lumMod val="75000"/>
          </a:schemeClr>
        </a:solidFill>
      </dgm:spPr>
      <dgm:t>
        <a:bodyPr/>
        <a:lstStyle/>
        <a:p>
          <a:r>
            <a:rPr lang="en-GB" sz="3200" dirty="0">
              <a:solidFill>
                <a:schemeClr val="bg1"/>
              </a:solidFill>
              <a:latin typeface="Congenial" panose="02000503040000020004" pitchFamily="2" charset="0"/>
            </a:rPr>
            <a:t>SSD</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More expensive than HDD</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Smaller storage capacity</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Greater storage capacity</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9BE0C285-B7EC-4A2E-977E-ACA8E477F65B}">
      <dgm:prSet phldrT="[Text]" custT="1"/>
      <dgm:spPr/>
      <dgm:t>
        <a:bodyPr/>
        <a:lstStyle/>
        <a:p>
          <a:r>
            <a:rPr lang="en-GB" sz="1800" dirty="0">
              <a:latin typeface="Congenial" panose="02000503040000020004" pitchFamily="2" charset="0"/>
            </a:rPr>
            <a:t>Consumes lots of power</a:t>
          </a:r>
        </a:p>
      </dgm:t>
    </dgm:pt>
    <dgm:pt modelId="{68093589-7DC6-4CB8-8858-5E8742E1C2E4}" type="parTrans" cxnId="{60249A94-C50F-442A-A05D-EC13E6866C6E}">
      <dgm:prSet/>
      <dgm:spPr/>
      <dgm:t>
        <a:bodyPr/>
        <a:lstStyle/>
        <a:p>
          <a:endParaRPr lang="en-GB"/>
        </a:p>
      </dgm:t>
    </dgm:pt>
    <dgm:pt modelId="{D61CACFE-9472-438E-8F14-90ABBE49F445}" type="sibTrans" cxnId="{60249A94-C50F-442A-A05D-EC13E6866C6E}">
      <dgm:prSet/>
      <dgm:spPr/>
      <dgm:t>
        <a:bodyPr/>
        <a:lstStyle/>
        <a:p>
          <a:endParaRPr lang="en-GB"/>
        </a:p>
      </dgm:t>
    </dgm:pt>
    <dgm:pt modelId="{A6D994F1-451C-4EE6-AA6B-AEB816FA4058}">
      <dgm:prSet custT="1"/>
      <dgm:spPr/>
      <dgm:t>
        <a:bodyPr/>
        <a:lstStyle/>
        <a:p>
          <a:r>
            <a:rPr lang="en-GB" sz="1600" dirty="0">
              <a:latin typeface="Congenial" panose="02000503040000020004" pitchFamily="2" charset="0"/>
            </a:rPr>
            <a:t>Very fast Read / Write operations</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FCD69BE1-E17B-4E75-AE94-46EE42B8DF1D}">
      <dgm:prSet custT="1"/>
      <dgm:spPr/>
      <dgm:t>
        <a:bodyPr/>
        <a:lstStyle/>
        <a:p>
          <a:r>
            <a:rPr lang="en-GB" sz="1600" dirty="0">
              <a:latin typeface="Congenial" panose="02000503040000020004" pitchFamily="2" charset="0"/>
            </a:rPr>
            <a:t>Are robust and use very little power</a:t>
          </a:r>
        </a:p>
      </dgm:t>
    </dgm:pt>
    <dgm:pt modelId="{846804A7-9F55-404D-B4C0-0708B843A2FE}" type="parTrans" cxnId="{BB58536B-1C6B-4753-8A54-1B663C2027DB}">
      <dgm:prSet/>
      <dgm:spPr/>
      <dgm:t>
        <a:bodyPr/>
        <a:lstStyle/>
        <a:p>
          <a:endParaRPr lang="en-GB"/>
        </a:p>
      </dgm:t>
    </dgm:pt>
    <dgm:pt modelId="{2BF7B4F0-A40A-4E11-9192-05DC4A894541}" type="sibTrans" cxnId="{BB58536B-1C6B-4753-8A54-1B663C2027DB}">
      <dgm:prSet/>
      <dgm:spPr/>
      <dgm:t>
        <a:bodyPr/>
        <a:lstStyle/>
        <a:p>
          <a:endParaRPr lang="en-GB"/>
        </a:p>
      </dgm:t>
    </dgm:pt>
    <dgm:pt modelId="{2C9864C9-3584-4F1C-A886-975DA00CB8DD}">
      <dgm:prSet phldrT="[Text]" custT="1"/>
      <dgm:spPr/>
      <dgm:t>
        <a:bodyPr/>
        <a:lstStyle/>
        <a:p>
          <a:r>
            <a:rPr lang="en-GB" sz="1800" dirty="0">
              <a:latin typeface="Congenial" panose="02000503040000020004" pitchFamily="2" charset="0"/>
            </a:rPr>
            <a:t>Can be damaged</a:t>
          </a:r>
        </a:p>
      </dgm:t>
    </dgm:pt>
    <dgm:pt modelId="{BF900E96-02E0-4A39-94E0-04E7F5F35FDB}" type="parTrans" cxnId="{35223015-7CDC-4823-A1ED-4CB51151A5D2}">
      <dgm:prSet/>
      <dgm:spPr/>
      <dgm:t>
        <a:bodyPr/>
        <a:lstStyle/>
        <a:p>
          <a:endParaRPr lang="en-GB"/>
        </a:p>
      </dgm:t>
    </dgm:pt>
    <dgm:pt modelId="{EFCF964A-BFA5-4722-86B3-7036697178A0}" type="sibTrans" cxnId="{35223015-7CDC-4823-A1ED-4CB51151A5D2}">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Will stop working after a certain number of R / W operations</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AA49158A-BCE1-49CB-8B96-707EBB3DDDBA}">
      <dgm:prSet phldrT="[Text]" custT="1"/>
      <dgm:spPr/>
      <dgm:t>
        <a:bodyPr/>
        <a:lstStyle/>
        <a:p>
          <a:r>
            <a:rPr lang="en-GB" sz="1800" dirty="0">
              <a:latin typeface="Congenial" panose="02000503040000020004" pitchFamily="2" charset="0"/>
            </a:rPr>
            <a:t>Infinite number of R / W operations</a:t>
          </a:r>
        </a:p>
      </dgm:t>
    </dgm:pt>
    <dgm:pt modelId="{7EE730EB-7C3B-429B-A23F-092B08B6B814}" type="parTrans" cxnId="{1942F63C-6F6B-425B-AD40-9BDB785AB0E9}">
      <dgm:prSet/>
      <dgm:spPr/>
      <dgm:t>
        <a:bodyPr/>
        <a:lstStyle/>
        <a:p>
          <a:endParaRPr lang="en-GB"/>
        </a:p>
      </dgm:t>
    </dgm:pt>
    <dgm:pt modelId="{8F0B2A68-1725-4758-A1DE-E7FFC0696941}" type="sibTrans" cxnId="{1942F63C-6F6B-425B-AD40-9BDB785AB0E9}">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432" custLinFactNeighborY="-3498"/>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11" custScaleY="148143" custLinFactY="-99855" custLinFactNeighborX="-1796"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11" custScaleY="140203" custLinFactY="-79614" custLinFactNeighborX="-1942"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11" custScaleY="163002" custLinFactY="-58715" custLinFactNeighborX="-1604" custLinFactNeighborY="-100000">
        <dgm:presLayoutVars>
          <dgm:bulletEnabled val="1"/>
        </dgm:presLayoutVars>
      </dgm:prSet>
      <dgm:spPr/>
    </dgm:pt>
    <dgm:pt modelId="{EDF44623-AACD-4BA7-B9AF-EDE0FA0C0D04}" type="pres">
      <dgm:prSet presAssocID="{4AA73EBE-1661-4370-803D-532B908EB01B}" presName="aSpace2" presStyleCnt="0"/>
      <dgm:spPr/>
    </dgm:pt>
    <dgm:pt modelId="{D598A505-DC42-4DB9-98C4-07C664EECE7A}" type="pres">
      <dgm:prSet presAssocID="{9BE0C285-B7EC-4A2E-977E-ACA8E477F65B}" presName="childNode" presStyleLbl="node1" presStyleIdx="3" presStyleCnt="11" custScaleY="138113" custLinFactY="-20772" custLinFactNeighborX="-1433" custLinFactNeighborY="-100000">
        <dgm:presLayoutVars>
          <dgm:bulletEnabled val="1"/>
        </dgm:presLayoutVars>
      </dgm:prSet>
      <dgm:spPr/>
    </dgm:pt>
    <dgm:pt modelId="{A010126A-9B28-4F75-9645-044C2FFAEEDA}" type="pres">
      <dgm:prSet presAssocID="{9BE0C285-B7EC-4A2E-977E-ACA8E477F65B}" presName="aSpace2" presStyleCnt="0"/>
      <dgm:spPr/>
    </dgm:pt>
    <dgm:pt modelId="{AC42E7B7-F978-4AA2-AB6C-AA48DC55B412}" type="pres">
      <dgm:prSet presAssocID="{2C9864C9-3584-4F1C-A886-975DA00CB8DD}" presName="childNode" presStyleLbl="node1" presStyleIdx="4" presStyleCnt="11" custScaleY="142245" custLinFactNeighborX="-808" custLinFactNeighborY="-64465">
        <dgm:presLayoutVars>
          <dgm:bulletEnabled val="1"/>
        </dgm:presLayoutVars>
      </dgm:prSet>
      <dgm:spPr/>
    </dgm:pt>
    <dgm:pt modelId="{F9413615-E1E0-4C9D-9D39-35CF18390D17}" type="pres">
      <dgm:prSet presAssocID="{2C9864C9-3584-4F1C-A886-975DA00CB8DD}" presName="aSpace2" presStyleCnt="0"/>
      <dgm:spPr/>
    </dgm:pt>
    <dgm:pt modelId="{8D3B6081-F5EE-45D6-AC23-3F21957263D3}" type="pres">
      <dgm:prSet presAssocID="{AA49158A-BCE1-49CB-8B96-707EBB3DDDBA}" presName="childNode" presStyleLbl="node1" presStyleIdx="5" presStyleCnt="11" custScaleY="209876">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6" presStyleCnt="11" custScaleX="106513" custScaleY="149639" custLinFactY="-56621" custLinFactNeighborX="-1853"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7" presStyleCnt="11" custScaleX="107081" custScaleY="116564" custLinFactY="-52027" custLinFactNeighborX="-1831"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8" presStyleCnt="11" custScaleX="108073" custScaleY="132496" custLinFactY="-39993" custLinFactNeighborX="-2252" custLinFactNeighborY="-100000">
        <dgm:presLayoutVars>
          <dgm:bulletEnabled val="1"/>
        </dgm:presLayoutVars>
      </dgm:prSet>
      <dgm:spPr/>
    </dgm:pt>
    <dgm:pt modelId="{8EA682F5-7964-484C-9993-695CC3C93FFC}" type="pres">
      <dgm:prSet presAssocID="{A6D994F1-451C-4EE6-AA6B-AEB816FA4058}" presName="aSpace2" presStyleCnt="0"/>
      <dgm:spPr/>
    </dgm:pt>
    <dgm:pt modelId="{471FF9BB-D6DE-4324-B470-72349C1813EA}" type="pres">
      <dgm:prSet presAssocID="{FCD69BE1-E17B-4E75-AE94-46EE42B8DF1D}" presName="childNode" presStyleLbl="node1" presStyleIdx="9" presStyleCnt="11" custScaleX="123092" custScaleY="149728" custLinFactY="-24497" custLinFactNeighborX="-909" custLinFactNeighborY="-100000">
        <dgm:presLayoutVars>
          <dgm:bulletEnabled val="1"/>
        </dgm:presLayoutVars>
      </dgm:prSet>
      <dgm:spPr/>
    </dgm:pt>
    <dgm:pt modelId="{76FC49BF-E8DB-47D9-A220-92A86893332F}" type="pres">
      <dgm:prSet presAssocID="{FCD69BE1-E17B-4E75-AE94-46EE42B8DF1D}" presName="aSpace2" presStyleCnt="0"/>
      <dgm:spPr/>
    </dgm:pt>
    <dgm:pt modelId="{F847B629-33E4-4C61-9040-8483CBAABAE1}" type="pres">
      <dgm:prSet presAssocID="{EACA1E05-83F9-4568-AED2-729C5058F473}" presName="childNode" presStyleLbl="node1" presStyleIdx="10" presStyleCnt="11" custScaleX="120020" custScaleY="177424" custLinFactNeighborX="383" custLinFactNeighborY="-63735">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5F147B11-C6EA-4E69-882F-F4879392B229}" type="presOf" srcId="{2C9864C9-3584-4F1C-A886-975DA00CB8DD}" destId="{AC42E7B7-F978-4AA2-AB6C-AA48DC55B412}" srcOrd="0" destOrd="0" presId="urn:microsoft.com/office/officeart/2005/8/layout/lProcess2"/>
    <dgm:cxn modelId="{8145C811-AA35-4722-BACE-C1DC8B65DFBF}" type="presOf" srcId="{AA49158A-BCE1-49CB-8B96-707EBB3DDDBA}" destId="{8D3B6081-F5EE-45D6-AC23-3F21957263D3}" srcOrd="0" destOrd="0" presId="urn:microsoft.com/office/officeart/2005/8/layout/lProcess2"/>
    <dgm:cxn modelId="{2F43F611-ED16-4EE6-99B6-4C7A3D9607C0}" type="presOf" srcId="{895F29E2-33E1-4766-976C-CEBF59B454CC}" destId="{EE088B3A-9E12-4F0B-814D-062B9E984979}" srcOrd="0" destOrd="0" presId="urn:microsoft.com/office/officeart/2005/8/layout/lProcess2"/>
    <dgm:cxn modelId="{35223015-7CDC-4823-A1ED-4CB51151A5D2}" srcId="{362EE700-AEB9-4869-AD2A-697190A9B12B}" destId="{2C9864C9-3584-4F1C-A886-975DA00CB8DD}" srcOrd="4" destOrd="0" parTransId="{BF900E96-02E0-4A39-94E0-04E7F5F35FDB}" sibTransId="{EFCF964A-BFA5-4722-86B3-7036697178A0}"/>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1942F63C-6F6B-425B-AD40-9BDB785AB0E9}" srcId="{362EE700-AEB9-4869-AD2A-697190A9B12B}" destId="{AA49158A-BCE1-49CB-8B96-707EBB3DDDBA}" srcOrd="5" destOrd="0" parTransId="{7EE730EB-7C3B-429B-A23F-092B08B6B814}" sibTransId="{8F0B2A68-1725-4758-A1DE-E7FFC0696941}"/>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BB58536B-1C6B-4753-8A54-1B663C2027DB}" srcId="{95C02437-7BF8-4B66-A3AD-E33BC12A73C0}" destId="{FCD69BE1-E17B-4E75-AE94-46EE42B8DF1D}" srcOrd="3" destOrd="0" parTransId="{846804A7-9F55-404D-B4C0-0708B843A2FE}" sibTransId="{2BF7B4F0-A40A-4E11-9192-05DC4A894541}"/>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FBB10F93-14AC-4777-9D98-AC147CABE8A5}" type="presOf" srcId="{FCD69BE1-E17B-4E75-AE94-46EE42B8DF1D}" destId="{471FF9BB-D6DE-4324-B470-72349C1813EA}" srcOrd="0" destOrd="0" presId="urn:microsoft.com/office/officeart/2005/8/layout/lProcess2"/>
    <dgm:cxn modelId="{60249A94-C50F-442A-A05D-EC13E6866C6E}" srcId="{362EE700-AEB9-4869-AD2A-697190A9B12B}" destId="{9BE0C285-B7EC-4A2E-977E-ACA8E477F65B}" srcOrd="3" destOrd="0" parTransId="{68093589-7DC6-4CB8-8858-5E8742E1C2E4}" sibTransId="{D61CACFE-9472-438E-8F14-90ABBE49F445}"/>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1850C0DA-29E9-495D-AD35-B11FC21D1F02}" type="presOf" srcId="{9BE0C285-B7EC-4A2E-977E-ACA8E477F65B}" destId="{D598A505-DC42-4DB9-98C4-07C664EECE7A}" srcOrd="0" destOrd="0" presId="urn:microsoft.com/office/officeart/2005/8/layout/lProcess2"/>
    <dgm:cxn modelId="{CC75AFE6-710C-4A4F-95A2-31A3931183A6}" srcId="{95C02437-7BF8-4B66-A3AD-E33BC12A73C0}" destId="{EACA1E05-83F9-4568-AED2-729C5058F473}" srcOrd="4"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E599CAAC-E058-4B02-9C64-7C352AE0EF30}" type="presParOf" srcId="{66DF0316-CE02-40E3-9587-023B16DA6C56}" destId="{EDF44623-AACD-4BA7-B9AF-EDE0FA0C0D04}" srcOrd="5" destOrd="0" presId="urn:microsoft.com/office/officeart/2005/8/layout/lProcess2"/>
    <dgm:cxn modelId="{90B3D77D-0E20-45BC-84AB-D7910BA903C2}" type="presParOf" srcId="{66DF0316-CE02-40E3-9587-023B16DA6C56}" destId="{D598A505-DC42-4DB9-98C4-07C664EECE7A}" srcOrd="6" destOrd="0" presId="urn:microsoft.com/office/officeart/2005/8/layout/lProcess2"/>
    <dgm:cxn modelId="{4FE10E45-39DD-49C1-B03D-E4CAF7F458DA}" type="presParOf" srcId="{66DF0316-CE02-40E3-9587-023B16DA6C56}" destId="{A010126A-9B28-4F75-9645-044C2FFAEEDA}" srcOrd="7" destOrd="0" presId="urn:microsoft.com/office/officeart/2005/8/layout/lProcess2"/>
    <dgm:cxn modelId="{59096E76-14DF-47AA-BB3F-4A61B3DECDB8}" type="presParOf" srcId="{66DF0316-CE02-40E3-9587-023B16DA6C56}" destId="{AC42E7B7-F978-4AA2-AB6C-AA48DC55B412}" srcOrd="8" destOrd="0" presId="urn:microsoft.com/office/officeart/2005/8/layout/lProcess2"/>
    <dgm:cxn modelId="{D75B545E-FACC-4FAB-8896-435B9DE453B4}" type="presParOf" srcId="{66DF0316-CE02-40E3-9587-023B16DA6C56}" destId="{F9413615-E1E0-4C9D-9D39-35CF18390D17}" srcOrd="9" destOrd="0" presId="urn:microsoft.com/office/officeart/2005/8/layout/lProcess2"/>
    <dgm:cxn modelId="{EFDA2DCA-8DB3-4491-95B2-44EBA3CE904C}" type="presParOf" srcId="{66DF0316-CE02-40E3-9587-023B16DA6C56}" destId="{8D3B6081-F5EE-45D6-AC23-3F21957263D3}" srcOrd="10"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DA8CD1A0-FD0E-4969-B020-04F7139A83F3}" type="presParOf" srcId="{410F5B94-65EB-4292-8EAE-E4141418E70B}" destId="{471FF9BB-D6DE-4324-B470-72349C1813EA}" srcOrd="6" destOrd="0" presId="urn:microsoft.com/office/officeart/2005/8/layout/lProcess2"/>
    <dgm:cxn modelId="{946B5220-9824-400C-AB21-84F63981551B}" type="presParOf" srcId="{410F5B94-65EB-4292-8EAE-E4141418E70B}" destId="{76FC49BF-E8DB-47D9-A220-92A86893332F}" srcOrd="7" destOrd="0" presId="urn:microsoft.com/office/officeart/2005/8/layout/lProcess2"/>
    <dgm:cxn modelId="{1C8AECE8-462A-4B0B-8CE2-A5090EEBF761}" type="presParOf" srcId="{410F5B94-65EB-4292-8EAE-E4141418E70B}" destId="{F847B629-33E4-4C61-9040-8483CBAABAE1}"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7D48ADE-4F2F-478A-A742-9C00FC84093A}"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14C76563-9E09-4E3B-BE9B-6C03116FF396}">
      <dgm:prSet/>
      <dgm:spPr/>
      <dgm:t>
        <a:bodyPr/>
        <a:lstStyle/>
        <a:p>
          <a:pPr>
            <a:lnSpc>
              <a:spcPct val="100000"/>
            </a:lnSpc>
          </a:pPr>
          <a:r>
            <a:rPr lang="en-GB" dirty="0"/>
            <a:t>Try to find three examples of SSD and HDD drives from different manufacturers.</a:t>
          </a:r>
          <a:endParaRPr lang="en-US" dirty="0"/>
        </a:p>
      </dgm:t>
    </dgm:pt>
    <dgm:pt modelId="{3646350E-419C-4689-AD9C-E327CFABF47F}" type="parTrans" cxnId="{7A393C72-7616-4825-9153-DAAB8EF0E249}">
      <dgm:prSet/>
      <dgm:spPr/>
      <dgm:t>
        <a:bodyPr/>
        <a:lstStyle/>
        <a:p>
          <a:endParaRPr lang="en-US"/>
        </a:p>
      </dgm:t>
    </dgm:pt>
    <dgm:pt modelId="{D1EE8A95-6A47-4898-8E57-E9C6E5994242}" type="sibTrans" cxnId="{7A393C72-7616-4825-9153-DAAB8EF0E249}">
      <dgm:prSet/>
      <dgm:spPr/>
      <dgm:t>
        <a:bodyPr/>
        <a:lstStyle/>
        <a:p>
          <a:endParaRPr lang="en-US"/>
        </a:p>
      </dgm:t>
    </dgm:pt>
    <dgm:pt modelId="{54A3E159-B978-44EA-9F54-7A08EAC24A58}">
      <dgm:prSet/>
      <dgm:spPr/>
      <dgm:t>
        <a:bodyPr/>
        <a:lstStyle/>
        <a:p>
          <a:pPr>
            <a:lnSpc>
              <a:spcPct val="100000"/>
            </a:lnSpc>
          </a:pPr>
          <a:r>
            <a:rPr lang="en-GB" dirty="0"/>
            <a:t>For each disk drive find out:</a:t>
          </a:r>
          <a:endParaRPr lang="en-US" dirty="0"/>
        </a:p>
      </dgm:t>
    </dgm:pt>
    <dgm:pt modelId="{115AB6B2-1BC4-4A02-8D50-7A20F847D63F}" type="parTrans" cxnId="{B13A5442-4C15-4E63-BE18-0C440AF6477D}">
      <dgm:prSet/>
      <dgm:spPr/>
      <dgm:t>
        <a:bodyPr/>
        <a:lstStyle/>
        <a:p>
          <a:endParaRPr lang="en-US"/>
        </a:p>
      </dgm:t>
    </dgm:pt>
    <dgm:pt modelId="{F79CD623-724A-4F40-9AB8-1D44308EE6BA}" type="sibTrans" cxnId="{B13A5442-4C15-4E63-BE18-0C440AF6477D}">
      <dgm:prSet/>
      <dgm:spPr/>
      <dgm:t>
        <a:bodyPr/>
        <a:lstStyle/>
        <a:p>
          <a:endParaRPr lang="en-US"/>
        </a:p>
      </dgm:t>
    </dgm:pt>
    <dgm:pt modelId="{4C946D1A-E02E-4D4A-B191-6CDE32299C0E}">
      <dgm:prSet/>
      <dgm:spPr/>
      <dgm:t>
        <a:bodyPr/>
        <a:lstStyle/>
        <a:p>
          <a:pPr>
            <a:lnSpc>
              <a:spcPct val="100000"/>
            </a:lnSpc>
          </a:pPr>
          <a:r>
            <a:rPr lang="en-GB" b="1" i="1" dirty="0"/>
            <a:t>The size of the drive</a:t>
          </a:r>
          <a:r>
            <a:rPr lang="en-GB" dirty="0"/>
            <a:t>.</a:t>
          </a:r>
          <a:endParaRPr lang="en-US" dirty="0"/>
        </a:p>
      </dgm:t>
    </dgm:pt>
    <dgm:pt modelId="{C5FBE625-CF9C-465A-95D1-14B98F9458C9}" type="parTrans" cxnId="{57A34DC2-5018-4C37-A078-2B7138622CCA}">
      <dgm:prSet/>
      <dgm:spPr/>
      <dgm:t>
        <a:bodyPr/>
        <a:lstStyle/>
        <a:p>
          <a:endParaRPr lang="en-US"/>
        </a:p>
      </dgm:t>
    </dgm:pt>
    <dgm:pt modelId="{32FB275E-7588-4F80-B766-E2F4A7A91063}" type="sibTrans" cxnId="{57A34DC2-5018-4C37-A078-2B7138622CCA}">
      <dgm:prSet/>
      <dgm:spPr/>
      <dgm:t>
        <a:bodyPr/>
        <a:lstStyle/>
        <a:p>
          <a:endParaRPr lang="en-US"/>
        </a:p>
      </dgm:t>
    </dgm:pt>
    <dgm:pt modelId="{10ADC664-672C-4BD3-A0FA-43D2D0EA8726}">
      <dgm:prSet/>
      <dgm:spPr/>
      <dgm:t>
        <a:bodyPr/>
        <a:lstStyle/>
        <a:p>
          <a:pPr>
            <a:lnSpc>
              <a:spcPct val="100000"/>
            </a:lnSpc>
          </a:pPr>
          <a:r>
            <a:rPr lang="en-GB" b="1" i="1" dirty="0"/>
            <a:t>The cost of the drive</a:t>
          </a:r>
          <a:r>
            <a:rPr lang="en-GB" dirty="0"/>
            <a:t>.</a:t>
          </a:r>
          <a:endParaRPr lang="en-US" dirty="0"/>
        </a:p>
      </dgm:t>
    </dgm:pt>
    <dgm:pt modelId="{0478E1C9-9EDE-41F6-BD4E-BF716709BC29}" type="parTrans" cxnId="{399CF1D1-543D-491D-AEC5-6CF5C3EC0B34}">
      <dgm:prSet/>
      <dgm:spPr/>
      <dgm:t>
        <a:bodyPr/>
        <a:lstStyle/>
        <a:p>
          <a:endParaRPr lang="en-US"/>
        </a:p>
      </dgm:t>
    </dgm:pt>
    <dgm:pt modelId="{30DA4F4C-B153-4390-B9B5-44D09316AD2D}" type="sibTrans" cxnId="{399CF1D1-543D-491D-AEC5-6CF5C3EC0B34}">
      <dgm:prSet/>
      <dgm:spPr/>
      <dgm:t>
        <a:bodyPr/>
        <a:lstStyle/>
        <a:p>
          <a:endParaRPr lang="en-US"/>
        </a:p>
      </dgm:t>
    </dgm:pt>
    <dgm:pt modelId="{33F5F5BF-2807-4210-9357-4C58045EDB7D}">
      <dgm:prSet/>
      <dgm:spPr/>
      <dgm:t>
        <a:bodyPr/>
        <a:lstStyle/>
        <a:p>
          <a:pPr>
            <a:lnSpc>
              <a:spcPct val="100000"/>
            </a:lnSpc>
          </a:pPr>
          <a:r>
            <a:rPr lang="en-US" dirty="0"/>
            <a:t>Can you identify any patterns from your research?</a:t>
          </a:r>
        </a:p>
      </dgm:t>
    </dgm:pt>
    <dgm:pt modelId="{C2F32227-DB0A-4548-BCE5-BA74040349F7}" type="parTrans" cxnId="{42EEF48A-124B-4663-B302-7AE9ED4F116A}">
      <dgm:prSet/>
      <dgm:spPr/>
      <dgm:t>
        <a:bodyPr/>
        <a:lstStyle/>
        <a:p>
          <a:endParaRPr lang="en-GB"/>
        </a:p>
      </dgm:t>
    </dgm:pt>
    <dgm:pt modelId="{31B2BE7F-4595-40EC-8F02-0CDD2C6297C0}" type="sibTrans" cxnId="{42EEF48A-124B-4663-B302-7AE9ED4F116A}">
      <dgm:prSet/>
      <dgm:spPr/>
      <dgm:t>
        <a:bodyPr/>
        <a:lstStyle/>
        <a:p>
          <a:endParaRPr lang="en-GB"/>
        </a:p>
      </dgm:t>
    </dgm:pt>
    <dgm:pt modelId="{031AD171-2BE9-44D2-8177-A8552ACE251C}" type="pres">
      <dgm:prSet presAssocID="{77D48ADE-4F2F-478A-A742-9C00FC84093A}" presName="root" presStyleCnt="0">
        <dgm:presLayoutVars>
          <dgm:dir/>
          <dgm:resizeHandles val="exact"/>
        </dgm:presLayoutVars>
      </dgm:prSet>
      <dgm:spPr/>
    </dgm:pt>
    <dgm:pt modelId="{224B3EBA-B812-42E4-B460-E5A8A7C0BF61}" type="pres">
      <dgm:prSet presAssocID="{14C76563-9E09-4E3B-BE9B-6C03116FF396}" presName="compNode" presStyleCnt="0"/>
      <dgm:spPr/>
    </dgm:pt>
    <dgm:pt modelId="{2F010705-0A78-4444-9497-504A927ACC57}" type="pres">
      <dgm:prSet presAssocID="{14C76563-9E09-4E3B-BE9B-6C03116FF396}" presName="bgRect" presStyleLbl="bgShp" presStyleIdx="0" presStyleCnt="5"/>
      <dgm:spPr/>
    </dgm:pt>
    <dgm:pt modelId="{C495D863-63E4-416C-BD00-E9CDA615F04D}" type="pres">
      <dgm:prSet presAssocID="{14C76563-9E09-4E3B-BE9B-6C03116FF396}"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ble"/>
        </a:ext>
      </dgm:extLst>
    </dgm:pt>
    <dgm:pt modelId="{4756A228-2420-486A-9F42-134438796045}" type="pres">
      <dgm:prSet presAssocID="{14C76563-9E09-4E3B-BE9B-6C03116FF396}" presName="spaceRect" presStyleCnt="0"/>
      <dgm:spPr/>
    </dgm:pt>
    <dgm:pt modelId="{EC63C6FD-3757-4FD6-8652-A07046DCA751}" type="pres">
      <dgm:prSet presAssocID="{14C76563-9E09-4E3B-BE9B-6C03116FF396}" presName="parTx" presStyleLbl="revTx" presStyleIdx="0" presStyleCnt="5">
        <dgm:presLayoutVars>
          <dgm:chMax val="0"/>
          <dgm:chPref val="0"/>
        </dgm:presLayoutVars>
      </dgm:prSet>
      <dgm:spPr/>
    </dgm:pt>
    <dgm:pt modelId="{0E0C3679-D0FE-4ADD-BC99-6EB0159FE85F}" type="pres">
      <dgm:prSet presAssocID="{D1EE8A95-6A47-4898-8E57-E9C6E5994242}" presName="sibTrans" presStyleCnt="0"/>
      <dgm:spPr/>
    </dgm:pt>
    <dgm:pt modelId="{4B2C689D-030B-43A4-8B1B-063DA38BDA67}" type="pres">
      <dgm:prSet presAssocID="{54A3E159-B978-44EA-9F54-7A08EAC24A58}" presName="compNode" presStyleCnt="0"/>
      <dgm:spPr/>
    </dgm:pt>
    <dgm:pt modelId="{A39B1A46-7F06-423A-A288-0AF28381EF46}" type="pres">
      <dgm:prSet presAssocID="{54A3E159-B978-44EA-9F54-7A08EAC24A58}" presName="bgRect" presStyleLbl="bgShp" presStyleIdx="1" presStyleCnt="5"/>
      <dgm:spPr/>
    </dgm:pt>
    <dgm:pt modelId="{24FD7BD0-4172-4B9F-9C8A-424CB68CE258}" type="pres">
      <dgm:prSet presAssocID="{54A3E159-B978-44EA-9F54-7A08EAC24A58}"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ze"/>
        </a:ext>
      </dgm:extLst>
    </dgm:pt>
    <dgm:pt modelId="{C6BA9FD5-215C-410E-BE1A-22EFE9CB4F9B}" type="pres">
      <dgm:prSet presAssocID="{54A3E159-B978-44EA-9F54-7A08EAC24A58}" presName="spaceRect" presStyleCnt="0"/>
      <dgm:spPr/>
    </dgm:pt>
    <dgm:pt modelId="{5D5E3185-CDF9-43CE-B3C6-7366A1D6985A}" type="pres">
      <dgm:prSet presAssocID="{54A3E159-B978-44EA-9F54-7A08EAC24A58}" presName="parTx" presStyleLbl="revTx" presStyleIdx="1" presStyleCnt="5">
        <dgm:presLayoutVars>
          <dgm:chMax val="0"/>
          <dgm:chPref val="0"/>
        </dgm:presLayoutVars>
      </dgm:prSet>
      <dgm:spPr/>
    </dgm:pt>
    <dgm:pt modelId="{BF93453E-F3D0-4AE5-8DE1-C3EDE77D0823}" type="pres">
      <dgm:prSet presAssocID="{F79CD623-724A-4F40-9AB8-1D44308EE6BA}" presName="sibTrans" presStyleCnt="0"/>
      <dgm:spPr/>
    </dgm:pt>
    <dgm:pt modelId="{EB7340AB-0CFB-417F-A2D0-87AA5766D8EF}" type="pres">
      <dgm:prSet presAssocID="{4C946D1A-E02E-4D4A-B191-6CDE32299C0E}" presName="compNode" presStyleCnt="0"/>
      <dgm:spPr/>
    </dgm:pt>
    <dgm:pt modelId="{1CDCAF53-5722-4E5A-95DE-5F173C3273CA}" type="pres">
      <dgm:prSet presAssocID="{4C946D1A-E02E-4D4A-B191-6CDE32299C0E}" presName="bgRect" presStyleLbl="bgShp" presStyleIdx="2" presStyleCnt="5"/>
      <dgm:spPr/>
    </dgm:pt>
    <dgm:pt modelId="{31A955F6-2CAE-4750-940F-B3E24303C151}" type="pres">
      <dgm:prSet presAssocID="{4C946D1A-E02E-4D4A-B191-6CDE32299C0E}"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ity"/>
        </a:ext>
      </dgm:extLst>
    </dgm:pt>
    <dgm:pt modelId="{2F0C9125-9105-4541-A727-713B59C51559}" type="pres">
      <dgm:prSet presAssocID="{4C946D1A-E02E-4D4A-B191-6CDE32299C0E}" presName="spaceRect" presStyleCnt="0"/>
      <dgm:spPr/>
    </dgm:pt>
    <dgm:pt modelId="{4E7BC250-5E5F-4C47-AC72-E107F40E9673}" type="pres">
      <dgm:prSet presAssocID="{4C946D1A-E02E-4D4A-B191-6CDE32299C0E}" presName="parTx" presStyleLbl="revTx" presStyleIdx="2" presStyleCnt="5">
        <dgm:presLayoutVars>
          <dgm:chMax val="0"/>
          <dgm:chPref val="0"/>
        </dgm:presLayoutVars>
      </dgm:prSet>
      <dgm:spPr/>
    </dgm:pt>
    <dgm:pt modelId="{441A6609-FC33-4A08-B570-D96188D28F9F}" type="pres">
      <dgm:prSet presAssocID="{32FB275E-7588-4F80-B766-E2F4A7A91063}" presName="sibTrans" presStyleCnt="0"/>
      <dgm:spPr/>
    </dgm:pt>
    <dgm:pt modelId="{63B24BD1-3E7E-486E-95D3-FA66B022E425}" type="pres">
      <dgm:prSet presAssocID="{10ADC664-672C-4BD3-A0FA-43D2D0EA8726}" presName="compNode" presStyleCnt="0"/>
      <dgm:spPr/>
    </dgm:pt>
    <dgm:pt modelId="{72A3306C-850B-4595-AC65-089C472D30B5}" type="pres">
      <dgm:prSet presAssocID="{10ADC664-672C-4BD3-A0FA-43D2D0EA8726}" presName="bgRect" presStyleLbl="bgShp" presStyleIdx="3" presStyleCnt="5"/>
      <dgm:spPr/>
    </dgm:pt>
    <dgm:pt modelId="{BF3A4258-DFD3-4484-9CFB-D699ECA9EB90}" type="pres">
      <dgm:prSet presAssocID="{10ADC664-672C-4BD3-A0FA-43D2D0EA8726}"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oney"/>
        </a:ext>
      </dgm:extLst>
    </dgm:pt>
    <dgm:pt modelId="{DA122901-4DEE-49B4-8B34-69AC8F979785}" type="pres">
      <dgm:prSet presAssocID="{10ADC664-672C-4BD3-A0FA-43D2D0EA8726}" presName="spaceRect" presStyleCnt="0"/>
      <dgm:spPr/>
    </dgm:pt>
    <dgm:pt modelId="{B3BCB6B0-BFA4-4A78-BBC4-F6127E43EF4A}" type="pres">
      <dgm:prSet presAssocID="{10ADC664-672C-4BD3-A0FA-43D2D0EA8726}" presName="parTx" presStyleLbl="revTx" presStyleIdx="3" presStyleCnt="5">
        <dgm:presLayoutVars>
          <dgm:chMax val="0"/>
          <dgm:chPref val="0"/>
        </dgm:presLayoutVars>
      </dgm:prSet>
      <dgm:spPr/>
    </dgm:pt>
    <dgm:pt modelId="{122AFCC3-E653-4CE2-8FC1-8752C4A45FAB}" type="pres">
      <dgm:prSet presAssocID="{30DA4F4C-B153-4390-B9B5-44D09316AD2D}" presName="sibTrans" presStyleCnt="0"/>
      <dgm:spPr/>
    </dgm:pt>
    <dgm:pt modelId="{6893D1E5-8A18-4BE8-A4E1-C58D3FC22474}" type="pres">
      <dgm:prSet presAssocID="{33F5F5BF-2807-4210-9357-4C58045EDB7D}" presName="compNode" presStyleCnt="0"/>
      <dgm:spPr/>
    </dgm:pt>
    <dgm:pt modelId="{957F72AD-77F0-49E3-93BF-152F50F24722}" type="pres">
      <dgm:prSet presAssocID="{33F5F5BF-2807-4210-9357-4C58045EDB7D}" presName="bgRect" presStyleLbl="bgShp" presStyleIdx="4" presStyleCnt="5"/>
      <dgm:spPr/>
    </dgm:pt>
    <dgm:pt modelId="{12D4FCE0-B796-47DE-808A-06194A894792}" type="pres">
      <dgm:prSet presAssocID="{33F5F5BF-2807-4210-9357-4C58045EDB7D}" presName="iconRect" presStyleLbl="nod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Database outline"/>
        </a:ext>
      </dgm:extLst>
    </dgm:pt>
    <dgm:pt modelId="{44325954-E192-40C4-A2E5-08A356DA7F70}" type="pres">
      <dgm:prSet presAssocID="{33F5F5BF-2807-4210-9357-4C58045EDB7D}" presName="spaceRect" presStyleCnt="0"/>
      <dgm:spPr/>
    </dgm:pt>
    <dgm:pt modelId="{8213132C-5A9D-4181-8963-415E5E9E62CC}" type="pres">
      <dgm:prSet presAssocID="{33F5F5BF-2807-4210-9357-4C58045EDB7D}" presName="parTx" presStyleLbl="revTx" presStyleIdx="4" presStyleCnt="5">
        <dgm:presLayoutVars>
          <dgm:chMax val="0"/>
          <dgm:chPref val="0"/>
        </dgm:presLayoutVars>
      </dgm:prSet>
      <dgm:spPr/>
    </dgm:pt>
  </dgm:ptLst>
  <dgm:cxnLst>
    <dgm:cxn modelId="{B102F808-66BF-4940-A905-8E7FE6200A6A}" type="presOf" srcId="{33F5F5BF-2807-4210-9357-4C58045EDB7D}" destId="{8213132C-5A9D-4181-8963-415E5E9E62CC}" srcOrd="0" destOrd="0" presId="urn:microsoft.com/office/officeart/2018/2/layout/IconVerticalSolidList"/>
    <dgm:cxn modelId="{8A7BD141-293F-420D-971D-18678F82AFD1}" type="presOf" srcId="{77D48ADE-4F2F-478A-A742-9C00FC84093A}" destId="{031AD171-2BE9-44D2-8177-A8552ACE251C}" srcOrd="0" destOrd="0" presId="urn:microsoft.com/office/officeart/2018/2/layout/IconVerticalSolidList"/>
    <dgm:cxn modelId="{B13A5442-4C15-4E63-BE18-0C440AF6477D}" srcId="{77D48ADE-4F2F-478A-A742-9C00FC84093A}" destId="{54A3E159-B978-44EA-9F54-7A08EAC24A58}" srcOrd="1" destOrd="0" parTransId="{115AB6B2-1BC4-4A02-8D50-7A20F847D63F}" sibTransId="{F79CD623-724A-4F40-9AB8-1D44308EE6BA}"/>
    <dgm:cxn modelId="{7A393C72-7616-4825-9153-DAAB8EF0E249}" srcId="{77D48ADE-4F2F-478A-A742-9C00FC84093A}" destId="{14C76563-9E09-4E3B-BE9B-6C03116FF396}" srcOrd="0" destOrd="0" parTransId="{3646350E-419C-4689-AD9C-E327CFABF47F}" sibTransId="{D1EE8A95-6A47-4898-8E57-E9C6E5994242}"/>
    <dgm:cxn modelId="{2D425B7A-4DB6-465C-9CD6-C5CB2FEAEE52}" type="presOf" srcId="{14C76563-9E09-4E3B-BE9B-6C03116FF396}" destId="{EC63C6FD-3757-4FD6-8652-A07046DCA751}" srcOrd="0" destOrd="0" presId="urn:microsoft.com/office/officeart/2018/2/layout/IconVerticalSolidList"/>
    <dgm:cxn modelId="{1AED3385-ACBF-4692-A041-E03B59ACF1FC}" type="presOf" srcId="{10ADC664-672C-4BD3-A0FA-43D2D0EA8726}" destId="{B3BCB6B0-BFA4-4A78-BBC4-F6127E43EF4A}" srcOrd="0" destOrd="0" presId="urn:microsoft.com/office/officeart/2018/2/layout/IconVerticalSolidList"/>
    <dgm:cxn modelId="{42EEF48A-124B-4663-B302-7AE9ED4F116A}" srcId="{77D48ADE-4F2F-478A-A742-9C00FC84093A}" destId="{33F5F5BF-2807-4210-9357-4C58045EDB7D}" srcOrd="4" destOrd="0" parTransId="{C2F32227-DB0A-4548-BCE5-BA74040349F7}" sibTransId="{31B2BE7F-4595-40EC-8F02-0CDD2C6297C0}"/>
    <dgm:cxn modelId="{8A9EB7A9-234E-4254-AD46-084262FF4B5D}" type="presOf" srcId="{54A3E159-B978-44EA-9F54-7A08EAC24A58}" destId="{5D5E3185-CDF9-43CE-B3C6-7366A1D6985A}" srcOrd="0" destOrd="0" presId="urn:microsoft.com/office/officeart/2018/2/layout/IconVerticalSolidList"/>
    <dgm:cxn modelId="{0CC0A5BB-FD8B-4B58-8DC8-FBB9BEB88367}" type="presOf" srcId="{4C946D1A-E02E-4D4A-B191-6CDE32299C0E}" destId="{4E7BC250-5E5F-4C47-AC72-E107F40E9673}" srcOrd="0" destOrd="0" presId="urn:microsoft.com/office/officeart/2018/2/layout/IconVerticalSolidList"/>
    <dgm:cxn modelId="{57A34DC2-5018-4C37-A078-2B7138622CCA}" srcId="{77D48ADE-4F2F-478A-A742-9C00FC84093A}" destId="{4C946D1A-E02E-4D4A-B191-6CDE32299C0E}" srcOrd="2" destOrd="0" parTransId="{C5FBE625-CF9C-465A-95D1-14B98F9458C9}" sibTransId="{32FB275E-7588-4F80-B766-E2F4A7A91063}"/>
    <dgm:cxn modelId="{399CF1D1-543D-491D-AEC5-6CF5C3EC0B34}" srcId="{77D48ADE-4F2F-478A-A742-9C00FC84093A}" destId="{10ADC664-672C-4BD3-A0FA-43D2D0EA8726}" srcOrd="3" destOrd="0" parTransId="{0478E1C9-9EDE-41F6-BD4E-BF716709BC29}" sibTransId="{30DA4F4C-B153-4390-B9B5-44D09316AD2D}"/>
    <dgm:cxn modelId="{77242C16-3B9D-48CA-9DF9-76F89217966F}" type="presParOf" srcId="{031AD171-2BE9-44D2-8177-A8552ACE251C}" destId="{224B3EBA-B812-42E4-B460-E5A8A7C0BF61}" srcOrd="0" destOrd="0" presId="urn:microsoft.com/office/officeart/2018/2/layout/IconVerticalSolidList"/>
    <dgm:cxn modelId="{EEDF04D0-0E5B-431D-AF24-D8E640E3673F}" type="presParOf" srcId="{224B3EBA-B812-42E4-B460-E5A8A7C0BF61}" destId="{2F010705-0A78-4444-9497-504A927ACC57}" srcOrd="0" destOrd="0" presId="urn:microsoft.com/office/officeart/2018/2/layout/IconVerticalSolidList"/>
    <dgm:cxn modelId="{5AD5F09C-0E5A-4BC7-A5EB-E1A4E26027F5}" type="presParOf" srcId="{224B3EBA-B812-42E4-B460-E5A8A7C0BF61}" destId="{C495D863-63E4-416C-BD00-E9CDA615F04D}" srcOrd="1" destOrd="0" presId="urn:microsoft.com/office/officeart/2018/2/layout/IconVerticalSolidList"/>
    <dgm:cxn modelId="{21D2EB3D-86AE-4C21-829C-63DC85D5867D}" type="presParOf" srcId="{224B3EBA-B812-42E4-B460-E5A8A7C0BF61}" destId="{4756A228-2420-486A-9F42-134438796045}" srcOrd="2" destOrd="0" presId="urn:microsoft.com/office/officeart/2018/2/layout/IconVerticalSolidList"/>
    <dgm:cxn modelId="{8871E471-E016-4F40-874E-9C658AB8EDAD}" type="presParOf" srcId="{224B3EBA-B812-42E4-B460-E5A8A7C0BF61}" destId="{EC63C6FD-3757-4FD6-8652-A07046DCA751}" srcOrd="3" destOrd="0" presId="urn:microsoft.com/office/officeart/2018/2/layout/IconVerticalSolidList"/>
    <dgm:cxn modelId="{E21B056C-13C5-4192-B1EA-53327AA35A78}" type="presParOf" srcId="{031AD171-2BE9-44D2-8177-A8552ACE251C}" destId="{0E0C3679-D0FE-4ADD-BC99-6EB0159FE85F}" srcOrd="1" destOrd="0" presId="urn:microsoft.com/office/officeart/2018/2/layout/IconVerticalSolidList"/>
    <dgm:cxn modelId="{FEB4AB93-C342-4F0B-9661-E9B212F94724}" type="presParOf" srcId="{031AD171-2BE9-44D2-8177-A8552ACE251C}" destId="{4B2C689D-030B-43A4-8B1B-063DA38BDA67}" srcOrd="2" destOrd="0" presId="urn:microsoft.com/office/officeart/2018/2/layout/IconVerticalSolidList"/>
    <dgm:cxn modelId="{66312AA7-5ED2-4745-85B7-2F19BFFBA0D2}" type="presParOf" srcId="{4B2C689D-030B-43A4-8B1B-063DA38BDA67}" destId="{A39B1A46-7F06-423A-A288-0AF28381EF46}" srcOrd="0" destOrd="0" presId="urn:microsoft.com/office/officeart/2018/2/layout/IconVerticalSolidList"/>
    <dgm:cxn modelId="{15E7B184-C8EA-4C1A-988E-774E049831D8}" type="presParOf" srcId="{4B2C689D-030B-43A4-8B1B-063DA38BDA67}" destId="{24FD7BD0-4172-4B9F-9C8A-424CB68CE258}" srcOrd="1" destOrd="0" presId="urn:microsoft.com/office/officeart/2018/2/layout/IconVerticalSolidList"/>
    <dgm:cxn modelId="{7E4AA12E-FB68-4207-AD9F-415C620D587E}" type="presParOf" srcId="{4B2C689D-030B-43A4-8B1B-063DA38BDA67}" destId="{C6BA9FD5-215C-410E-BE1A-22EFE9CB4F9B}" srcOrd="2" destOrd="0" presId="urn:microsoft.com/office/officeart/2018/2/layout/IconVerticalSolidList"/>
    <dgm:cxn modelId="{ED705220-60AF-42E0-872B-6AB7636546E7}" type="presParOf" srcId="{4B2C689D-030B-43A4-8B1B-063DA38BDA67}" destId="{5D5E3185-CDF9-43CE-B3C6-7366A1D6985A}" srcOrd="3" destOrd="0" presId="urn:microsoft.com/office/officeart/2018/2/layout/IconVerticalSolidList"/>
    <dgm:cxn modelId="{3C9573A1-88AC-4746-8E17-EB7EF0B99122}" type="presParOf" srcId="{031AD171-2BE9-44D2-8177-A8552ACE251C}" destId="{BF93453E-F3D0-4AE5-8DE1-C3EDE77D0823}" srcOrd="3" destOrd="0" presId="urn:microsoft.com/office/officeart/2018/2/layout/IconVerticalSolidList"/>
    <dgm:cxn modelId="{6B704538-446E-4154-AC0E-48C97EF3843F}" type="presParOf" srcId="{031AD171-2BE9-44D2-8177-A8552ACE251C}" destId="{EB7340AB-0CFB-417F-A2D0-87AA5766D8EF}" srcOrd="4" destOrd="0" presId="urn:microsoft.com/office/officeart/2018/2/layout/IconVerticalSolidList"/>
    <dgm:cxn modelId="{F0AF9EBC-CB52-4C6F-8740-16618FE0216C}" type="presParOf" srcId="{EB7340AB-0CFB-417F-A2D0-87AA5766D8EF}" destId="{1CDCAF53-5722-4E5A-95DE-5F173C3273CA}" srcOrd="0" destOrd="0" presId="urn:microsoft.com/office/officeart/2018/2/layout/IconVerticalSolidList"/>
    <dgm:cxn modelId="{E3DDCC8C-CC82-4E72-AFD7-4F75170DD64D}" type="presParOf" srcId="{EB7340AB-0CFB-417F-A2D0-87AA5766D8EF}" destId="{31A955F6-2CAE-4750-940F-B3E24303C151}" srcOrd="1" destOrd="0" presId="urn:microsoft.com/office/officeart/2018/2/layout/IconVerticalSolidList"/>
    <dgm:cxn modelId="{A44DD759-7532-40CF-98EA-3EE5BB3903AB}" type="presParOf" srcId="{EB7340AB-0CFB-417F-A2D0-87AA5766D8EF}" destId="{2F0C9125-9105-4541-A727-713B59C51559}" srcOrd="2" destOrd="0" presId="urn:microsoft.com/office/officeart/2018/2/layout/IconVerticalSolidList"/>
    <dgm:cxn modelId="{E838DF0E-2A75-462C-AE34-EC9A3F936525}" type="presParOf" srcId="{EB7340AB-0CFB-417F-A2D0-87AA5766D8EF}" destId="{4E7BC250-5E5F-4C47-AC72-E107F40E9673}" srcOrd="3" destOrd="0" presId="urn:microsoft.com/office/officeart/2018/2/layout/IconVerticalSolidList"/>
    <dgm:cxn modelId="{FFF8FE41-90E0-4CAE-9214-C4B5940461AE}" type="presParOf" srcId="{031AD171-2BE9-44D2-8177-A8552ACE251C}" destId="{441A6609-FC33-4A08-B570-D96188D28F9F}" srcOrd="5" destOrd="0" presId="urn:microsoft.com/office/officeart/2018/2/layout/IconVerticalSolidList"/>
    <dgm:cxn modelId="{FFCDD1EE-6C38-4681-8BDB-3E4115A873E2}" type="presParOf" srcId="{031AD171-2BE9-44D2-8177-A8552ACE251C}" destId="{63B24BD1-3E7E-486E-95D3-FA66B022E425}" srcOrd="6" destOrd="0" presId="urn:microsoft.com/office/officeart/2018/2/layout/IconVerticalSolidList"/>
    <dgm:cxn modelId="{E4F1CC25-5EAD-4F97-BE32-2CE7615137FF}" type="presParOf" srcId="{63B24BD1-3E7E-486E-95D3-FA66B022E425}" destId="{72A3306C-850B-4595-AC65-089C472D30B5}" srcOrd="0" destOrd="0" presId="urn:microsoft.com/office/officeart/2018/2/layout/IconVerticalSolidList"/>
    <dgm:cxn modelId="{A5F74BF3-959A-44ED-A118-323DC3CAC1B3}" type="presParOf" srcId="{63B24BD1-3E7E-486E-95D3-FA66B022E425}" destId="{BF3A4258-DFD3-4484-9CFB-D699ECA9EB90}" srcOrd="1" destOrd="0" presId="urn:microsoft.com/office/officeart/2018/2/layout/IconVerticalSolidList"/>
    <dgm:cxn modelId="{8F4ABFC4-1AA8-4D35-BF6C-DA2458ED5DC3}" type="presParOf" srcId="{63B24BD1-3E7E-486E-95D3-FA66B022E425}" destId="{DA122901-4DEE-49B4-8B34-69AC8F979785}" srcOrd="2" destOrd="0" presId="urn:microsoft.com/office/officeart/2018/2/layout/IconVerticalSolidList"/>
    <dgm:cxn modelId="{EA2EF01B-175B-432D-B620-625C8364C970}" type="presParOf" srcId="{63B24BD1-3E7E-486E-95D3-FA66B022E425}" destId="{B3BCB6B0-BFA4-4A78-BBC4-F6127E43EF4A}" srcOrd="3" destOrd="0" presId="urn:microsoft.com/office/officeart/2018/2/layout/IconVerticalSolidList"/>
    <dgm:cxn modelId="{D4746737-2A7E-4788-9E7B-4C4C68B38A40}" type="presParOf" srcId="{031AD171-2BE9-44D2-8177-A8552ACE251C}" destId="{122AFCC3-E653-4CE2-8FC1-8752C4A45FAB}" srcOrd="7" destOrd="0" presId="urn:microsoft.com/office/officeart/2018/2/layout/IconVerticalSolidList"/>
    <dgm:cxn modelId="{DB70D416-1C79-488C-B6DB-ACC2D7650A5E}" type="presParOf" srcId="{031AD171-2BE9-44D2-8177-A8552ACE251C}" destId="{6893D1E5-8A18-4BE8-A4E1-C58D3FC22474}" srcOrd="8" destOrd="0" presId="urn:microsoft.com/office/officeart/2018/2/layout/IconVerticalSolidList"/>
    <dgm:cxn modelId="{E8BE1AF1-2D22-453E-A0F8-C818346EEA78}" type="presParOf" srcId="{6893D1E5-8A18-4BE8-A4E1-C58D3FC22474}" destId="{957F72AD-77F0-49E3-93BF-152F50F24722}" srcOrd="0" destOrd="0" presId="urn:microsoft.com/office/officeart/2018/2/layout/IconVerticalSolidList"/>
    <dgm:cxn modelId="{46ED8E35-582A-4FFB-85A8-60DE1D685C2A}" type="presParOf" srcId="{6893D1E5-8A18-4BE8-A4E1-C58D3FC22474}" destId="{12D4FCE0-B796-47DE-808A-06194A894792}" srcOrd="1" destOrd="0" presId="urn:microsoft.com/office/officeart/2018/2/layout/IconVerticalSolidList"/>
    <dgm:cxn modelId="{AEC5EA7E-8A21-43BE-94BB-481A93C4C71D}" type="presParOf" srcId="{6893D1E5-8A18-4BE8-A4E1-C58D3FC22474}" destId="{44325954-E192-40C4-A2E5-08A356DA7F70}" srcOrd="2" destOrd="0" presId="urn:microsoft.com/office/officeart/2018/2/layout/IconVerticalSolidList"/>
    <dgm:cxn modelId="{2787FFB8-FB55-4DA0-A8DA-7C3D3E411944}" type="presParOf" srcId="{6893D1E5-8A18-4BE8-A4E1-C58D3FC22474}" destId="{8213132C-5A9D-4181-8963-415E5E9E62C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C80C7BC-8870-4C49-8834-6AD9128D6982}"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2C7E8282-6059-4763-B641-5120D974C3F5}">
      <dgm:prSet/>
      <dgm:spPr/>
      <dgm:t>
        <a:bodyPr/>
        <a:lstStyle/>
        <a:p>
          <a:r>
            <a:rPr lang="en-GB" dirty="0"/>
            <a:t>All programs consist of </a:t>
          </a:r>
          <a:r>
            <a:rPr lang="en-GB" b="1" i="1" dirty="0"/>
            <a:t>PROGRAM INSTRUCTIONS </a:t>
          </a:r>
          <a:r>
            <a:rPr lang="en-GB" dirty="0"/>
            <a:t>and </a:t>
          </a:r>
          <a:r>
            <a:rPr lang="en-GB" b="1" i="1" dirty="0"/>
            <a:t>PROGRAM DATA</a:t>
          </a:r>
          <a:r>
            <a:rPr lang="en-GB" dirty="0"/>
            <a:t>.</a:t>
          </a:r>
          <a:endParaRPr lang="en-US" dirty="0"/>
        </a:p>
      </dgm:t>
    </dgm:pt>
    <dgm:pt modelId="{38CC9394-6C96-4CDB-A447-82BE4C0BEE5A}" type="parTrans" cxnId="{6505D59D-19A6-4E7C-B39C-1FFCB1729E56}">
      <dgm:prSet/>
      <dgm:spPr/>
      <dgm:t>
        <a:bodyPr/>
        <a:lstStyle/>
        <a:p>
          <a:endParaRPr lang="en-US"/>
        </a:p>
      </dgm:t>
    </dgm:pt>
    <dgm:pt modelId="{D5FEFAA7-5383-40E0-A8AF-555ED8696053}" type="sibTrans" cxnId="{6505D59D-19A6-4E7C-B39C-1FFCB1729E56}">
      <dgm:prSet/>
      <dgm:spPr/>
      <dgm:t>
        <a:bodyPr/>
        <a:lstStyle/>
        <a:p>
          <a:endParaRPr lang="en-US"/>
        </a:p>
      </dgm:t>
    </dgm:pt>
    <dgm:pt modelId="{9014772E-CE9D-4FA1-93F4-0C09ACF4B647}">
      <dgm:prSet/>
      <dgm:spPr/>
      <dgm:t>
        <a:bodyPr/>
        <a:lstStyle/>
        <a:p>
          <a:r>
            <a:rPr lang="en-GB"/>
            <a:t>A Processor will load the instructions from main memory and will execute them.</a:t>
          </a:r>
          <a:endParaRPr lang="en-US"/>
        </a:p>
      </dgm:t>
    </dgm:pt>
    <dgm:pt modelId="{2A862F2A-DE7E-4151-954D-3CCE0E957CC3}" type="parTrans" cxnId="{AE43E419-B6A4-40F4-A5EA-F63392AF0B17}">
      <dgm:prSet/>
      <dgm:spPr/>
      <dgm:t>
        <a:bodyPr/>
        <a:lstStyle/>
        <a:p>
          <a:endParaRPr lang="en-US"/>
        </a:p>
      </dgm:t>
    </dgm:pt>
    <dgm:pt modelId="{1667ADAA-D030-488C-8F66-C2912CE83617}" type="sibTrans" cxnId="{AE43E419-B6A4-40F4-A5EA-F63392AF0B17}">
      <dgm:prSet/>
      <dgm:spPr/>
      <dgm:t>
        <a:bodyPr/>
        <a:lstStyle/>
        <a:p>
          <a:endParaRPr lang="en-US"/>
        </a:p>
      </dgm:t>
    </dgm:pt>
    <dgm:pt modelId="{2E31A3EC-CDEB-42CC-A957-4601797AFB00}">
      <dgm:prSet/>
      <dgm:spPr/>
      <dgm:t>
        <a:bodyPr/>
        <a:lstStyle/>
        <a:p>
          <a:r>
            <a:rPr lang="en-GB"/>
            <a:t>The faster the processor speed, the more instructions can be executed every second.</a:t>
          </a:r>
          <a:endParaRPr lang="en-US"/>
        </a:p>
      </dgm:t>
    </dgm:pt>
    <dgm:pt modelId="{54FC4403-44DC-4B23-B6E6-A4E7380ED659}" type="parTrans" cxnId="{DB5D42CF-2306-4BAC-A874-F643A41BD6FD}">
      <dgm:prSet/>
      <dgm:spPr/>
      <dgm:t>
        <a:bodyPr/>
        <a:lstStyle/>
        <a:p>
          <a:endParaRPr lang="en-US"/>
        </a:p>
      </dgm:t>
    </dgm:pt>
    <dgm:pt modelId="{DF641EDF-92E4-460F-A47D-4FB4756FCEEA}" type="sibTrans" cxnId="{DB5D42CF-2306-4BAC-A874-F643A41BD6FD}">
      <dgm:prSet/>
      <dgm:spPr/>
      <dgm:t>
        <a:bodyPr/>
        <a:lstStyle/>
        <a:p>
          <a:endParaRPr lang="en-US"/>
        </a:p>
      </dgm:t>
    </dgm:pt>
    <dgm:pt modelId="{7869A44A-E039-4F2A-B276-A941CF1299BC}">
      <dgm:prSet/>
      <dgm:spPr/>
      <dgm:t>
        <a:bodyPr/>
        <a:lstStyle/>
        <a:p>
          <a:r>
            <a:rPr lang="en-GB" dirty="0"/>
            <a:t>This will increase the </a:t>
          </a:r>
          <a:r>
            <a:rPr lang="en-GB" b="1" i="1" dirty="0"/>
            <a:t>performance</a:t>
          </a:r>
          <a:r>
            <a:rPr lang="en-GB" dirty="0"/>
            <a:t> of the PC.</a:t>
          </a:r>
          <a:endParaRPr lang="en-US" dirty="0"/>
        </a:p>
      </dgm:t>
    </dgm:pt>
    <dgm:pt modelId="{FBE0D478-7C92-4729-ADA2-0BF1B3A720F3}" type="parTrans" cxnId="{59058762-F8E8-425F-BEEC-761CCA46858C}">
      <dgm:prSet/>
      <dgm:spPr/>
      <dgm:t>
        <a:bodyPr/>
        <a:lstStyle/>
        <a:p>
          <a:endParaRPr lang="en-US"/>
        </a:p>
      </dgm:t>
    </dgm:pt>
    <dgm:pt modelId="{D1986DBF-95B3-4A4B-9F98-97C841ABD841}" type="sibTrans" cxnId="{59058762-F8E8-425F-BEEC-761CCA46858C}">
      <dgm:prSet/>
      <dgm:spPr/>
      <dgm:t>
        <a:bodyPr/>
        <a:lstStyle/>
        <a:p>
          <a:endParaRPr lang="en-US"/>
        </a:p>
      </dgm:t>
    </dgm:pt>
    <dgm:pt modelId="{FB845801-DA67-446F-B097-1876BAF63924}" type="pres">
      <dgm:prSet presAssocID="{0C80C7BC-8870-4C49-8834-6AD9128D6982}" presName="root" presStyleCnt="0">
        <dgm:presLayoutVars>
          <dgm:dir/>
          <dgm:resizeHandles val="exact"/>
        </dgm:presLayoutVars>
      </dgm:prSet>
      <dgm:spPr/>
    </dgm:pt>
    <dgm:pt modelId="{CEBA44D4-9EDC-4329-91D0-D7CE063772E2}" type="pres">
      <dgm:prSet presAssocID="{2C7E8282-6059-4763-B641-5120D974C3F5}" presName="compNode" presStyleCnt="0"/>
      <dgm:spPr/>
    </dgm:pt>
    <dgm:pt modelId="{4B21C93A-44CC-4152-965F-B99C7FE55181}" type="pres">
      <dgm:prSet presAssocID="{2C7E8282-6059-4763-B641-5120D974C3F5}" presName="bgRect" presStyleLbl="bgShp" presStyleIdx="0" presStyleCnt="4"/>
      <dgm:spPr/>
    </dgm:pt>
    <dgm:pt modelId="{A46FD745-7086-46C2-9D14-221595DF8CB9}" type="pres">
      <dgm:prSet presAssocID="{2C7E8282-6059-4763-B641-5120D974C3F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lowchart"/>
        </a:ext>
      </dgm:extLst>
    </dgm:pt>
    <dgm:pt modelId="{C9334A81-1B28-4752-92A3-444782428E8D}" type="pres">
      <dgm:prSet presAssocID="{2C7E8282-6059-4763-B641-5120D974C3F5}" presName="spaceRect" presStyleCnt="0"/>
      <dgm:spPr/>
    </dgm:pt>
    <dgm:pt modelId="{8937467B-B766-446A-9E16-46CAB6F9BA4E}" type="pres">
      <dgm:prSet presAssocID="{2C7E8282-6059-4763-B641-5120D974C3F5}" presName="parTx" presStyleLbl="revTx" presStyleIdx="0" presStyleCnt="4">
        <dgm:presLayoutVars>
          <dgm:chMax val="0"/>
          <dgm:chPref val="0"/>
        </dgm:presLayoutVars>
      </dgm:prSet>
      <dgm:spPr/>
    </dgm:pt>
    <dgm:pt modelId="{14E170B8-EB9A-4C1C-8DB9-7CF802BB4624}" type="pres">
      <dgm:prSet presAssocID="{D5FEFAA7-5383-40E0-A8AF-555ED8696053}" presName="sibTrans" presStyleCnt="0"/>
      <dgm:spPr/>
    </dgm:pt>
    <dgm:pt modelId="{C865DD69-1171-49D3-9D3D-8156E306CD22}" type="pres">
      <dgm:prSet presAssocID="{9014772E-CE9D-4FA1-93F4-0C09ACF4B647}" presName="compNode" presStyleCnt="0"/>
      <dgm:spPr/>
    </dgm:pt>
    <dgm:pt modelId="{1F0616E6-A1B6-42DA-B135-44BF919B32F4}" type="pres">
      <dgm:prSet presAssocID="{9014772E-CE9D-4FA1-93F4-0C09ACF4B647}" presName="bgRect" presStyleLbl="bgShp" presStyleIdx="1" presStyleCnt="4"/>
      <dgm:spPr/>
    </dgm:pt>
    <dgm:pt modelId="{211ABA13-AB7B-4119-BCC5-1B4BAA3E99D8}" type="pres">
      <dgm:prSet presAssocID="{9014772E-CE9D-4FA1-93F4-0C09ACF4B64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ogrammer"/>
        </a:ext>
      </dgm:extLst>
    </dgm:pt>
    <dgm:pt modelId="{49F75998-FD3E-491A-8DFC-67705F9A256F}" type="pres">
      <dgm:prSet presAssocID="{9014772E-CE9D-4FA1-93F4-0C09ACF4B647}" presName="spaceRect" presStyleCnt="0"/>
      <dgm:spPr/>
    </dgm:pt>
    <dgm:pt modelId="{6C8A4CAF-0DBD-4ED2-9689-F433F149B4AD}" type="pres">
      <dgm:prSet presAssocID="{9014772E-CE9D-4FA1-93F4-0C09ACF4B647}" presName="parTx" presStyleLbl="revTx" presStyleIdx="1" presStyleCnt="4">
        <dgm:presLayoutVars>
          <dgm:chMax val="0"/>
          <dgm:chPref val="0"/>
        </dgm:presLayoutVars>
      </dgm:prSet>
      <dgm:spPr/>
    </dgm:pt>
    <dgm:pt modelId="{7DD559AE-EEF0-434B-A5F9-6B03A3C73658}" type="pres">
      <dgm:prSet presAssocID="{1667ADAA-D030-488C-8F66-C2912CE83617}" presName="sibTrans" presStyleCnt="0"/>
      <dgm:spPr/>
    </dgm:pt>
    <dgm:pt modelId="{4420B638-27B8-4CD2-B330-86117CDB604F}" type="pres">
      <dgm:prSet presAssocID="{2E31A3EC-CDEB-42CC-A957-4601797AFB00}" presName="compNode" presStyleCnt="0"/>
      <dgm:spPr/>
    </dgm:pt>
    <dgm:pt modelId="{580AA545-6AFE-4EF0-9527-B16511A8C331}" type="pres">
      <dgm:prSet presAssocID="{2E31A3EC-CDEB-42CC-A957-4601797AFB00}" presName="bgRect" presStyleLbl="bgShp" presStyleIdx="2" presStyleCnt="4"/>
      <dgm:spPr/>
    </dgm:pt>
    <dgm:pt modelId="{BAF40C68-FE1C-4730-BF76-7CB65C1A209D}" type="pres">
      <dgm:prSet presAssocID="{2E31A3EC-CDEB-42CC-A957-4601797AFB0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cessor"/>
        </a:ext>
      </dgm:extLst>
    </dgm:pt>
    <dgm:pt modelId="{DBE276CE-6CD6-4224-BE8F-1C4F32D6C41B}" type="pres">
      <dgm:prSet presAssocID="{2E31A3EC-CDEB-42CC-A957-4601797AFB00}" presName="spaceRect" presStyleCnt="0"/>
      <dgm:spPr/>
    </dgm:pt>
    <dgm:pt modelId="{A2CE2A0D-FFB7-4185-972D-68B328D0D110}" type="pres">
      <dgm:prSet presAssocID="{2E31A3EC-CDEB-42CC-A957-4601797AFB00}" presName="parTx" presStyleLbl="revTx" presStyleIdx="2" presStyleCnt="4">
        <dgm:presLayoutVars>
          <dgm:chMax val="0"/>
          <dgm:chPref val="0"/>
        </dgm:presLayoutVars>
      </dgm:prSet>
      <dgm:spPr/>
    </dgm:pt>
    <dgm:pt modelId="{630DF12E-D2D3-4694-ADDF-2491E270AE60}" type="pres">
      <dgm:prSet presAssocID="{DF641EDF-92E4-460F-A47D-4FB4756FCEEA}" presName="sibTrans" presStyleCnt="0"/>
      <dgm:spPr/>
    </dgm:pt>
    <dgm:pt modelId="{62A36942-17B6-4D39-95B7-E8AAC26B9F4E}" type="pres">
      <dgm:prSet presAssocID="{7869A44A-E039-4F2A-B276-A941CF1299BC}" presName="compNode" presStyleCnt="0"/>
      <dgm:spPr/>
    </dgm:pt>
    <dgm:pt modelId="{C74FDAC5-8639-4529-98CF-03C22085B073}" type="pres">
      <dgm:prSet presAssocID="{7869A44A-E039-4F2A-B276-A941CF1299BC}" presName="bgRect" presStyleLbl="bgShp" presStyleIdx="3" presStyleCnt="4"/>
      <dgm:spPr/>
    </dgm:pt>
    <dgm:pt modelId="{43C42AF0-516D-4C8F-B16A-5BDB87713A56}" type="pres">
      <dgm:prSet presAssocID="{7869A44A-E039-4F2A-B276-A941CF1299B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mputer"/>
        </a:ext>
      </dgm:extLst>
    </dgm:pt>
    <dgm:pt modelId="{6A3604B9-A8F7-4374-A7B7-E4530459BF6A}" type="pres">
      <dgm:prSet presAssocID="{7869A44A-E039-4F2A-B276-A941CF1299BC}" presName="spaceRect" presStyleCnt="0"/>
      <dgm:spPr/>
    </dgm:pt>
    <dgm:pt modelId="{B324A09B-E21B-43C8-81BD-527E201F7EA4}" type="pres">
      <dgm:prSet presAssocID="{7869A44A-E039-4F2A-B276-A941CF1299BC}" presName="parTx" presStyleLbl="revTx" presStyleIdx="3" presStyleCnt="4">
        <dgm:presLayoutVars>
          <dgm:chMax val="0"/>
          <dgm:chPref val="0"/>
        </dgm:presLayoutVars>
      </dgm:prSet>
      <dgm:spPr/>
    </dgm:pt>
  </dgm:ptLst>
  <dgm:cxnLst>
    <dgm:cxn modelId="{AE43E419-B6A4-40F4-A5EA-F63392AF0B17}" srcId="{0C80C7BC-8870-4C49-8834-6AD9128D6982}" destId="{9014772E-CE9D-4FA1-93F4-0C09ACF4B647}" srcOrd="1" destOrd="0" parTransId="{2A862F2A-DE7E-4151-954D-3CCE0E957CC3}" sibTransId="{1667ADAA-D030-488C-8F66-C2912CE83617}"/>
    <dgm:cxn modelId="{552BFD19-3151-4826-922B-1186400C10A5}" type="presOf" srcId="{7869A44A-E039-4F2A-B276-A941CF1299BC}" destId="{B324A09B-E21B-43C8-81BD-527E201F7EA4}" srcOrd="0" destOrd="0" presId="urn:microsoft.com/office/officeart/2018/2/layout/IconVerticalSolidList"/>
    <dgm:cxn modelId="{59058762-F8E8-425F-BEEC-761CCA46858C}" srcId="{0C80C7BC-8870-4C49-8834-6AD9128D6982}" destId="{7869A44A-E039-4F2A-B276-A941CF1299BC}" srcOrd="3" destOrd="0" parTransId="{FBE0D478-7C92-4729-ADA2-0BF1B3A720F3}" sibTransId="{D1986DBF-95B3-4A4B-9F98-97C841ABD841}"/>
    <dgm:cxn modelId="{30D29868-E110-48A8-B5D3-E392440A99A8}" type="presOf" srcId="{9014772E-CE9D-4FA1-93F4-0C09ACF4B647}" destId="{6C8A4CAF-0DBD-4ED2-9689-F433F149B4AD}" srcOrd="0" destOrd="0" presId="urn:microsoft.com/office/officeart/2018/2/layout/IconVerticalSolidList"/>
    <dgm:cxn modelId="{6505D59D-19A6-4E7C-B39C-1FFCB1729E56}" srcId="{0C80C7BC-8870-4C49-8834-6AD9128D6982}" destId="{2C7E8282-6059-4763-B641-5120D974C3F5}" srcOrd="0" destOrd="0" parTransId="{38CC9394-6C96-4CDB-A447-82BE4C0BEE5A}" sibTransId="{D5FEFAA7-5383-40E0-A8AF-555ED8696053}"/>
    <dgm:cxn modelId="{F1487EBD-73E6-4876-AE19-C8105B230EA9}" type="presOf" srcId="{2C7E8282-6059-4763-B641-5120D974C3F5}" destId="{8937467B-B766-446A-9E16-46CAB6F9BA4E}" srcOrd="0" destOrd="0" presId="urn:microsoft.com/office/officeart/2018/2/layout/IconVerticalSolidList"/>
    <dgm:cxn modelId="{DB5D42CF-2306-4BAC-A874-F643A41BD6FD}" srcId="{0C80C7BC-8870-4C49-8834-6AD9128D6982}" destId="{2E31A3EC-CDEB-42CC-A957-4601797AFB00}" srcOrd="2" destOrd="0" parTransId="{54FC4403-44DC-4B23-B6E6-A4E7380ED659}" sibTransId="{DF641EDF-92E4-460F-A47D-4FB4756FCEEA}"/>
    <dgm:cxn modelId="{77B8DDCF-4A47-42B0-9456-B4C574FEE08D}" type="presOf" srcId="{2E31A3EC-CDEB-42CC-A957-4601797AFB00}" destId="{A2CE2A0D-FFB7-4185-972D-68B328D0D110}" srcOrd="0" destOrd="0" presId="urn:microsoft.com/office/officeart/2018/2/layout/IconVerticalSolidList"/>
    <dgm:cxn modelId="{2B315CD9-F642-4C6D-A39D-4A59DA5486D6}" type="presOf" srcId="{0C80C7BC-8870-4C49-8834-6AD9128D6982}" destId="{FB845801-DA67-446F-B097-1876BAF63924}" srcOrd="0" destOrd="0" presId="urn:microsoft.com/office/officeart/2018/2/layout/IconVerticalSolidList"/>
    <dgm:cxn modelId="{6EE8215C-BDBD-4A83-AD3A-8267B64F09C2}" type="presParOf" srcId="{FB845801-DA67-446F-B097-1876BAF63924}" destId="{CEBA44D4-9EDC-4329-91D0-D7CE063772E2}" srcOrd="0" destOrd="0" presId="urn:microsoft.com/office/officeart/2018/2/layout/IconVerticalSolidList"/>
    <dgm:cxn modelId="{3E0873BC-4B5C-4566-B65E-4311231C6F34}" type="presParOf" srcId="{CEBA44D4-9EDC-4329-91D0-D7CE063772E2}" destId="{4B21C93A-44CC-4152-965F-B99C7FE55181}" srcOrd="0" destOrd="0" presId="urn:microsoft.com/office/officeart/2018/2/layout/IconVerticalSolidList"/>
    <dgm:cxn modelId="{91A5BD5F-08EB-48D3-91B1-82474597FCE1}" type="presParOf" srcId="{CEBA44D4-9EDC-4329-91D0-D7CE063772E2}" destId="{A46FD745-7086-46C2-9D14-221595DF8CB9}" srcOrd="1" destOrd="0" presId="urn:microsoft.com/office/officeart/2018/2/layout/IconVerticalSolidList"/>
    <dgm:cxn modelId="{C2A84124-0A69-4D14-8C59-13B204E01564}" type="presParOf" srcId="{CEBA44D4-9EDC-4329-91D0-D7CE063772E2}" destId="{C9334A81-1B28-4752-92A3-444782428E8D}" srcOrd="2" destOrd="0" presId="urn:microsoft.com/office/officeart/2018/2/layout/IconVerticalSolidList"/>
    <dgm:cxn modelId="{5351D184-E101-4F77-84D7-E08E3A1FE2A2}" type="presParOf" srcId="{CEBA44D4-9EDC-4329-91D0-D7CE063772E2}" destId="{8937467B-B766-446A-9E16-46CAB6F9BA4E}" srcOrd="3" destOrd="0" presId="urn:microsoft.com/office/officeart/2018/2/layout/IconVerticalSolidList"/>
    <dgm:cxn modelId="{8721244D-6082-4AE1-9FBA-B1E4153CCC64}" type="presParOf" srcId="{FB845801-DA67-446F-B097-1876BAF63924}" destId="{14E170B8-EB9A-4C1C-8DB9-7CF802BB4624}" srcOrd="1" destOrd="0" presId="urn:microsoft.com/office/officeart/2018/2/layout/IconVerticalSolidList"/>
    <dgm:cxn modelId="{DA7D88D1-AEB6-4429-A632-600EA883AAC9}" type="presParOf" srcId="{FB845801-DA67-446F-B097-1876BAF63924}" destId="{C865DD69-1171-49D3-9D3D-8156E306CD22}" srcOrd="2" destOrd="0" presId="urn:microsoft.com/office/officeart/2018/2/layout/IconVerticalSolidList"/>
    <dgm:cxn modelId="{47F895C2-E299-459A-B47F-9EC477CADED6}" type="presParOf" srcId="{C865DD69-1171-49D3-9D3D-8156E306CD22}" destId="{1F0616E6-A1B6-42DA-B135-44BF919B32F4}" srcOrd="0" destOrd="0" presId="urn:microsoft.com/office/officeart/2018/2/layout/IconVerticalSolidList"/>
    <dgm:cxn modelId="{93F6FAF5-C4A2-40E9-AC4C-10E8F2F8D1BD}" type="presParOf" srcId="{C865DD69-1171-49D3-9D3D-8156E306CD22}" destId="{211ABA13-AB7B-4119-BCC5-1B4BAA3E99D8}" srcOrd="1" destOrd="0" presId="urn:microsoft.com/office/officeart/2018/2/layout/IconVerticalSolidList"/>
    <dgm:cxn modelId="{A3146270-0925-4243-95F3-17108D7AB784}" type="presParOf" srcId="{C865DD69-1171-49D3-9D3D-8156E306CD22}" destId="{49F75998-FD3E-491A-8DFC-67705F9A256F}" srcOrd="2" destOrd="0" presId="urn:microsoft.com/office/officeart/2018/2/layout/IconVerticalSolidList"/>
    <dgm:cxn modelId="{790B9F7F-A011-4C07-979A-917838FDED3D}" type="presParOf" srcId="{C865DD69-1171-49D3-9D3D-8156E306CD22}" destId="{6C8A4CAF-0DBD-4ED2-9689-F433F149B4AD}" srcOrd="3" destOrd="0" presId="urn:microsoft.com/office/officeart/2018/2/layout/IconVerticalSolidList"/>
    <dgm:cxn modelId="{A8784B0B-E731-4A75-92E9-67DC5E91DBCD}" type="presParOf" srcId="{FB845801-DA67-446F-B097-1876BAF63924}" destId="{7DD559AE-EEF0-434B-A5F9-6B03A3C73658}" srcOrd="3" destOrd="0" presId="urn:microsoft.com/office/officeart/2018/2/layout/IconVerticalSolidList"/>
    <dgm:cxn modelId="{08576E4C-91EB-40F2-8EC0-4F8FC683EB5E}" type="presParOf" srcId="{FB845801-DA67-446F-B097-1876BAF63924}" destId="{4420B638-27B8-4CD2-B330-86117CDB604F}" srcOrd="4" destOrd="0" presId="urn:microsoft.com/office/officeart/2018/2/layout/IconVerticalSolidList"/>
    <dgm:cxn modelId="{08651BB3-7400-44A4-B971-8EEB4E260F28}" type="presParOf" srcId="{4420B638-27B8-4CD2-B330-86117CDB604F}" destId="{580AA545-6AFE-4EF0-9527-B16511A8C331}" srcOrd="0" destOrd="0" presId="urn:microsoft.com/office/officeart/2018/2/layout/IconVerticalSolidList"/>
    <dgm:cxn modelId="{B028A7EF-2044-44B1-9CF7-E967F8E605D2}" type="presParOf" srcId="{4420B638-27B8-4CD2-B330-86117CDB604F}" destId="{BAF40C68-FE1C-4730-BF76-7CB65C1A209D}" srcOrd="1" destOrd="0" presId="urn:microsoft.com/office/officeart/2018/2/layout/IconVerticalSolidList"/>
    <dgm:cxn modelId="{19CEC9C4-8AB7-4D81-B9E8-FF8ABCB4AA8F}" type="presParOf" srcId="{4420B638-27B8-4CD2-B330-86117CDB604F}" destId="{DBE276CE-6CD6-4224-BE8F-1C4F32D6C41B}" srcOrd="2" destOrd="0" presId="urn:microsoft.com/office/officeart/2018/2/layout/IconVerticalSolidList"/>
    <dgm:cxn modelId="{2FBA17FA-0BF7-499F-8596-3AF2C25620C5}" type="presParOf" srcId="{4420B638-27B8-4CD2-B330-86117CDB604F}" destId="{A2CE2A0D-FFB7-4185-972D-68B328D0D110}" srcOrd="3" destOrd="0" presId="urn:microsoft.com/office/officeart/2018/2/layout/IconVerticalSolidList"/>
    <dgm:cxn modelId="{9856E993-3D1D-4034-8C6F-5C41B87613AC}" type="presParOf" srcId="{FB845801-DA67-446F-B097-1876BAF63924}" destId="{630DF12E-D2D3-4694-ADDF-2491E270AE60}" srcOrd="5" destOrd="0" presId="urn:microsoft.com/office/officeart/2018/2/layout/IconVerticalSolidList"/>
    <dgm:cxn modelId="{1F4923AE-27D7-44A9-981D-977C007CBC35}" type="presParOf" srcId="{FB845801-DA67-446F-B097-1876BAF63924}" destId="{62A36942-17B6-4D39-95B7-E8AAC26B9F4E}" srcOrd="6" destOrd="0" presId="urn:microsoft.com/office/officeart/2018/2/layout/IconVerticalSolidList"/>
    <dgm:cxn modelId="{7E32652E-65E2-4FFB-8466-BA4630C97C68}" type="presParOf" srcId="{62A36942-17B6-4D39-95B7-E8AAC26B9F4E}" destId="{C74FDAC5-8639-4529-98CF-03C22085B073}" srcOrd="0" destOrd="0" presId="urn:microsoft.com/office/officeart/2018/2/layout/IconVerticalSolidList"/>
    <dgm:cxn modelId="{E76AA7A0-E006-423B-971D-F0B45496BFD5}" type="presParOf" srcId="{62A36942-17B6-4D39-95B7-E8AAC26B9F4E}" destId="{43C42AF0-516D-4C8F-B16A-5BDB87713A56}" srcOrd="1" destOrd="0" presId="urn:microsoft.com/office/officeart/2018/2/layout/IconVerticalSolidList"/>
    <dgm:cxn modelId="{14FE8633-6B90-40E5-9ABF-3F321A84589A}" type="presParOf" srcId="{62A36942-17B6-4D39-95B7-E8AAC26B9F4E}" destId="{6A3604B9-A8F7-4374-A7B7-E4530459BF6A}" srcOrd="2" destOrd="0" presId="urn:microsoft.com/office/officeart/2018/2/layout/IconVerticalSolidList"/>
    <dgm:cxn modelId="{4F68125D-B022-4270-A8E7-26E58035792B}" type="presParOf" srcId="{62A36942-17B6-4D39-95B7-E8AAC26B9F4E}" destId="{B324A09B-E21B-43C8-81BD-527E201F7EA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35A2960-04A7-4D8D-B228-AA1454FAB2DB}"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6FCA4023-BBEA-4A7B-BA28-7B2B633F3135}">
      <dgm:prSet/>
      <dgm:spPr/>
      <dgm:t>
        <a:bodyPr/>
        <a:lstStyle/>
        <a:p>
          <a:r>
            <a:rPr lang="en-GB" dirty="0"/>
            <a:t>A single CPU Processor chip can contain </a:t>
          </a:r>
          <a:r>
            <a:rPr lang="en-GB" b="1" i="1" dirty="0"/>
            <a:t>multiple Cores</a:t>
          </a:r>
          <a:r>
            <a:rPr lang="en-GB" dirty="0"/>
            <a:t>.</a:t>
          </a:r>
          <a:endParaRPr lang="en-US" dirty="0"/>
        </a:p>
      </dgm:t>
    </dgm:pt>
    <dgm:pt modelId="{7A1BC695-9E03-47BF-9BDD-4047C8A0848F}" type="parTrans" cxnId="{CAF71253-2FF0-4F23-A283-3C32F2C57C10}">
      <dgm:prSet/>
      <dgm:spPr/>
      <dgm:t>
        <a:bodyPr/>
        <a:lstStyle/>
        <a:p>
          <a:endParaRPr lang="en-US"/>
        </a:p>
      </dgm:t>
    </dgm:pt>
    <dgm:pt modelId="{074E8884-35C4-4A3E-AD0F-F391FB3683C3}" type="sibTrans" cxnId="{CAF71253-2FF0-4F23-A283-3C32F2C57C10}">
      <dgm:prSet/>
      <dgm:spPr/>
      <dgm:t>
        <a:bodyPr/>
        <a:lstStyle/>
        <a:p>
          <a:endParaRPr lang="en-US"/>
        </a:p>
      </dgm:t>
    </dgm:pt>
    <dgm:pt modelId="{1F350404-764B-4EF8-8394-C750B253C2FB}">
      <dgm:prSet/>
      <dgm:spPr/>
      <dgm:t>
        <a:bodyPr/>
        <a:lstStyle/>
        <a:p>
          <a:r>
            <a:rPr lang="en-GB" dirty="0"/>
            <a:t>A Core can be thought of as a processor inside the CPU</a:t>
          </a:r>
          <a:endParaRPr lang="en-US" dirty="0"/>
        </a:p>
      </dgm:t>
    </dgm:pt>
    <dgm:pt modelId="{1B36DA72-6B84-42E7-834B-73AE86A7FE2F}" type="parTrans" cxnId="{9BD8B756-8182-4E00-A213-642D30F86A14}">
      <dgm:prSet/>
      <dgm:spPr/>
      <dgm:t>
        <a:bodyPr/>
        <a:lstStyle/>
        <a:p>
          <a:endParaRPr lang="en-US"/>
        </a:p>
      </dgm:t>
    </dgm:pt>
    <dgm:pt modelId="{B4959936-592C-491E-A9AC-1326422E175E}" type="sibTrans" cxnId="{9BD8B756-8182-4E00-A213-642D30F86A14}">
      <dgm:prSet/>
      <dgm:spPr/>
      <dgm:t>
        <a:bodyPr/>
        <a:lstStyle/>
        <a:p>
          <a:endParaRPr lang="en-US"/>
        </a:p>
      </dgm:t>
    </dgm:pt>
    <dgm:pt modelId="{4F2214A3-06ED-40D3-A095-8D4693D2573A}">
      <dgm:prSet/>
      <dgm:spPr/>
      <dgm:t>
        <a:bodyPr/>
        <a:lstStyle/>
        <a:p>
          <a:r>
            <a:rPr lang="en-GB" dirty="0"/>
            <a:t>The Core will decode and execute program instructions.</a:t>
          </a:r>
          <a:endParaRPr lang="en-US" dirty="0"/>
        </a:p>
      </dgm:t>
    </dgm:pt>
    <dgm:pt modelId="{EC0D9B55-1E3D-4317-8AC1-096BBE5AE23F}" type="parTrans" cxnId="{A3BB1116-EE1B-4EC6-A8FF-FB361921363B}">
      <dgm:prSet/>
      <dgm:spPr/>
      <dgm:t>
        <a:bodyPr/>
        <a:lstStyle/>
        <a:p>
          <a:endParaRPr lang="en-US"/>
        </a:p>
      </dgm:t>
    </dgm:pt>
    <dgm:pt modelId="{B700757F-EA74-4F5D-8A86-1F22EAF03131}" type="sibTrans" cxnId="{A3BB1116-EE1B-4EC6-A8FF-FB361921363B}">
      <dgm:prSet/>
      <dgm:spPr/>
      <dgm:t>
        <a:bodyPr/>
        <a:lstStyle/>
        <a:p>
          <a:endParaRPr lang="en-US"/>
        </a:p>
      </dgm:t>
    </dgm:pt>
    <dgm:pt modelId="{F9D4C60E-391C-40D5-8B28-CB276AEA3B49}">
      <dgm:prSet/>
      <dgm:spPr/>
      <dgm:t>
        <a:bodyPr/>
        <a:lstStyle/>
        <a:p>
          <a:r>
            <a:rPr lang="en-GB" dirty="0"/>
            <a:t>The CPU will contain small amounts of memory that can be shared between the cores. This is called </a:t>
          </a:r>
          <a:r>
            <a:rPr lang="en-GB" b="1" i="1" dirty="0"/>
            <a:t>Cache Memory</a:t>
          </a:r>
          <a:r>
            <a:rPr lang="en-GB" dirty="0"/>
            <a:t>.</a:t>
          </a:r>
          <a:endParaRPr lang="en-US" dirty="0"/>
        </a:p>
      </dgm:t>
    </dgm:pt>
    <dgm:pt modelId="{D46F4887-5819-41BE-A0E8-3FEE912DAE3A}" type="parTrans" cxnId="{3147D0DA-DABE-4031-8F00-F1F76C573720}">
      <dgm:prSet/>
      <dgm:spPr/>
      <dgm:t>
        <a:bodyPr/>
        <a:lstStyle/>
        <a:p>
          <a:endParaRPr lang="en-US"/>
        </a:p>
      </dgm:t>
    </dgm:pt>
    <dgm:pt modelId="{341E3F51-793A-42FC-BE22-A46B2E16AC3D}" type="sibTrans" cxnId="{3147D0DA-DABE-4031-8F00-F1F76C573720}">
      <dgm:prSet/>
      <dgm:spPr/>
      <dgm:t>
        <a:bodyPr/>
        <a:lstStyle/>
        <a:p>
          <a:endParaRPr lang="en-US"/>
        </a:p>
      </dgm:t>
    </dgm:pt>
    <dgm:pt modelId="{659EFD27-1912-4DCE-A792-0389D03A5097}" type="pres">
      <dgm:prSet presAssocID="{535A2960-04A7-4D8D-B228-AA1454FAB2DB}" presName="root" presStyleCnt="0">
        <dgm:presLayoutVars>
          <dgm:dir/>
          <dgm:resizeHandles val="exact"/>
        </dgm:presLayoutVars>
      </dgm:prSet>
      <dgm:spPr/>
    </dgm:pt>
    <dgm:pt modelId="{21A18C5D-557B-43F8-A2F2-CEFD1EB2174B}" type="pres">
      <dgm:prSet presAssocID="{6FCA4023-BBEA-4A7B-BA28-7B2B633F3135}" presName="compNode" presStyleCnt="0"/>
      <dgm:spPr/>
    </dgm:pt>
    <dgm:pt modelId="{680A5CD9-D3D5-4188-8AC1-6C8A960010B8}" type="pres">
      <dgm:prSet presAssocID="{6FCA4023-BBEA-4A7B-BA28-7B2B633F3135}" presName="bgRect" presStyleLbl="bgShp" presStyleIdx="0" presStyleCnt="4"/>
      <dgm:spPr/>
    </dgm:pt>
    <dgm:pt modelId="{97B9EBA4-10D6-46F7-A89F-D16FD627209B}" type="pres">
      <dgm:prSet presAssocID="{6FCA4023-BBEA-4A7B-BA28-7B2B633F313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FEAF1F4B-E3A8-4C70-8526-BEA664D9C99B}" type="pres">
      <dgm:prSet presAssocID="{6FCA4023-BBEA-4A7B-BA28-7B2B633F3135}" presName="spaceRect" presStyleCnt="0"/>
      <dgm:spPr/>
    </dgm:pt>
    <dgm:pt modelId="{7375E91D-866B-4673-9057-6A466F660E63}" type="pres">
      <dgm:prSet presAssocID="{6FCA4023-BBEA-4A7B-BA28-7B2B633F3135}" presName="parTx" presStyleLbl="revTx" presStyleIdx="0" presStyleCnt="4">
        <dgm:presLayoutVars>
          <dgm:chMax val="0"/>
          <dgm:chPref val="0"/>
        </dgm:presLayoutVars>
      </dgm:prSet>
      <dgm:spPr/>
    </dgm:pt>
    <dgm:pt modelId="{A69EDADD-1924-4D5F-8CD7-5FC70049E295}" type="pres">
      <dgm:prSet presAssocID="{074E8884-35C4-4A3E-AD0F-F391FB3683C3}" presName="sibTrans" presStyleCnt="0"/>
      <dgm:spPr/>
    </dgm:pt>
    <dgm:pt modelId="{F12EC1A3-BE76-4BF6-8CCF-0722B4B69322}" type="pres">
      <dgm:prSet presAssocID="{1F350404-764B-4EF8-8394-C750B253C2FB}" presName="compNode" presStyleCnt="0"/>
      <dgm:spPr/>
    </dgm:pt>
    <dgm:pt modelId="{D684D43F-D426-40AC-9A3D-8AF8FDC6AD46}" type="pres">
      <dgm:prSet presAssocID="{1F350404-764B-4EF8-8394-C750B253C2FB}" presName="bgRect" presStyleLbl="bgShp" presStyleIdx="1" presStyleCnt="4"/>
      <dgm:spPr/>
    </dgm:pt>
    <dgm:pt modelId="{68C9871C-F463-4C19-8713-C0104D4370DF}" type="pres">
      <dgm:prSet presAssocID="{1F350404-764B-4EF8-8394-C750B253C2F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uter"/>
        </a:ext>
      </dgm:extLst>
    </dgm:pt>
    <dgm:pt modelId="{7B2A3361-CE1E-4BDE-A601-8B58ED8AC9CE}" type="pres">
      <dgm:prSet presAssocID="{1F350404-764B-4EF8-8394-C750B253C2FB}" presName="spaceRect" presStyleCnt="0"/>
      <dgm:spPr/>
    </dgm:pt>
    <dgm:pt modelId="{C71C7BC6-A8EF-44F3-B2E9-DFE3C2066D3F}" type="pres">
      <dgm:prSet presAssocID="{1F350404-764B-4EF8-8394-C750B253C2FB}" presName="parTx" presStyleLbl="revTx" presStyleIdx="1" presStyleCnt="4">
        <dgm:presLayoutVars>
          <dgm:chMax val="0"/>
          <dgm:chPref val="0"/>
        </dgm:presLayoutVars>
      </dgm:prSet>
      <dgm:spPr/>
    </dgm:pt>
    <dgm:pt modelId="{974809D2-5598-40FA-B347-1A3072CC178A}" type="pres">
      <dgm:prSet presAssocID="{B4959936-592C-491E-A9AC-1326422E175E}" presName="sibTrans" presStyleCnt="0"/>
      <dgm:spPr/>
    </dgm:pt>
    <dgm:pt modelId="{B890592D-A83B-4F0E-A7CB-308416108403}" type="pres">
      <dgm:prSet presAssocID="{4F2214A3-06ED-40D3-A095-8D4693D2573A}" presName="compNode" presStyleCnt="0"/>
      <dgm:spPr/>
    </dgm:pt>
    <dgm:pt modelId="{C76CBA15-0B1E-4FB8-8C94-1E4F69DFCC6C}" type="pres">
      <dgm:prSet presAssocID="{4F2214A3-06ED-40D3-A095-8D4693D2573A}" presName="bgRect" presStyleLbl="bgShp" presStyleIdx="2" presStyleCnt="4"/>
      <dgm:spPr/>
    </dgm:pt>
    <dgm:pt modelId="{4A18F027-8E3A-4FA8-AA48-7E438BCA8B3E}" type="pres">
      <dgm:prSet presAssocID="{4F2214A3-06ED-40D3-A095-8D4693D2573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grammer"/>
        </a:ext>
      </dgm:extLst>
    </dgm:pt>
    <dgm:pt modelId="{FE6CAADA-F275-4611-A415-C476B83C93D5}" type="pres">
      <dgm:prSet presAssocID="{4F2214A3-06ED-40D3-A095-8D4693D2573A}" presName="spaceRect" presStyleCnt="0"/>
      <dgm:spPr/>
    </dgm:pt>
    <dgm:pt modelId="{FF3CFEA9-FA52-48A7-999B-6D66803B11C5}" type="pres">
      <dgm:prSet presAssocID="{4F2214A3-06ED-40D3-A095-8D4693D2573A}" presName="parTx" presStyleLbl="revTx" presStyleIdx="2" presStyleCnt="4">
        <dgm:presLayoutVars>
          <dgm:chMax val="0"/>
          <dgm:chPref val="0"/>
        </dgm:presLayoutVars>
      </dgm:prSet>
      <dgm:spPr/>
    </dgm:pt>
    <dgm:pt modelId="{F9B0566D-CF09-472D-B244-6317F352BC52}" type="pres">
      <dgm:prSet presAssocID="{B700757F-EA74-4F5D-8A86-1F22EAF03131}" presName="sibTrans" presStyleCnt="0"/>
      <dgm:spPr/>
    </dgm:pt>
    <dgm:pt modelId="{35D98B88-8F5D-45F2-B29A-50FA6A57EB33}" type="pres">
      <dgm:prSet presAssocID="{F9D4C60E-391C-40D5-8B28-CB276AEA3B49}" presName="compNode" presStyleCnt="0"/>
      <dgm:spPr/>
    </dgm:pt>
    <dgm:pt modelId="{1CD92435-CAD2-4446-AEB8-085B83DA725A}" type="pres">
      <dgm:prSet presAssocID="{F9D4C60E-391C-40D5-8B28-CB276AEA3B49}" presName="bgRect" presStyleLbl="bgShp" presStyleIdx="3" presStyleCnt="4"/>
      <dgm:spPr/>
    </dgm:pt>
    <dgm:pt modelId="{E32310FD-F2E2-46D0-8CC0-2AB6A28A1BA5}" type="pres">
      <dgm:prSet presAssocID="{F9D4C60E-391C-40D5-8B28-CB276AEA3B49}"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atabase"/>
        </a:ext>
      </dgm:extLst>
    </dgm:pt>
    <dgm:pt modelId="{B8E57D34-74D2-40A3-9AD9-D6BC0C667FC4}" type="pres">
      <dgm:prSet presAssocID="{F9D4C60E-391C-40D5-8B28-CB276AEA3B49}" presName="spaceRect" presStyleCnt="0"/>
      <dgm:spPr/>
    </dgm:pt>
    <dgm:pt modelId="{7BBDE3E1-0E85-420A-805F-0D48DBCD886C}" type="pres">
      <dgm:prSet presAssocID="{F9D4C60E-391C-40D5-8B28-CB276AEA3B49}" presName="parTx" presStyleLbl="revTx" presStyleIdx="3" presStyleCnt="4">
        <dgm:presLayoutVars>
          <dgm:chMax val="0"/>
          <dgm:chPref val="0"/>
        </dgm:presLayoutVars>
      </dgm:prSet>
      <dgm:spPr/>
    </dgm:pt>
  </dgm:ptLst>
  <dgm:cxnLst>
    <dgm:cxn modelId="{BDA3B000-E288-40BA-93AD-00AB4D8F295C}" type="presOf" srcId="{535A2960-04A7-4D8D-B228-AA1454FAB2DB}" destId="{659EFD27-1912-4DCE-A792-0389D03A5097}" srcOrd="0" destOrd="0" presId="urn:microsoft.com/office/officeart/2018/2/layout/IconVerticalSolidList"/>
    <dgm:cxn modelId="{A3BB1116-EE1B-4EC6-A8FF-FB361921363B}" srcId="{535A2960-04A7-4D8D-B228-AA1454FAB2DB}" destId="{4F2214A3-06ED-40D3-A095-8D4693D2573A}" srcOrd="2" destOrd="0" parTransId="{EC0D9B55-1E3D-4317-8AC1-096BBE5AE23F}" sibTransId="{B700757F-EA74-4F5D-8A86-1F22EAF03131}"/>
    <dgm:cxn modelId="{EAF40660-060C-4A38-B87C-237F42CEA30E}" type="presOf" srcId="{1F350404-764B-4EF8-8394-C750B253C2FB}" destId="{C71C7BC6-A8EF-44F3-B2E9-DFE3C2066D3F}" srcOrd="0" destOrd="0" presId="urn:microsoft.com/office/officeart/2018/2/layout/IconVerticalSolidList"/>
    <dgm:cxn modelId="{CAF71253-2FF0-4F23-A283-3C32F2C57C10}" srcId="{535A2960-04A7-4D8D-B228-AA1454FAB2DB}" destId="{6FCA4023-BBEA-4A7B-BA28-7B2B633F3135}" srcOrd="0" destOrd="0" parTransId="{7A1BC695-9E03-47BF-9BDD-4047C8A0848F}" sibTransId="{074E8884-35C4-4A3E-AD0F-F391FB3683C3}"/>
    <dgm:cxn modelId="{9BD8B756-8182-4E00-A213-642D30F86A14}" srcId="{535A2960-04A7-4D8D-B228-AA1454FAB2DB}" destId="{1F350404-764B-4EF8-8394-C750B253C2FB}" srcOrd="1" destOrd="0" parTransId="{1B36DA72-6B84-42E7-834B-73AE86A7FE2F}" sibTransId="{B4959936-592C-491E-A9AC-1326422E175E}"/>
    <dgm:cxn modelId="{072022AA-265D-4E1E-83CF-2BF162F490ED}" type="presOf" srcId="{F9D4C60E-391C-40D5-8B28-CB276AEA3B49}" destId="{7BBDE3E1-0E85-420A-805F-0D48DBCD886C}" srcOrd="0" destOrd="0" presId="urn:microsoft.com/office/officeart/2018/2/layout/IconVerticalSolidList"/>
    <dgm:cxn modelId="{9A59A9C9-C359-4F10-8EB3-E94B9A99B017}" type="presOf" srcId="{6FCA4023-BBEA-4A7B-BA28-7B2B633F3135}" destId="{7375E91D-866B-4673-9057-6A466F660E63}" srcOrd="0" destOrd="0" presId="urn:microsoft.com/office/officeart/2018/2/layout/IconVerticalSolidList"/>
    <dgm:cxn modelId="{3147D0DA-DABE-4031-8F00-F1F76C573720}" srcId="{535A2960-04A7-4D8D-B228-AA1454FAB2DB}" destId="{F9D4C60E-391C-40D5-8B28-CB276AEA3B49}" srcOrd="3" destOrd="0" parTransId="{D46F4887-5819-41BE-A0E8-3FEE912DAE3A}" sibTransId="{341E3F51-793A-42FC-BE22-A46B2E16AC3D}"/>
    <dgm:cxn modelId="{3A05F1F6-32A2-4F88-B540-5DC14004323E}" type="presOf" srcId="{4F2214A3-06ED-40D3-A095-8D4693D2573A}" destId="{FF3CFEA9-FA52-48A7-999B-6D66803B11C5}" srcOrd="0" destOrd="0" presId="urn:microsoft.com/office/officeart/2018/2/layout/IconVerticalSolidList"/>
    <dgm:cxn modelId="{5FF41A7E-DC08-467A-819D-447B200A94DB}" type="presParOf" srcId="{659EFD27-1912-4DCE-A792-0389D03A5097}" destId="{21A18C5D-557B-43F8-A2F2-CEFD1EB2174B}" srcOrd="0" destOrd="0" presId="urn:microsoft.com/office/officeart/2018/2/layout/IconVerticalSolidList"/>
    <dgm:cxn modelId="{E905FBB1-EB53-4326-B794-265FF325E3FE}" type="presParOf" srcId="{21A18C5D-557B-43F8-A2F2-CEFD1EB2174B}" destId="{680A5CD9-D3D5-4188-8AC1-6C8A960010B8}" srcOrd="0" destOrd="0" presId="urn:microsoft.com/office/officeart/2018/2/layout/IconVerticalSolidList"/>
    <dgm:cxn modelId="{469DEF5C-9133-48EA-B09F-22EA8CB3634E}" type="presParOf" srcId="{21A18C5D-557B-43F8-A2F2-CEFD1EB2174B}" destId="{97B9EBA4-10D6-46F7-A89F-D16FD627209B}" srcOrd="1" destOrd="0" presId="urn:microsoft.com/office/officeart/2018/2/layout/IconVerticalSolidList"/>
    <dgm:cxn modelId="{3F96F8AE-A2C2-4CB8-BD41-DC1552ABA6C8}" type="presParOf" srcId="{21A18C5D-557B-43F8-A2F2-CEFD1EB2174B}" destId="{FEAF1F4B-E3A8-4C70-8526-BEA664D9C99B}" srcOrd="2" destOrd="0" presId="urn:microsoft.com/office/officeart/2018/2/layout/IconVerticalSolidList"/>
    <dgm:cxn modelId="{A0827DD5-334B-4A63-B300-32B7F22BC0F5}" type="presParOf" srcId="{21A18C5D-557B-43F8-A2F2-CEFD1EB2174B}" destId="{7375E91D-866B-4673-9057-6A466F660E63}" srcOrd="3" destOrd="0" presId="urn:microsoft.com/office/officeart/2018/2/layout/IconVerticalSolidList"/>
    <dgm:cxn modelId="{F4ED8E55-464B-4E1E-93D1-FC198A4FB811}" type="presParOf" srcId="{659EFD27-1912-4DCE-A792-0389D03A5097}" destId="{A69EDADD-1924-4D5F-8CD7-5FC70049E295}" srcOrd="1" destOrd="0" presId="urn:microsoft.com/office/officeart/2018/2/layout/IconVerticalSolidList"/>
    <dgm:cxn modelId="{D27B4DD0-8670-4CAC-9998-C17B7E82DAF9}" type="presParOf" srcId="{659EFD27-1912-4DCE-A792-0389D03A5097}" destId="{F12EC1A3-BE76-4BF6-8CCF-0722B4B69322}" srcOrd="2" destOrd="0" presId="urn:microsoft.com/office/officeart/2018/2/layout/IconVerticalSolidList"/>
    <dgm:cxn modelId="{9AE7C789-B1C7-48B3-8F5A-702E58B476D9}" type="presParOf" srcId="{F12EC1A3-BE76-4BF6-8CCF-0722B4B69322}" destId="{D684D43F-D426-40AC-9A3D-8AF8FDC6AD46}" srcOrd="0" destOrd="0" presId="urn:microsoft.com/office/officeart/2018/2/layout/IconVerticalSolidList"/>
    <dgm:cxn modelId="{AC6424AB-CAE5-4AC1-A898-F20D1273D06C}" type="presParOf" srcId="{F12EC1A3-BE76-4BF6-8CCF-0722B4B69322}" destId="{68C9871C-F463-4C19-8713-C0104D4370DF}" srcOrd="1" destOrd="0" presId="urn:microsoft.com/office/officeart/2018/2/layout/IconVerticalSolidList"/>
    <dgm:cxn modelId="{B81B7B10-0FBD-4555-A9ED-DCDAC568EB5C}" type="presParOf" srcId="{F12EC1A3-BE76-4BF6-8CCF-0722B4B69322}" destId="{7B2A3361-CE1E-4BDE-A601-8B58ED8AC9CE}" srcOrd="2" destOrd="0" presId="urn:microsoft.com/office/officeart/2018/2/layout/IconVerticalSolidList"/>
    <dgm:cxn modelId="{27D7FE6D-CF41-4C6E-8A15-FAAA02689D1A}" type="presParOf" srcId="{F12EC1A3-BE76-4BF6-8CCF-0722B4B69322}" destId="{C71C7BC6-A8EF-44F3-B2E9-DFE3C2066D3F}" srcOrd="3" destOrd="0" presId="urn:microsoft.com/office/officeart/2018/2/layout/IconVerticalSolidList"/>
    <dgm:cxn modelId="{CE68496C-A692-4B70-B237-9F791A3D284B}" type="presParOf" srcId="{659EFD27-1912-4DCE-A792-0389D03A5097}" destId="{974809D2-5598-40FA-B347-1A3072CC178A}" srcOrd="3" destOrd="0" presId="urn:microsoft.com/office/officeart/2018/2/layout/IconVerticalSolidList"/>
    <dgm:cxn modelId="{0AECCB22-6431-4D3C-BCDD-C8BBBAB1DFB3}" type="presParOf" srcId="{659EFD27-1912-4DCE-A792-0389D03A5097}" destId="{B890592D-A83B-4F0E-A7CB-308416108403}" srcOrd="4" destOrd="0" presId="urn:microsoft.com/office/officeart/2018/2/layout/IconVerticalSolidList"/>
    <dgm:cxn modelId="{43A21852-C578-4F2A-9A02-BA9F93CCBC38}" type="presParOf" srcId="{B890592D-A83B-4F0E-A7CB-308416108403}" destId="{C76CBA15-0B1E-4FB8-8C94-1E4F69DFCC6C}" srcOrd="0" destOrd="0" presId="urn:microsoft.com/office/officeart/2018/2/layout/IconVerticalSolidList"/>
    <dgm:cxn modelId="{E3818F70-98A6-492A-BBFD-C3010BC9B1BC}" type="presParOf" srcId="{B890592D-A83B-4F0E-A7CB-308416108403}" destId="{4A18F027-8E3A-4FA8-AA48-7E438BCA8B3E}" srcOrd="1" destOrd="0" presId="urn:microsoft.com/office/officeart/2018/2/layout/IconVerticalSolidList"/>
    <dgm:cxn modelId="{595CDDCD-07AF-4B5B-A53F-818853FEEB25}" type="presParOf" srcId="{B890592D-A83B-4F0E-A7CB-308416108403}" destId="{FE6CAADA-F275-4611-A415-C476B83C93D5}" srcOrd="2" destOrd="0" presId="urn:microsoft.com/office/officeart/2018/2/layout/IconVerticalSolidList"/>
    <dgm:cxn modelId="{743983BF-B86B-474B-9F9E-F9864B73FF53}" type="presParOf" srcId="{B890592D-A83B-4F0E-A7CB-308416108403}" destId="{FF3CFEA9-FA52-48A7-999B-6D66803B11C5}" srcOrd="3" destOrd="0" presId="urn:microsoft.com/office/officeart/2018/2/layout/IconVerticalSolidList"/>
    <dgm:cxn modelId="{62DB4038-6C62-4EB6-9383-DF6CB2A1D746}" type="presParOf" srcId="{659EFD27-1912-4DCE-A792-0389D03A5097}" destId="{F9B0566D-CF09-472D-B244-6317F352BC52}" srcOrd="5" destOrd="0" presId="urn:microsoft.com/office/officeart/2018/2/layout/IconVerticalSolidList"/>
    <dgm:cxn modelId="{90978545-D7E0-4A7B-AD1D-95E890EE0F00}" type="presParOf" srcId="{659EFD27-1912-4DCE-A792-0389D03A5097}" destId="{35D98B88-8F5D-45F2-B29A-50FA6A57EB33}" srcOrd="6" destOrd="0" presId="urn:microsoft.com/office/officeart/2018/2/layout/IconVerticalSolidList"/>
    <dgm:cxn modelId="{761FD778-96A7-4FEA-A14B-B10D3A6E19D7}" type="presParOf" srcId="{35D98B88-8F5D-45F2-B29A-50FA6A57EB33}" destId="{1CD92435-CAD2-4446-AEB8-085B83DA725A}" srcOrd="0" destOrd="0" presId="urn:microsoft.com/office/officeart/2018/2/layout/IconVerticalSolidList"/>
    <dgm:cxn modelId="{38F4AB2D-5F49-4B8D-9572-4E43A9329421}" type="presParOf" srcId="{35D98B88-8F5D-45F2-B29A-50FA6A57EB33}" destId="{E32310FD-F2E2-46D0-8CC0-2AB6A28A1BA5}" srcOrd="1" destOrd="0" presId="urn:microsoft.com/office/officeart/2018/2/layout/IconVerticalSolidList"/>
    <dgm:cxn modelId="{E193ED72-270F-4421-9218-C250D4037982}" type="presParOf" srcId="{35D98B88-8F5D-45F2-B29A-50FA6A57EB33}" destId="{B8E57D34-74D2-40A3-9AD9-D6BC0C667FC4}" srcOrd="2" destOrd="0" presId="urn:microsoft.com/office/officeart/2018/2/layout/IconVerticalSolidList"/>
    <dgm:cxn modelId="{EC9DFDE1-BAB2-418A-BB1E-B8BCFC83B31B}" type="presParOf" srcId="{35D98B88-8F5D-45F2-B29A-50FA6A57EB33}" destId="{7BBDE3E1-0E85-420A-805F-0D48DBCD886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88F59E16-0E1B-42BA-B9B7-390BBF36055C}" type="doc">
      <dgm:prSet loTypeId="urn:microsoft.com/office/officeart/2018/2/layout/IconVerticalSolidList" loCatId="icon" qsTypeId="urn:microsoft.com/office/officeart/2005/8/quickstyle/simple1" qsCatId="simple" csTypeId="urn:microsoft.com/office/officeart/2018/5/colors/Iconchunking_neutralbg_accent3_2" csCatId="accent3" phldr="1"/>
      <dgm:spPr/>
      <dgm:t>
        <a:bodyPr/>
        <a:lstStyle/>
        <a:p>
          <a:endParaRPr lang="en-US"/>
        </a:p>
      </dgm:t>
    </dgm:pt>
    <dgm:pt modelId="{0290423D-1F54-4BC6-BFA0-1E59A37BA558}">
      <dgm:prSet/>
      <dgm:spPr/>
      <dgm:t>
        <a:bodyPr/>
        <a:lstStyle/>
        <a:p>
          <a:r>
            <a:rPr lang="en-GB"/>
            <a:t>Most CPUs today have four or six cores.</a:t>
          </a:r>
          <a:endParaRPr lang="en-US"/>
        </a:p>
      </dgm:t>
    </dgm:pt>
    <dgm:pt modelId="{7EA658AE-412C-40F1-9FC4-48F52528F125}" type="parTrans" cxnId="{B2593A80-B4FF-4357-B6F2-DAC8053F1791}">
      <dgm:prSet/>
      <dgm:spPr/>
      <dgm:t>
        <a:bodyPr/>
        <a:lstStyle/>
        <a:p>
          <a:endParaRPr lang="en-US"/>
        </a:p>
      </dgm:t>
    </dgm:pt>
    <dgm:pt modelId="{B9334778-C7EA-4CE2-8C30-B060A65F36E4}" type="sibTrans" cxnId="{B2593A80-B4FF-4357-B6F2-DAC8053F1791}">
      <dgm:prSet/>
      <dgm:spPr/>
      <dgm:t>
        <a:bodyPr/>
        <a:lstStyle/>
        <a:p>
          <a:endParaRPr lang="en-US"/>
        </a:p>
      </dgm:t>
    </dgm:pt>
    <dgm:pt modelId="{4F49C308-D3F7-4058-BF25-175A20F2F636}">
      <dgm:prSet/>
      <dgm:spPr/>
      <dgm:t>
        <a:bodyPr/>
        <a:lstStyle/>
        <a:p>
          <a:r>
            <a:rPr lang="en-GB" dirty="0"/>
            <a:t>The more cores you have, the more programs can be run </a:t>
          </a:r>
          <a:r>
            <a:rPr lang="en-GB" b="1" i="1" dirty="0"/>
            <a:t>at the same time</a:t>
          </a:r>
          <a:r>
            <a:rPr lang="en-GB" dirty="0"/>
            <a:t>.</a:t>
          </a:r>
          <a:endParaRPr lang="en-US" dirty="0"/>
        </a:p>
      </dgm:t>
    </dgm:pt>
    <dgm:pt modelId="{2E01DFA8-B099-4EA1-A1B5-DB7B634DAC50}" type="parTrans" cxnId="{90508B35-5040-4256-A996-D45D7ED837BA}">
      <dgm:prSet/>
      <dgm:spPr/>
      <dgm:t>
        <a:bodyPr/>
        <a:lstStyle/>
        <a:p>
          <a:endParaRPr lang="en-US"/>
        </a:p>
      </dgm:t>
    </dgm:pt>
    <dgm:pt modelId="{3239A318-F642-437B-A0A7-E0706B07D7A6}" type="sibTrans" cxnId="{90508B35-5040-4256-A996-D45D7ED837BA}">
      <dgm:prSet/>
      <dgm:spPr/>
      <dgm:t>
        <a:bodyPr/>
        <a:lstStyle/>
        <a:p>
          <a:endParaRPr lang="en-US"/>
        </a:p>
      </dgm:t>
    </dgm:pt>
    <dgm:pt modelId="{AE752B71-D7D8-489C-A940-127DC9899891}">
      <dgm:prSet/>
      <dgm:spPr/>
      <dgm:t>
        <a:bodyPr/>
        <a:lstStyle/>
        <a:p>
          <a:r>
            <a:rPr lang="en-GB" dirty="0"/>
            <a:t>A single core CPU would only be able to effectively work on one program at once.</a:t>
          </a:r>
          <a:endParaRPr lang="en-US" dirty="0"/>
        </a:p>
      </dgm:t>
    </dgm:pt>
    <dgm:pt modelId="{4F04F07A-8009-41E6-90BA-A0EB4B87EF81}" type="parTrans" cxnId="{1F7DE97F-9E05-4207-B6AA-EA9CBFB971A1}">
      <dgm:prSet/>
      <dgm:spPr/>
      <dgm:t>
        <a:bodyPr/>
        <a:lstStyle/>
        <a:p>
          <a:endParaRPr lang="en-US"/>
        </a:p>
      </dgm:t>
    </dgm:pt>
    <dgm:pt modelId="{3518BDFB-429A-4AC6-A45C-CDE27BC49D59}" type="sibTrans" cxnId="{1F7DE97F-9E05-4207-B6AA-EA9CBFB971A1}">
      <dgm:prSet/>
      <dgm:spPr/>
      <dgm:t>
        <a:bodyPr/>
        <a:lstStyle/>
        <a:p>
          <a:endParaRPr lang="en-US"/>
        </a:p>
      </dgm:t>
    </dgm:pt>
    <dgm:pt modelId="{070C2B72-41A5-485E-8E5E-A2FB42617F86}">
      <dgm:prSet/>
      <dgm:spPr/>
      <dgm:t>
        <a:bodyPr/>
        <a:lstStyle/>
        <a:p>
          <a:r>
            <a:rPr lang="en-GB"/>
            <a:t>If the PC needed two or more programs running at the same time, the PC would struggle.</a:t>
          </a:r>
          <a:endParaRPr lang="en-US"/>
        </a:p>
      </dgm:t>
    </dgm:pt>
    <dgm:pt modelId="{A36BC6F3-2DE4-4A7C-AB27-45226EC696E3}" type="parTrans" cxnId="{34ED6AD8-EEF3-4AEF-935E-1E05B8BAB963}">
      <dgm:prSet/>
      <dgm:spPr/>
      <dgm:t>
        <a:bodyPr/>
        <a:lstStyle/>
        <a:p>
          <a:endParaRPr lang="en-US"/>
        </a:p>
      </dgm:t>
    </dgm:pt>
    <dgm:pt modelId="{0F325D3B-F58E-4A1A-947F-8FEA6E8693AB}" type="sibTrans" cxnId="{34ED6AD8-EEF3-4AEF-935E-1E05B8BAB963}">
      <dgm:prSet/>
      <dgm:spPr/>
      <dgm:t>
        <a:bodyPr/>
        <a:lstStyle/>
        <a:p>
          <a:endParaRPr lang="en-US"/>
        </a:p>
      </dgm:t>
    </dgm:pt>
    <dgm:pt modelId="{1E4AFDB8-0E07-4DF0-8113-732C6D30754C}">
      <dgm:prSet/>
      <dgm:spPr/>
      <dgm:t>
        <a:bodyPr/>
        <a:lstStyle/>
        <a:p>
          <a:r>
            <a:rPr lang="en-GB" dirty="0"/>
            <a:t>Remember – the </a:t>
          </a:r>
          <a:r>
            <a:rPr lang="en-GB" b="1" i="1" dirty="0"/>
            <a:t>Operating System Software is always running</a:t>
          </a:r>
          <a:r>
            <a:rPr lang="en-GB" dirty="0"/>
            <a:t>!</a:t>
          </a:r>
          <a:endParaRPr lang="en-US" dirty="0"/>
        </a:p>
      </dgm:t>
    </dgm:pt>
    <dgm:pt modelId="{2AB77D2E-B9AF-4E8F-88C7-AEB613F7795A}" type="parTrans" cxnId="{9F7FDC76-DC02-40B7-8EF6-5C4809D8FF3A}">
      <dgm:prSet/>
      <dgm:spPr/>
      <dgm:t>
        <a:bodyPr/>
        <a:lstStyle/>
        <a:p>
          <a:endParaRPr lang="en-US"/>
        </a:p>
      </dgm:t>
    </dgm:pt>
    <dgm:pt modelId="{EEE7D6BD-8BF2-44BB-9602-5F3D9C6FF5D0}" type="sibTrans" cxnId="{9F7FDC76-DC02-40B7-8EF6-5C4809D8FF3A}">
      <dgm:prSet/>
      <dgm:spPr/>
      <dgm:t>
        <a:bodyPr/>
        <a:lstStyle/>
        <a:p>
          <a:endParaRPr lang="en-US"/>
        </a:p>
      </dgm:t>
    </dgm:pt>
    <dgm:pt modelId="{6A1443CE-409A-4EDB-B78E-F0E87B4C436B}" type="pres">
      <dgm:prSet presAssocID="{88F59E16-0E1B-42BA-B9B7-390BBF36055C}" presName="root" presStyleCnt="0">
        <dgm:presLayoutVars>
          <dgm:dir/>
          <dgm:resizeHandles val="exact"/>
        </dgm:presLayoutVars>
      </dgm:prSet>
      <dgm:spPr/>
    </dgm:pt>
    <dgm:pt modelId="{1CBFDB3F-737A-4915-8885-BCF13B3131C0}" type="pres">
      <dgm:prSet presAssocID="{0290423D-1F54-4BC6-BFA0-1E59A37BA558}" presName="compNode" presStyleCnt="0"/>
      <dgm:spPr/>
    </dgm:pt>
    <dgm:pt modelId="{B7700EC1-5194-4E6C-B62D-1150B519ECA2}" type="pres">
      <dgm:prSet presAssocID="{0290423D-1F54-4BC6-BFA0-1E59A37BA558}" presName="bgRect" presStyleLbl="bgShp" presStyleIdx="0" presStyleCnt="5"/>
      <dgm:spPr/>
    </dgm:pt>
    <dgm:pt modelId="{BADB077A-D1A3-4C84-A30D-7E5E2546170A}" type="pres">
      <dgm:prSet presAssocID="{0290423D-1F54-4BC6-BFA0-1E59A37BA558}"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B00D17A0-FCF5-48E4-B0EA-74D7FC17451D}" type="pres">
      <dgm:prSet presAssocID="{0290423D-1F54-4BC6-BFA0-1E59A37BA558}" presName="spaceRect" presStyleCnt="0"/>
      <dgm:spPr/>
    </dgm:pt>
    <dgm:pt modelId="{158082FE-A22E-4D06-85F0-D03335F679F3}" type="pres">
      <dgm:prSet presAssocID="{0290423D-1F54-4BC6-BFA0-1E59A37BA558}" presName="parTx" presStyleLbl="revTx" presStyleIdx="0" presStyleCnt="5">
        <dgm:presLayoutVars>
          <dgm:chMax val="0"/>
          <dgm:chPref val="0"/>
        </dgm:presLayoutVars>
      </dgm:prSet>
      <dgm:spPr/>
    </dgm:pt>
    <dgm:pt modelId="{7B582884-7FB1-4F68-AD02-B9EF9673B0DD}" type="pres">
      <dgm:prSet presAssocID="{B9334778-C7EA-4CE2-8C30-B060A65F36E4}" presName="sibTrans" presStyleCnt="0"/>
      <dgm:spPr/>
    </dgm:pt>
    <dgm:pt modelId="{D39E8C86-4561-4D65-96E2-88E1C14407CD}" type="pres">
      <dgm:prSet presAssocID="{4F49C308-D3F7-4058-BF25-175A20F2F636}" presName="compNode" presStyleCnt="0"/>
      <dgm:spPr/>
    </dgm:pt>
    <dgm:pt modelId="{96DB6243-E697-423D-9F3E-F1863B8C6CA7}" type="pres">
      <dgm:prSet presAssocID="{4F49C308-D3F7-4058-BF25-175A20F2F636}" presName="bgRect" presStyleLbl="bgShp" presStyleIdx="1" presStyleCnt="5"/>
      <dgm:spPr/>
    </dgm:pt>
    <dgm:pt modelId="{A86273D4-F3C7-409C-9308-3126EB69A504}" type="pres">
      <dgm:prSet presAssocID="{4F49C308-D3F7-4058-BF25-175A20F2F636}"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aptop"/>
        </a:ext>
      </dgm:extLst>
    </dgm:pt>
    <dgm:pt modelId="{CE5D5CEF-14E1-4677-9E54-0DE6399C20C0}" type="pres">
      <dgm:prSet presAssocID="{4F49C308-D3F7-4058-BF25-175A20F2F636}" presName="spaceRect" presStyleCnt="0"/>
      <dgm:spPr/>
    </dgm:pt>
    <dgm:pt modelId="{6F4C46C8-6DAC-470D-99C9-6B7A351650D7}" type="pres">
      <dgm:prSet presAssocID="{4F49C308-D3F7-4058-BF25-175A20F2F636}" presName="parTx" presStyleLbl="revTx" presStyleIdx="1" presStyleCnt="5">
        <dgm:presLayoutVars>
          <dgm:chMax val="0"/>
          <dgm:chPref val="0"/>
        </dgm:presLayoutVars>
      </dgm:prSet>
      <dgm:spPr/>
    </dgm:pt>
    <dgm:pt modelId="{2913AD88-C978-4AE6-85BB-E89AF6D8EFA2}" type="pres">
      <dgm:prSet presAssocID="{3239A318-F642-437B-A0A7-E0706B07D7A6}" presName="sibTrans" presStyleCnt="0"/>
      <dgm:spPr/>
    </dgm:pt>
    <dgm:pt modelId="{F06489EB-B445-47E7-A415-5A785FC6FC8D}" type="pres">
      <dgm:prSet presAssocID="{AE752B71-D7D8-489C-A940-127DC9899891}" presName="compNode" presStyleCnt="0"/>
      <dgm:spPr/>
    </dgm:pt>
    <dgm:pt modelId="{17B0082F-27E5-4E3A-A288-923DEE139B3A}" type="pres">
      <dgm:prSet presAssocID="{AE752B71-D7D8-489C-A940-127DC9899891}" presName="bgRect" presStyleLbl="bgShp" presStyleIdx="2" presStyleCnt="5"/>
      <dgm:spPr/>
    </dgm:pt>
    <dgm:pt modelId="{9B7D2897-A69A-4D4B-935C-93C006E4B2B3}" type="pres">
      <dgm:prSet presAssocID="{AE752B71-D7D8-489C-A940-127DC9899891}"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tabase"/>
        </a:ext>
      </dgm:extLst>
    </dgm:pt>
    <dgm:pt modelId="{9EDF0B21-90A6-4090-8A79-F02D847266D7}" type="pres">
      <dgm:prSet presAssocID="{AE752B71-D7D8-489C-A940-127DC9899891}" presName="spaceRect" presStyleCnt="0"/>
      <dgm:spPr/>
    </dgm:pt>
    <dgm:pt modelId="{4E62D7C9-E55C-4320-9132-5D1C47871C40}" type="pres">
      <dgm:prSet presAssocID="{AE752B71-D7D8-489C-A940-127DC9899891}" presName="parTx" presStyleLbl="revTx" presStyleIdx="2" presStyleCnt="5">
        <dgm:presLayoutVars>
          <dgm:chMax val="0"/>
          <dgm:chPref val="0"/>
        </dgm:presLayoutVars>
      </dgm:prSet>
      <dgm:spPr/>
    </dgm:pt>
    <dgm:pt modelId="{ADC58268-3CD1-4C3A-A3D7-5B68A0755987}" type="pres">
      <dgm:prSet presAssocID="{3518BDFB-429A-4AC6-A45C-CDE27BC49D59}" presName="sibTrans" presStyleCnt="0"/>
      <dgm:spPr/>
    </dgm:pt>
    <dgm:pt modelId="{C27A0EEF-2CF3-4F29-9B9D-98E5E08744E8}" type="pres">
      <dgm:prSet presAssocID="{070C2B72-41A5-485E-8E5E-A2FB42617F86}" presName="compNode" presStyleCnt="0"/>
      <dgm:spPr/>
    </dgm:pt>
    <dgm:pt modelId="{4041C95F-0A1A-4092-8CA4-91E9E1FA64FE}" type="pres">
      <dgm:prSet presAssocID="{070C2B72-41A5-485E-8E5E-A2FB42617F86}" presName="bgRect" presStyleLbl="bgShp" presStyleIdx="3" presStyleCnt="5"/>
      <dgm:spPr/>
    </dgm:pt>
    <dgm:pt modelId="{6F083989-A033-4F15-8F28-DC9611085190}" type="pres">
      <dgm:prSet presAssocID="{070C2B72-41A5-485E-8E5E-A2FB42617F86}"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mputer"/>
        </a:ext>
      </dgm:extLst>
    </dgm:pt>
    <dgm:pt modelId="{8A91273E-1B84-4BE4-B9A9-C27BC4527D3D}" type="pres">
      <dgm:prSet presAssocID="{070C2B72-41A5-485E-8E5E-A2FB42617F86}" presName="spaceRect" presStyleCnt="0"/>
      <dgm:spPr/>
    </dgm:pt>
    <dgm:pt modelId="{03A44BC7-2282-4EC6-863E-E4A9847236BD}" type="pres">
      <dgm:prSet presAssocID="{070C2B72-41A5-485E-8E5E-A2FB42617F86}" presName="parTx" presStyleLbl="revTx" presStyleIdx="3" presStyleCnt="5">
        <dgm:presLayoutVars>
          <dgm:chMax val="0"/>
          <dgm:chPref val="0"/>
        </dgm:presLayoutVars>
      </dgm:prSet>
      <dgm:spPr/>
    </dgm:pt>
    <dgm:pt modelId="{4B7BDAD8-4ECE-4116-B2ED-F95D16663683}" type="pres">
      <dgm:prSet presAssocID="{0F325D3B-F58E-4A1A-947F-8FEA6E8693AB}" presName="sibTrans" presStyleCnt="0"/>
      <dgm:spPr/>
    </dgm:pt>
    <dgm:pt modelId="{FA60126C-D4C2-4E7E-805D-760AE046FCAD}" type="pres">
      <dgm:prSet presAssocID="{1E4AFDB8-0E07-4DF0-8113-732C6D30754C}" presName="compNode" presStyleCnt="0"/>
      <dgm:spPr/>
    </dgm:pt>
    <dgm:pt modelId="{B2118039-98D3-43FD-8D20-E164B81400D2}" type="pres">
      <dgm:prSet presAssocID="{1E4AFDB8-0E07-4DF0-8113-732C6D30754C}" presName="bgRect" presStyleLbl="bgShp" presStyleIdx="4" presStyleCnt="5"/>
      <dgm:spPr/>
    </dgm:pt>
    <dgm:pt modelId="{B894C208-F7FB-4615-9F4D-7E42F45F7EC5}" type="pres">
      <dgm:prSet presAssocID="{1E4AFDB8-0E07-4DF0-8113-732C6D30754C}"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Run"/>
        </a:ext>
      </dgm:extLst>
    </dgm:pt>
    <dgm:pt modelId="{46488E7A-1FC2-422B-A1DA-E2D00BA6AA5E}" type="pres">
      <dgm:prSet presAssocID="{1E4AFDB8-0E07-4DF0-8113-732C6D30754C}" presName="spaceRect" presStyleCnt="0"/>
      <dgm:spPr/>
    </dgm:pt>
    <dgm:pt modelId="{D81845A0-DF1F-4ED6-B09B-ED08F1A5C41B}" type="pres">
      <dgm:prSet presAssocID="{1E4AFDB8-0E07-4DF0-8113-732C6D30754C}" presName="parTx" presStyleLbl="revTx" presStyleIdx="4" presStyleCnt="5">
        <dgm:presLayoutVars>
          <dgm:chMax val="0"/>
          <dgm:chPref val="0"/>
        </dgm:presLayoutVars>
      </dgm:prSet>
      <dgm:spPr/>
    </dgm:pt>
  </dgm:ptLst>
  <dgm:cxnLst>
    <dgm:cxn modelId="{1700E218-C243-4C16-865C-3ADB1DB2DC32}" type="presOf" srcId="{88F59E16-0E1B-42BA-B9B7-390BBF36055C}" destId="{6A1443CE-409A-4EDB-B78E-F0E87B4C436B}" srcOrd="0" destOrd="0" presId="urn:microsoft.com/office/officeart/2018/2/layout/IconVerticalSolidList"/>
    <dgm:cxn modelId="{FC608023-3BB9-49F9-A459-F063E4965090}" type="presOf" srcId="{1E4AFDB8-0E07-4DF0-8113-732C6D30754C}" destId="{D81845A0-DF1F-4ED6-B09B-ED08F1A5C41B}" srcOrd="0" destOrd="0" presId="urn:microsoft.com/office/officeart/2018/2/layout/IconVerticalSolidList"/>
    <dgm:cxn modelId="{90508B35-5040-4256-A996-D45D7ED837BA}" srcId="{88F59E16-0E1B-42BA-B9B7-390BBF36055C}" destId="{4F49C308-D3F7-4058-BF25-175A20F2F636}" srcOrd="1" destOrd="0" parTransId="{2E01DFA8-B099-4EA1-A1B5-DB7B634DAC50}" sibTransId="{3239A318-F642-437B-A0A7-E0706B07D7A6}"/>
    <dgm:cxn modelId="{9BE9C150-1A44-4BE7-85AD-F4EDEDA9680A}" type="presOf" srcId="{070C2B72-41A5-485E-8E5E-A2FB42617F86}" destId="{03A44BC7-2282-4EC6-863E-E4A9847236BD}" srcOrd="0" destOrd="0" presId="urn:microsoft.com/office/officeart/2018/2/layout/IconVerticalSolidList"/>
    <dgm:cxn modelId="{9F7FDC76-DC02-40B7-8EF6-5C4809D8FF3A}" srcId="{88F59E16-0E1B-42BA-B9B7-390BBF36055C}" destId="{1E4AFDB8-0E07-4DF0-8113-732C6D30754C}" srcOrd="4" destOrd="0" parTransId="{2AB77D2E-B9AF-4E8F-88C7-AEB613F7795A}" sibTransId="{EEE7D6BD-8BF2-44BB-9602-5F3D9C6FF5D0}"/>
    <dgm:cxn modelId="{F4D84159-ECBF-40BA-9433-7A57369F2496}" type="presOf" srcId="{0290423D-1F54-4BC6-BFA0-1E59A37BA558}" destId="{158082FE-A22E-4D06-85F0-D03335F679F3}" srcOrd="0" destOrd="0" presId="urn:microsoft.com/office/officeart/2018/2/layout/IconVerticalSolidList"/>
    <dgm:cxn modelId="{1F7DE97F-9E05-4207-B6AA-EA9CBFB971A1}" srcId="{88F59E16-0E1B-42BA-B9B7-390BBF36055C}" destId="{AE752B71-D7D8-489C-A940-127DC9899891}" srcOrd="2" destOrd="0" parTransId="{4F04F07A-8009-41E6-90BA-A0EB4B87EF81}" sibTransId="{3518BDFB-429A-4AC6-A45C-CDE27BC49D59}"/>
    <dgm:cxn modelId="{B2593A80-B4FF-4357-B6F2-DAC8053F1791}" srcId="{88F59E16-0E1B-42BA-B9B7-390BBF36055C}" destId="{0290423D-1F54-4BC6-BFA0-1E59A37BA558}" srcOrd="0" destOrd="0" parTransId="{7EA658AE-412C-40F1-9FC4-48F52528F125}" sibTransId="{B9334778-C7EA-4CE2-8C30-B060A65F36E4}"/>
    <dgm:cxn modelId="{34ED6AD8-EEF3-4AEF-935E-1E05B8BAB963}" srcId="{88F59E16-0E1B-42BA-B9B7-390BBF36055C}" destId="{070C2B72-41A5-485E-8E5E-A2FB42617F86}" srcOrd="3" destOrd="0" parTransId="{A36BC6F3-2DE4-4A7C-AB27-45226EC696E3}" sibTransId="{0F325D3B-F58E-4A1A-947F-8FEA6E8693AB}"/>
    <dgm:cxn modelId="{A53304F6-6DBB-4A01-B605-4116529F1A25}" type="presOf" srcId="{4F49C308-D3F7-4058-BF25-175A20F2F636}" destId="{6F4C46C8-6DAC-470D-99C9-6B7A351650D7}" srcOrd="0" destOrd="0" presId="urn:microsoft.com/office/officeart/2018/2/layout/IconVerticalSolidList"/>
    <dgm:cxn modelId="{B36C66FB-CF95-46C3-8AB3-6F178131A54A}" type="presOf" srcId="{AE752B71-D7D8-489C-A940-127DC9899891}" destId="{4E62D7C9-E55C-4320-9132-5D1C47871C40}" srcOrd="0" destOrd="0" presId="urn:microsoft.com/office/officeart/2018/2/layout/IconVerticalSolidList"/>
    <dgm:cxn modelId="{431961B3-3640-4C76-BC5B-CFA6CD8F3B8C}" type="presParOf" srcId="{6A1443CE-409A-4EDB-B78E-F0E87B4C436B}" destId="{1CBFDB3F-737A-4915-8885-BCF13B3131C0}" srcOrd="0" destOrd="0" presId="urn:microsoft.com/office/officeart/2018/2/layout/IconVerticalSolidList"/>
    <dgm:cxn modelId="{5C0D2FDA-33CB-4388-9DB7-E72417E09123}" type="presParOf" srcId="{1CBFDB3F-737A-4915-8885-BCF13B3131C0}" destId="{B7700EC1-5194-4E6C-B62D-1150B519ECA2}" srcOrd="0" destOrd="0" presId="urn:microsoft.com/office/officeart/2018/2/layout/IconVerticalSolidList"/>
    <dgm:cxn modelId="{34B1DB4E-1F09-447F-989A-8DF5086A670A}" type="presParOf" srcId="{1CBFDB3F-737A-4915-8885-BCF13B3131C0}" destId="{BADB077A-D1A3-4C84-A30D-7E5E2546170A}" srcOrd="1" destOrd="0" presId="urn:microsoft.com/office/officeart/2018/2/layout/IconVerticalSolidList"/>
    <dgm:cxn modelId="{9EADF07A-5D54-4357-BA57-72B70CBAC3C7}" type="presParOf" srcId="{1CBFDB3F-737A-4915-8885-BCF13B3131C0}" destId="{B00D17A0-FCF5-48E4-B0EA-74D7FC17451D}" srcOrd="2" destOrd="0" presId="urn:microsoft.com/office/officeart/2018/2/layout/IconVerticalSolidList"/>
    <dgm:cxn modelId="{9D2E05D9-AEAC-402C-B11D-9AD2699BFD9D}" type="presParOf" srcId="{1CBFDB3F-737A-4915-8885-BCF13B3131C0}" destId="{158082FE-A22E-4D06-85F0-D03335F679F3}" srcOrd="3" destOrd="0" presId="urn:microsoft.com/office/officeart/2018/2/layout/IconVerticalSolidList"/>
    <dgm:cxn modelId="{DF85BE6A-A559-4474-9188-408307183626}" type="presParOf" srcId="{6A1443CE-409A-4EDB-B78E-F0E87B4C436B}" destId="{7B582884-7FB1-4F68-AD02-B9EF9673B0DD}" srcOrd="1" destOrd="0" presId="urn:microsoft.com/office/officeart/2018/2/layout/IconVerticalSolidList"/>
    <dgm:cxn modelId="{6F71AC65-6763-4CFF-BD13-1DE2BD809434}" type="presParOf" srcId="{6A1443CE-409A-4EDB-B78E-F0E87B4C436B}" destId="{D39E8C86-4561-4D65-96E2-88E1C14407CD}" srcOrd="2" destOrd="0" presId="urn:microsoft.com/office/officeart/2018/2/layout/IconVerticalSolidList"/>
    <dgm:cxn modelId="{C1D2F611-5F7F-48F7-B14E-EC4A0033D282}" type="presParOf" srcId="{D39E8C86-4561-4D65-96E2-88E1C14407CD}" destId="{96DB6243-E697-423D-9F3E-F1863B8C6CA7}" srcOrd="0" destOrd="0" presId="urn:microsoft.com/office/officeart/2018/2/layout/IconVerticalSolidList"/>
    <dgm:cxn modelId="{D0C64C13-3380-4E7F-9E52-B9AB20F06056}" type="presParOf" srcId="{D39E8C86-4561-4D65-96E2-88E1C14407CD}" destId="{A86273D4-F3C7-409C-9308-3126EB69A504}" srcOrd="1" destOrd="0" presId="urn:microsoft.com/office/officeart/2018/2/layout/IconVerticalSolidList"/>
    <dgm:cxn modelId="{DE2AB542-15E8-4875-A7CF-0B8C85ED18BB}" type="presParOf" srcId="{D39E8C86-4561-4D65-96E2-88E1C14407CD}" destId="{CE5D5CEF-14E1-4677-9E54-0DE6399C20C0}" srcOrd="2" destOrd="0" presId="urn:microsoft.com/office/officeart/2018/2/layout/IconVerticalSolidList"/>
    <dgm:cxn modelId="{203B5767-D87B-4DBD-BB76-B1A3B4697D90}" type="presParOf" srcId="{D39E8C86-4561-4D65-96E2-88E1C14407CD}" destId="{6F4C46C8-6DAC-470D-99C9-6B7A351650D7}" srcOrd="3" destOrd="0" presId="urn:microsoft.com/office/officeart/2018/2/layout/IconVerticalSolidList"/>
    <dgm:cxn modelId="{3DEC2FCF-826A-433E-A44D-74BF5FA15000}" type="presParOf" srcId="{6A1443CE-409A-4EDB-B78E-F0E87B4C436B}" destId="{2913AD88-C978-4AE6-85BB-E89AF6D8EFA2}" srcOrd="3" destOrd="0" presId="urn:microsoft.com/office/officeart/2018/2/layout/IconVerticalSolidList"/>
    <dgm:cxn modelId="{116CC16B-18CC-4019-B975-05D1BB4C3E49}" type="presParOf" srcId="{6A1443CE-409A-4EDB-B78E-F0E87B4C436B}" destId="{F06489EB-B445-47E7-A415-5A785FC6FC8D}" srcOrd="4" destOrd="0" presId="urn:microsoft.com/office/officeart/2018/2/layout/IconVerticalSolidList"/>
    <dgm:cxn modelId="{0A04A866-A176-45C4-B61E-F8F2C60CEA24}" type="presParOf" srcId="{F06489EB-B445-47E7-A415-5A785FC6FC8D}" destId="{17B0082F-27E5-4E3A-A288-923DEE139B3A}" srcOrd="0" destOrd="0" presId="urn:microsoft.com/office/officeart/2018/2/layout/IconVerticalSolidList"/>
    <dgm:cxn modelId="{5AA36F76-29EC-44C5-A07A-293CF0499AF7}" type="presParOf" srcId="{F06489EB-B445-47E7-A415-5A785FC6FC8D}" destId="{9B7D2897-A69A-4D4B-935C-93C006E4B2B3}" srcOrd="1" destOrd="0" presId="urn:microsoft.com/office/officeart/2018/2/layout/IconVerticalSolidList"/>
    <dgm:cxn modelId="{EA15FA10-FAD8-4EE1-A7A9-2C16D6D92E3F}" type="presParOf" srcId="{F06489EB-B445-47E7-A415-5A785FC6FC8D}" destId="{9EDF0B21-90A6-4090-8A79-F02D847266D7}" srcOrd="2" destOrd="0" presId="urn:microsoft.com/office/officeart/2018/2/layout/IconVerticalSolidList"/>
    <dgm:cxn modelId="{948EEB16-DB90-46D3-AE68-30B46D4610F8}" type="presParOf" srcId="{F06489EB-B445-47E7-A415-5A785FC6FC8D}" destId="{4E62D7C9-E55C-4320-9132-5D1C47871C40}" srcOrd="3" destOrd="0" presId="urn:microsoft.com/office/officeart/2018/2/layout/IconVerticalSolidList"/>
    <dgm:cxn modelId="{2E7F5533-DDB4-4EB2-8081-2D93AC858ED2}" type="presParOf" srcId="{6A1443CE-409A-4EDB-B78E-F0E87B4C436B}" destId="{ADC58268-3CD1-4C3A-A3D7-5B68A0755987}" srcOrd="5" destOrd="0" presId="urn:microsoft.com/office/officeart/2018/2/layout/IconVerticalSolidList"/>
    <dgm:cxn modelId="{2190DF2F-114A-426B-A82E-D0E6513AD5B0}" type="presParOf" srcId="{6A1443CE-409A-4EDB-B78E-F0E87B4C436B}" destId="{C27A0EEF-2CF3-4F29-9B9D-98E5E08744E8}" srcOrd="6" destOrd="0" presId="urn:microsoft.com/office/officeart/2018/2/layout/IconVerticalSolidList"/>
    <dgm:cxn modelId="{6C31B7E2-AC7C-4A9D-9AB2-7E2503DA17F8}" type="presParOf" srcId="{C27A0EEF-2CF3-4F29-9B9D-98E5E08744E8}" destId="{4041C95F-0A1A-4092-8CA4-91E9E1FA64FE}" srcOrd="0" destOrd="0" presId="urn:microsoft.com/office/officeart/2018/2/layout/IconVerticalSolidList"/>
    <dgm:cxn modelId="{E6B57B2C-FC4E-4AF0-8230-D076703F25C5}" type="presParOf" srcId="{C27A0EEF-2CF3-4F29-9B9D-98E5E08744E8}" destId="{6F083989-A033-4F15-8F28-DC9611085190}" srcOrd="1" destOrd="0" presId="urn:microsoft.com/office/officeart/2018/2/layout/IconVerticalSolidList"/>
    <dgm:cxn modelId="{26221097-C936-4EC3-AE70-E6CEC4BD5725}" type="presParOf" srcId="{C27A0EEF-2CF3-4F29-9B9D-98E5E08744E8}" destId="{8A91273E-1B84-4BE4-B9A9-C27BC4527D3D}" srcOrd="2" destOrd="0" presId="urn:microsoft.com/office/officeart/2018/2/layout/IconVerticalSolidList"/>
    <dgm:cxn modelId="{AD950992-7EA9-415E-89D3-9069C8AFB837}" type="presParOf" srcId="{C27A0EEF-2CF3-4F29-9B9D-98E5E08744E8}" destId="{03A44BC7-2282-4EC6-863E-E4A9847236BD}" srcOrd="3" destOrd="0" presId="urn:microsoft.com/office/officeart/2018/2/layout/IconVerticalSolidList"/>
    <dgm:cxn modelId="{B1A93371-13A7-4B20-8DB9-12E7814916B3}" type="presParOf" srcId="{6A1443CE-409A-4EDB-B78E-F0E87B4C436B}" destId="{4B7BDAD8-4ECE-4116-B2ED-F95D16663683}" srcOrd="7" destOrd="0" presId="urn:microsoft.com/office/officeart/2018/2/layout/IconVerticalSolidList"/>
    <dgm:cxn modelId="{7D563513-82BB-4B5B-8071-BA1483A397FE}" type="presParOf" srcId="{6A1443CE-409A-4EDB-B78E-F0E87B4C436B}" destId="{FA60126C-D4C2-4E7E-805D-760AE046FCAD}" srcOrd="8" destOrd="0" presId="urn:microsoft.com/office/officeart/2018/2/layout/IconVerticalSolidList"/>
    <dgm:cxn modelId="{62B254F9-0A2E-46B0-953E-6C34E2AB6F51}" type="presParOf" srcId="{FA60126C-D4C2-4E7E-805D-760AE046FCAD}" destId="{B2118039-98D3-43FD-8D20-E164B81400D2}" srcOrd="0" destOrd="0" presId="urn:microsoft.com/office/officeart/2018/2/layout/IconVerticalSolidList"/>
    <dgm:cxn modelId="{C05F2439-BEFF-44AC-8D79-F936B62F87F5}" type="presParOf" srcId="{FA60126C-D4C2-4E7E-805D-760AE046FCAD}" destId="{B894C208-F7FB-4615-9F4D-7E42F45F7EC5}" srcOrd="1" destOrd="0" presId="urn:microsoft.com/office/officeart/2018/2/layout/IconVerticalSolidList"/>
    <dgm:cxn modelId="{682588C3-E0CE-4B54-B065-BD23FA672A97}" type="presParOf" srcId="{FA60126C-D4C2-4E7E-805D-760AE046FCAD}" destId="{46488E7A-1FC2-422B-A1DA-E2D00BA6AA5E}" srcOrd="2" destOrd="0" presId="urn:microsoft.com/office/officeart/2018/2/layout/IconVerticalSolidList"/>
    <dgm:cxn modelId="{76B6AA70-4147-43D9-BCDA-39884B46D44C}" type="presParOf" srcId="{FA60126C-D4C2-4E7E-805D-760AE046FCAD}" destId="{D81845A0-DF1F-4ED6-B09B-ED08F1A5C41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More program instructions can be executed every second</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The computer won’t slow down as more programs are opened</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Faster processors are expensive</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Faster processors generate heat</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Multiple cores mean a processor can work on two programs at once</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Faster processors need a lot of cooling</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Faster processors use more power</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7" custScaleY="366156"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7" custScaleY="298570" custLinFactY="-13819" custLinFactNeighborX="-3727"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7" custScaleY="286610" custLinFactNeighborX="-3727" custLinFactNeighborY="98416">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3" presStyleCnt="7" custScaleX="106513" custScaleY="149639" custLinFactY="-56621" custLinFactNeighborX="-1853"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4" presStyleCnt="7" custScaleX="107081" custScaleY="116564" custLinFactY="-14670"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5" presStyleCnt="7" custScaleX="108073" custScaleY="132496" custLinFactNeighborX="-1242" custLinFactNeighborY="-22111">
        <dgm:presLayoutVars>
          <dgm:bulletEnabled val="1"/>
        </dgm:presLayoutVars>
      </dgm:prSet>
      <dgm:spPr/>
    </dgm:pt>
    <dgm:pt modelId="{8EA682F5-7964-484C-9993-695CC3C93FFC}" type="pres">
      <dgm:prSet presAssocID="{A6D994F1-451C-4EE6-AA6B-AEB816FA4058}" presName="aSpace2" presStyleCnt="0"/>
      <dgm:spPr/>
    </dgm:pt>
    <dgm:pt modelId="{F847B629-33E4-4C61-9040-8483CBAABAE1}" type="pres">
      <dgm:prSet presAssocID="{EACA1E05-83F9-4568-AED2-729C5058F473}" presName="childNode" presStyleLbl="node1" presStyleIdx="6" presStyleCnt="7" custScaleY="133982" custLinFactNeighborY="86556">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2F43F611-ED16-4EE6-99B6-4C7A3D9607C0}" type="presOf" srcId="{895F29E2-33E1-4766-976C-CEBF59B454CC}" destId="{EE088B3A-9E12-4F0B-814D-062B9E984979}" srcOrd="0" destOrd="0" presId="urn:microsoft.com/office/officeart/2005/8/layout/lProcess2"/>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CC75AFE6-710C-4A4F-95A2-31A3931183A6}" srcId="{95C02437-7BF8-4B66-A3AD-E33BC12A73C0}" destId="{EACA1E05-83F9-4568-AED2-729C5058F473}" srcOrd="3"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1C8AECE8-462A-4B0B-8CE2-A5090EEBF761}" type="presParOf" srcId="{410F5B94-65EB-4292-8EAE-E4141418E70B}" destId="{F847B629-33E4-4C61-9040-8483CBAABAE1}" srcOrd="6"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96220029-F996-4341-B32A-0E870EED2C01}"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E7F803D3-4F9A-4B6E-BF64-FB7CF9215FA1}">
      <dgm:prSet/>
      <dgm:spPr/>
      <dgm:t>
        <a:bodyPr/>
        <a:lstStyle/>
        <a:p>
          <a:r>
            <a:rPr lang="en-GB" dirty="0"/>
            <a:t>Some computers can have more than one </a:t>
          </a:r>
          <a:r>
            <a:rPr lang="en-GB" b="1" i="1" dirty="0"/>
            <a:t>physical CPU chips</a:t>
          </a:r>
          <a:r>
            <a:rPr lang="en-GB" dirty="0"/>
            <a:t>.</a:t>
          </a:r>
          <a:endParaRPr lang="en-US" dirty="0"/>
        </a:p>
      </dgm:t>
    </dgm:pt>
    <dgm:pt modelId="{1A981955-7C18-4DD3-9EE0-68B6E8828118}" type="parTrans" cxnId="{8C9CB384-452C-4A53-8309-1C59A330F72D}">
      <dgm:prSet/>
      <dgm:spPr/>
      <dgm:t>
        <a:bodyPr/>
        <a:lstStyle/>
        <a:p>
          <a:endParaRPr lang="en-US"/>
        </a:p>
      </dgm:t>
    </dgm:pt>
    <dgm:pt modelId="{F09AC97C-5BE8-49F3-A25C-A65B569CE1FB}" type="sibTrans" cxnId="{8C9CB384-452C-4A53-8309-1C59A330F72D}">
      <dgm:prSet/>
      <dgm:spPr/>
      <dgm:t>
        <a:bodyPr/>
        <a:lstStyle/>
        <a:p>
          <a:endParaRPr lang="en-US"/>
        </a:p>
      </dgm:t>
    </dgm:pt>
    <dgm:pt modelId="{CCC3EA92-0754-4C04-BA55-375C5012FF03}">
      <dgm:prSet/>
      <dgm:spPr/>
      <dgm:t>
        <a:bodyPr/>
        <a:lstStyle/>
        <a:p>
          <a:r>
            <a:rPr lang="en-GB" dirty="0"/>
            <a:t>Each processor will </a:t>
          </a:r>
          <a:r>
            <a:rPr lang="en-GB" b="1" i="1" dirty="0"/>
            <a:t>generate a lot of heat</a:t>
          </a:r>
          <a:r>
            <a:rPr lang="en-GB" dirty="0"/>
            <a:t>.</a:t>
          </a:r>
          <a:endParaRPr lang="en-US" dirty="0"/>
        </a:p>
      </dgm:t>
    </dgm:pt>
    <dgm:pt modelId="{24F38C95-6321-4F73-8644-6E8394381F00}" type="parTrans" cxnId="{DB9B509B-76D5-46EF-9817-59A8A120CCFF}">
      <dgm:prSet/>
      <dgm:spPr/>
      <dgm:t>
        <a:bodyPr/>
        <a:lstStyle/>
        <a:p>
          <a:endParaRPr lang="en-US"/>
        </a:p>
      </dgm:t>
    </dgm:pt>
    <dgm:pt modelId="{79C252D8-04BC-446A-82DD-689138DD2A00}" type="sibTrans" cxnId="{DB9B509B-76D5-46EF-9817-59A8A120CCFF}">
      <dgm:prSet/>
      <dgm:spPr/>
      <dgm:t>
        <a:bodyPr/>
        <a:lstStyle/>
        <a:p>
          <a:endParaRPr lang="en-US"/>
        </a:p>
      </dgm:t>
    </dgm:pt>
    <dgm:pt modelId="{19F5C10B-3CCB-47A7-A4EB-804B4D63106C}">
      <dgm:prSet/>
      <dgm:spPr/>
      <dgm:t>
        <a:bodyPr/>
        <a:lstStyle/>
        <a:p>
          <a:r>
            <a:rPr lang="en-GB" dirty="0"/>
            <a:t>Multi CPU computers need a </a:t>
          </a:r>
          <a:r>
            <a:rPr lang="en-GB" b="1" i="1" dirty="0"/>
            <a:t>lot more cooling </a:t>
          </a:r>
          <a:r>
            <a:rPr lang="en-GB" dirty="0"/>
            <a:t>than single processor systems.</a:t>
          </a:r>
          <a:endParaRPr lang="en-US" dirty="0"/>
        </a:p>
      </dgm:t>
    </dgm:pt>
    <dgm:pt modelId="{F6E01E72-A376-4ACB-B909-72E9EFBE0C06}" type="parTrans" cxnId="{C2439626-256F-4B05-B771-18666DC966DE}">
      <dgm:prSet/>
      <dgm:spPr/>
      <dgm:t>
        <a:bodyPr/>
        <a:lstStyle/>
        <a:p>
          <a:endParaRPr lang="en-US"/>
        </a:p>
      </dgm:t>
    </dgm:pt>
    <dgm:pt modelId="{FDE12EA5-15B2-450B-A4EF-3298F248138C}" type="sibTrans" cxnId="{C2439626-256F-4B05-B771-18666DC966DE}">
      <dgm:prSet/>
      <dgm:spPr/>
      <dgm:t>
        <a:bodyPr/>
        <a:lstStyle/>
        <a:p>
          <a:endParaRPr lang="en-US"/>
        </a:p>
      </dgm:t>
    </dgm:pt>
    <dgm:pt modelId="{7CEA2F2E-9F48-47DF-837F-82711660F2CC}">
      <dgm:prSet/>
      <dgm:spPr/>
      <dgm:t>
        <a:bodyPr/>
        <a:lstStyle/>
        <a:p>
          <a:r>
            <a:rPr lang="en-GB" dirty="0"/>
            <a:t>They also consume a </a:t>
          </a:r>
          <a:r>
            <a:rPr lang="en-GB" b="1" i="1" dirty="0"/>
            <a:t>lot more power</a:t>
          </a:r>
          <a:r>
            <a:rPr lang="en-GB" dirty="0"/>
            <a:t>.</a:t>
          </a:r>
          <a:endParaRPr lang="en-US" dirty="0"/>
        </a:p>
      </dgm:t>
    </dgm:pt>
    <dgm:pt modelId="{A1C0FA49-AEFC-434A-988E-4B5BE9D1A132}" type="parTrans" cxnId="{FB53C686-B4BD-409D-B2C3-44B2EDB1B9DF}">
      <dgm:prSet/>
      <dgm:spPr/>
      <dgm:t>
        <a:bodyPr/>
        <a:lstStyle/>
        <a:p>
          <a:endParaRPr lang="en-US"/>
        </a:p>
      </dgm:t>
    </dgm:pt>
    <dgm:pt modelId="{C110FB15-6AE4-44B4-883A-71188B82DB2C}" type="sibTrans" cxnId="{FB53C686-B4BD-409D-B2C3-44B2EDB1B9DF}">
      <dgm:prSet/>
      <dgm:spPr/>
      <dgm:t>
        <a:bodyPr/>
        <a:lstStyle/>
        <a:p>
          <a:endParaRPr lang="en-US"/>
        </a:p>
      </dgm:t>
    </dgm:pt>
    <dgm:pt modelId="{757BD6DF-0030-444D-BF0A-AABBE823782D}">
      <dgm:prSet/>
      <dgm:spPr/>
      <dgm:t>
        <a:bodyPr/>
        <a:lstStyle/>
        <a:p>
          <a:r>
            <a:rPr lang="en-GB" dirty="0"/>
            <a:t>They are very </a:t>
          </a:r>
          <a:r>
            <a:rPr lang="en-GB" b="1" i="1" dirty="0"/>
            <a:t>powerful</a:t>
          </a:r>
          <a:r>
            <a:rPr lang="en-GB" dirty="0"/>
            <a:t> and can run highly complex programs.</a:t>
          </a:r>
          <a:endParaRPr lang="en-US" dirty="0"/>
        </a:p>
      </dgm:t>
    </dgm:pt>
    <dgm:pt modelId="{6033DE11-AD27-4392-90EA-AD39129A30AD}" type="parTrans" cxnId="{FBD11206-FE83-49D4-B532-69D35BC48095}">
      <dgm:prSet/>
      <dgm:spPr/>
      <dgm:t>
        <a:bodyPr/>
        <a:lstStyle/>
        <a:p>
          <a:endParaRPr lang="en-US"/>
        </a:p>
      </dgm:t>
    </dgm:pt>
    <dgm:pt modelId="{4214B4B9-A70E-4FA9-B3DC-283D20004D37}" type="sibTrans" cxnId="{FBD11206-FE83-49D4-B532-69D35BC48095}">
      <dgm:prSet/>
      <dgm:spPr/>
      <dgm:t>
        <a:bodyPr/>
        <a:lstStyle/>
        <a:p>
          <a:endParaRPr lang="en-US"/>
        </a:p>
      </dgm:t>
    </dgm:pt>
    <dgm:pt modelId="{0F30D9B5-F665-4DB2-A494-5E05A98947A2}">
      <dgm:prSet/>
      <dgm:spPr/>
      <dgm:t>
        <a:bodyPr/>
        <a:lstStyle/>
        <a:p>
          <a:r>
            <a:rPr lang="en-GB" dirty="0"/>
            <a:t>They are also </a:t>
          </a:r>
          <a:r>
            <a:rPr lang="en-GB" b="1" i="1" dirty="0"/>
            <a:t>very expensive</a:t>
          </a:r>
          <a:r>
            <a:rPr lang="en-GB" dirty="0"/>
            <a:t>.</a:t>
          </a:r>
          <a:endParaRPr lang="en-US" dirty="0"/>
        </a:p>
      </dgm:t>
    </dgm:pt>
    <dgm:pt modelId="{F25C4CAC-9E2E-4830-9831-6AE7143DE207}" type="parTrans" cxnId="{331C39F4-1679-414E-A387-3CF5B9882C86}">
      <dgm:prSet/>
      <dgm:spPr/>
      <dgm:t>
        <a:bodyPr/>
        <a:lstStyle/>
        <a:p>
          <a:endParaRPr lang="en-US"/>
        </a:p>
      </dgm:t>
    </dgm:pt>
    <dgm:pt modelId="{F8D1BB60-0A61-44F3-8016-4D6E4F016FDB}" type="sibTrans" cxnId="{331C39F4-1679-414E-A387-3CF5B9882C86}">
      <dgm:prSet/>
      <dgm:spPr/>
      <dgm:t>
        <a:bodyPr/>
        <a:lstStyle/>
        <a:p>
          <a:endParaRPr lang="en-US"/>
        </a:p>
      </dgm:t>
    </dgm:pt>
    <dgm:pt modelId="{1C997618-6460-4120-A3C4-5AB19D8EEE6D}" type="pres">
      <dgm:prSet presAssocID="{96220029-F996-4341-B32A-0E870EED2C01}" presName="root" presStyleCnt="0">
        <dgm:presLayoutVars>
          <dgm:dir/>
          <dgm:resizeHandles val="exact"/>
        </dgm:presLayoutVars>
      </dgm:prSet>
      <dgm:spPr/>
    </dgm:pt>
    <dgm:pt modelId="{E81383E4-803E-4170-B3CF-FADA659D2707}" type="pres">
      <dgm:prSet presAssocID="{E7F803D3-4F9A-4B6E-BF64-FB7CF9215FA1}" presName="compNode" presStyleCnt="0"/>
      <dgm:spPr/>
    </dgm:pt>
    <dgm:pt modelId="{B310CFD8-D24C-46CF-9BB2-5817AFF5657C}" type="pres">
      <dgm:prSet presAssocID="{E7F803D3-4F9A-4B6E-BF64-FB7CF9215FA1}" presName="bgRect" presStyleLbl="bgShp" presStyleIdx="0" presStyleCnt="6"/>
      <dgm:spPr/>
    </dgm:pt>
    <dgm:pt modelId="{12A5337A-DC0F-45D0-B74F-0CE5008A3948}" type="pres">
      <dgm:prSet presAssocID="{E7F803D3-4F9A-4B6E-BF64-FB7CF9215FA1}"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DFBC0B51-1138-4DAA-AF77-E430D698B96B}" type="pres">
      <dgm:prSet presAssocID="{E7F803D3-4F9A-4B6E-BF64-FB7CF9215FA1}" presName="spaceRect" presStyleCnt="0"/>
      <dgm:spPr/>
    </dgm:pt>
    <dgm:pt modelId="{98F2D08D-193C-4841-98F5-FF99DEA28E9B}" type="pres">
      <dgm:prSet presAssocID="{E7F803D3-4F9A-4B6E-BF64-FB7CF9215FA1}" presName="parTx" presStyleLbl="revTx" presStyleIdx="0" presStyleCnt="6">
        <dgm:presLayoutVars>
          <dgm:chMax val="0"/>
          <dgm:chPref val="0"/>
        </dgm:presLayoutVars>
      </dgm:prSet>
      <dgm:spPr/>
    </dgm:pt>
    <dgm:pt modelId="{8F2DB3C0-CED9-4819-9DAB-53CC88392406}" type="pres">
      <dgm:prSet presAssocID="{F09AC97C-5BE8-49F3-A25C-A65B569CE1FB}" presName="sibTrans" presStyleCnt="0"/>
      <dgm:spPr/>
    </dgm:pt>
    <dgm:pt modelId="{6DC6035F-5E33-4683-81FF-C7CA044E2863}" type="pres">
      <dgm:prSet presAssocID="{CCC3EA92-0754-4C04-BA55-375C5012FF03}" presName="compNode" presStyleCnt="0"/>
      <dgm:spPr/>
    </dgm:pt>
    <dgm:pt modelId="{FF2FC942-03CD-4CAA-8B6F-55448364800B}" type="pres">
      <dgm:prSet presAssocID="{CCC3EA92-0754-4C04-BA55-375C5012FF03}" presName="bgRect" presStyleLbl="bgShp" presStyleIdx="1" presStyleCnt="6" custLinFactNeighborX="3"/>
      <dgm:spPr/>
    </dgm:pt>
    <dgm:pt modelId="{DFE033E4-4E8C-41FF-91FA-E0C2F2811C97}" type="pres">
      <dgm:prSet presAssocID="{CCC3EA92-0754-4C04-BA55-375C5012FF03}"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owser Window"/>
        </a:ext>
      </dgm:extLst>
    </dgm:pt>
    <dgm:pt modelId="{D9AC5233-03BB-42F2-B4C8-96FE57968B3E}" type="pres">
      <dgm:prSet presAssocID="{CCC3EA92-0754-4C04-BA55-375C5012FF03}" presName="spaceRect" presStyleCnt="0"/>
      <dgm:spPr/>
    </dgm:pt>
    <dgm:pt modelId="{204EA35E-7909-48B6-8D2E-E052F62097DE}" type="pres">
      <dgm:prSet presAssocID="{CCC3EA92-0754-4C04-BA55-375C5012FF03}" presName="parTx" presStyleLbl="revTx" presStyleIdx="1" presStyleCnt="6">
        <dgm:presLayoutVars>
          <dgm:chMax val="0"/>
          <dgm:chPref val="0"/>
        </dgm:presLayoutVars>
      </dgm:prSet>
      <dgm:spPr/>
    </dgm:pt>
    <dgm:pt modelId="{D3A3A89C-B81B-4308-A177-E1D085BB5356}" type="pres">
      <dgm:prSet presAssocID="{79C252D8-04BC-446A-82DD-689138DD2A00}" presName="sibTrans" presStyleCnt="0"/>
      <dgm:spPr/>
    </dgm:pt>
    <dgm:pt modelId="{4E0D7071-49E4-44D6-A15F-C2D426C514E5}" type="pres">
      <dgm:prSet presAssocID="{19F5C10B-3CCB-47A7-A4EB-804B4D63106C}" presName="compNode" presStyleCnt="0"/>
      <dgm:spPr/>
    </dgm:pt>
    <dgm:pt modelId="{C1CFC49E-5D58-4EDC-9D68-8C7CD8EFC486}" type="pres">
      <dgm:prSet presAssocID="{19F5C10B-3CCB-47A7-A4EB-804B4D63106C}" presName="bgRect" presStyleLbl="bgShp" presStyleIdx="2" presStyleCnt="6"/>
      <dgm:spPr/>
    </dgm:pt>
    <dgm:pt modelId="{67918259-08B9-4B85-9C21-3045F386ABE8}" type="pres">
      <dgm:prSet presAssocID="{19F5C10B-3CCB-47A7-A4EB-804B4D63106C}"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mputer"/>
        </a:ext>
      </dgm:extLst>
    </dgm:pt>
    <dgm:pt modelId="{A323E119-67AC-4E7A-BC41-835CF9B54F24}" type="pres">
      <dgm:prSet presAssocID="{19F5C10B-3CCB-47A7-A4EB-804B4D63106C}" presName="spaceRect" presStyleCnt="0"/>
      <dgm:spPr/>
    </dgm:pt>
    <dgm:pt modelId="{56F638BA-063D-483D-BBA4-15EB677A99D1}" type="pres">
      <dgm:prSet presAssocID="{19F5C10B-3CCB-47A7-A4EB-804B4D63106C}" presName="parTx" presStyleLbl="revTx" presStyleIdx="2" presStyleCnt="6">
        <dgm:presLayoutVars>
          <dgm:chMax val="0"/>
          <dgm:chPref val="0"/>
        </dgm:presLayoutVars>
      </dgm:prSet>
      <dgm:spPr/>
    </dgm:pt>
    <dgm:pt modelId="{2AC3DC2D-3BB2-4D64-8252-C22F2D7BC78F}" type="pres">
      <dgm:prSet presAssocID="{FDE12EA5-15B2-450B-A4EF-3298F248138C}" presName="sibTrans" presStyleCnt="0"/>
      <dgm:spPr/>
    </dgm:pt>
    <dgm:pt modelId="{3C090EFF-1D62-45F8-BB00-1F323448F2D8}" type="pres">
      <dgm:prSet presAssocID="{7CEA2F2E-9F48-47DF-837F-82711660F2CC}" presName="compNode" presStyleCnt="0"/>
      <dgm:spPr/>
    </dgm:pt>
    <dgm:pt modelId="{47B0CF61-A653-4731-95D2-875E62C2CE5B}" type="pres">
      <dgm:prSet presAssocID="{7CEA2F2E-9F48-47DF-837F-82711660F2CC}" presName="bgRect" presStyleLbl="bgShp" presStyleIdx="3" presStyleCnt="6"/>
      <dgm:spPr/>
    </dgm:pt>
    <dgm:pt modelId="{CF3E229D-41E7-4837-8223-B11655B8F263}" type="pres">
      <dgm:prSet presAssocID="{7CEA2F2E-9F48-47DF-837F-82711660F2CC}"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indmill"/>
        </a:ext>
      </dgm:extLst>
    </dgm:pt>
    <dgm:pt modelId="{E601A217-5D14-4EDA-A23A-8FF04ABB3DA3}" type="pres">
      <dgm:prSet presAssocID="{7CEA2F2E-9F48-47DF-837F-82711660F2CC}" presName="spaceRect" presStyleCnt="0"/>
      <dgm:spPr/>
    </dgm:pt>
    <dgm:pt modelId="{9984F611-1CE8-4362-9A28-F88076B6807C}" type="pres">
      <dgm:prSet presAssocID="{7CEA2F2E-9F48-47DF-837F-82711660F2CC}" presName="parTx" presStyleLbl="revTx" presStyleIdx="3" presStyleCnt="6">
        <dgm:presLayoutVars>
          <dgm:chMax val="0"/>
          <dgm:chPref val="0"/>
        </dgm:presLayoutVars>
      </dgm:prSet>
      <dgm:spPr/>
    </dgm:pt>
    <dgm:pt modelId="{7D7841AB-168A-4F68-878B-01B83AB03408}" type="pres">
      <dgm:prSet presAssocID="{C110FB15-6AE4-44B4-883A-71188B82DB2C}" presName="sibTrans" presStyleCnt="0"/>
      <dgm:spPr/>
    </dgm:pt>
    <dgm:pt modelId="{30B4DA5F-9F21-4D20-B0CA-3608122D25BA}" type="pres">
      <dgm:prSet presAssocID="{757BD6DF-0030-444D-BF0A-AABBE823782D}" presName="compNode" presStyleCnt="0"/>
      <dgm:spPr/>
    </dgm:pt>
    <dgm:pt modelId="{7FC9B0F6-7320-4ECC-8272-9F077CBE9429}" type="pres">
      <dgm:prSet presAssocID="{757BD6DF-0030-444D-BF0A-AABBE823782D}" presName="bgRect" presStyleLbl="bgShp" presStyleIdx="4" presStyleCnt="6"/>
      <dgm:spPr/>
    </dgm:pt>
    <dgm:pt modelId="{540B36A6-B316-405A-ADD2-277D5964DF00}" type="pres">
      <dgm:prSet presAssocID="{757BD6DF-0030-444D-BF0A-AABBE823782D}"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Lion"/>
        </a:ext>
      </dgm:extLst>
    </dgm:pt>
    <dgm:pt modelId="{85B3BB8A-B2D3-469E-AC52-B4EE21872D42}" type="pres">
      <dgm:prSet presAssocID="{757BD6DF-0030-444D-BF0A-AABBE823782D}" presName="spaceRect" presStyleCnt="0"/>
      <dgm:spPr/>
    </dgm:pt>
    <dgm:pt modelId="{65111CAE-F010-4801-B700-F329C2D78463}" type="pres">
      <dgm:prSet presAssocID="{757BD6DF-0030-444D-BF0A-AABBE823782D}" presName="parTx" presStyleLbl="revTx" presStyleIdx="4" presStyleCnt="6">
        <dgm:presLayoutVars>
          <dgm:chMax val="0"/>
          <dgm:chPref val="0"/>
        </dgm:presLayoutVars>
      </dgm:prSet>
      <dgm:spPr/>
    </dgm:pt>
    <dgm:pt modelId="{DA2DFC77-2609-4971-B68F-595CCD9D171A}" type="pres">
      <dgm:prSet presAssocID="{4214B4B9-A70E-4FA9-B3DC-283D20004D37}" presName="sibTrans" presStyleCnt="0"/>
      <dgm:spPr/>
    </dgm:pt>
    <dgm:pt modelId="{6452F384-5E36-4BEA-AEC0-E5CF2EBC9F07}" type="pres">
      <dgm:prSet presAssocID="{0F30D9B5-F665-4DB2-A494-5E05A98947A2}" presName="compNode" presStyleCnt="0"/>
      <dgm:spPr/>
    </dgm:pt>
    <dgm:pt modelId="{0F059D65-A04D-48A0-AF4E-4495FA215120}" type="pres">
      <dgm:prSet presAssocID="{0F30D9B5-F665-4DB2-A494-5E05A98947A2}" presName="bgRect" presStyleLbl="bgShp" presStyleIdx="5" presStyleCnt="6"/>
      <dgm:spPr/>
    </dgm:pt>
    <dgm:pt modelId="{85EAE848-2D87-47D2-A8F0-9D282078F102}" type="pres">
      <dgm:prSet presAssocID="{0F30D9B5-F665-4DB2-A494-5E05A98947A2}"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orn"/>
        </a:ext>
      </dgm:extLst>
    </dgm:pt>
    <dgm:pt modelId="{60A9DACD-7ED7-4DD8-80BF-FDAC3FE5872A}" type="pres">
      <dgm:prSet presAssocID="{0F30D9B5-F665-4DB2-A494-5E05A98947A2}" presName="spaceRect" presStyleCnt="0"/>
      <dgm:spPr/>
    </dgm:pt>
    <dgm:pt modelId="{95A77913-7A77-43D7-8E8B-F5DCB87EF570}" type="pres">
      <dgm:prSet presAssocID="{0F30D9B5-F665-4DB2-A494-5E05A98947A2}" presName="parTx" presStyleLbl="revTx" presStyleIdx="5" presStyleCnt="6">
        <dgm:presLayoutVars>
          <dgm:chMax val="0"/>
          <dgm:chPref val="0"/>
        </dgm:presLayoutVars>
      </dgm:prSet>
      <dgm:spPr/>
    </dgm:pt>
  </dgm:ptLst>
  <dgm:cxnLst>
    <dgm:cxn modelId="{FBD11206-FE83-49D4-B532-69D35BC48095}" srcId="{96220029-F996-4341-B32A-0E870EED2C01}" destId="{757BD6DF-0030-444D-BF0A-AABBE823782D}" srcOrd="4" destOrd="0" parTransId="{6033DE11-AD27-4392-90EA-AD39129A30AD}" sibTransId="{4214B4B9-A70E-4FA9-B3DC-283D20004D37}"/>
    <dgm:cxn modelId="{41299618-7614-4293-B6A2-E97CF0BAE4F6}" type="presOf" srcId="{7CEA2F2E-9F48-47DF-837F-82711660F2CC}" destId="{9984F611-1CE8-4362-9A28-F88076B6807C}" srcOrd="0" destOrd="0" presId="urn:microsoft.com/office/officeart/2018/2/layout/IconVerticalSolidList"/>
    <dgm:cxn modelId="{C2439626-256F-4B05-B771-18666DC966DE}" srcId="{96220029-F996-4341-B32A-0E870EED2C01}" destId="{19F5C10B-3CCB-47A7-A4EB-804B4D63106C}" srcOrd="2" destOrd="0" parTransId="{F6E01E72-A376-4ACB-B909-72E9EFBE0C06}" sibTransId="{FDE12EA5-15B2-450B-A4EF-3298F248138C}"/>
    <dgm:cxn modelId="{787E6853-37FA-48ED-B192-4CDCA63A4B59}" type="presOf" srcId="{757BD6DF-0030-444D-BF0A-AABBE823782D}" destId="{65111CAE-F010-4801-B700-F329C2D78463}" srcOrd="0" destOrd="0" presId="urn:microsoft.com/office/officeart/2018/2/layout/IconVerticalSolidList"/>
    <dgm:cxn modelId="{F4F3CC79-FD10-4D38-89D4-2E1DCA4B98E0}" type="presOf" srcId="{CCC3EA92-0754-4C04-BA55-375C5012FF03}" destId="{204EA35E-7909-48B6-8D2E-E052F62097DE}" srcOrd="0" destOrd="0" presId="urn:microsoft.com/office/officeart/2018/2/layout/IconVerticalSolidList"/>
    <dgm:cxn modelId="{8C9CB384-452C-4A53-8309-1C59A330F72D}" srcId="{96220029-F996-4341-B32A-0E870EED2C01}" destId="{E7F803D3-4F9A-4B6E-BF64-FB7CF9215FA1}" srcOrd="0" destOrd="0" parTransId="{1A981955-7C18-4DD3-9EE0-68B6E8828118}" sibTransId="{F09AC97C-5BE8-49F3-A25C-A65B569CE1FB}"/>
    <dgm:cxn modelId="{FB53C686-B4BD-409D-B2C3-44B2EDB1B9DF}" srcId="{96220029-F996-4341-B32A-0E870EED2C01}" destId="{7CEA2F2E-9F48-47DF-837F-82711660F2CC}" srcOrd="3" destOrd="0" parTransId="{A1C0FA49-AEFC-434A-988E-4B5BE9D1A132}" sibTransId="{C110FB15-6AE4-44B4-883A-71188B82DB2C}"/>
    <dgm:cxn modelId="{DB9B509B-76D5-46EF-9817-59A8A120CCFF}" srcId="{96220029-F996-4341-B32A-0E870EED2C01}" destId="{CCC3EA92-0754-4C04-BA55-375C5012FF03}" srcOrd="1" destOrd="0" parTransId="{24F38C95-6321-4F73-8644-6E8394381F00}" sibTransId="{79C252D8-04BC-446A-82DD-689138DD2A00}"/>
    <dgm:cxn modelId="{99C2999E-2C7B-4C75-AEC6-A07A845CA8B4}" type="presOf" srcId="{19F5C10B-3CCB-47A7-A4EB-804B4D63106C}" destId="{56F638BA-063D-483D-BBA4-15EB677A99D1}" srcOrd="0" destOrd="0" presId="urn:microsoft.com/office/officeart/2018/2/layout/IconVerticalSolidList"/>
    <dgm:cxn modelId="{628F57A9-90F3-4F2A-B963-181B2FF68A2E}" type="presOf" srcId="{E7F803D3-4F9A-4B6E-BF64-FB7CF9215FA1}" destId="{98F2D08D-193C-4841-98F5-FF99DEA28E9B}" srcOrd="0" destOrd="0" presId="urn:microsoft.com/office/officeart/2018/2/layout/IconVerticalSolidList"/>
    <dgm:cxn modelId="{019194BB-0784-4945-ACE0-2C8009B0EA74}" type="presOf" srcId="{96220029-F996-4341-B32A-0E870EED2C01}" destId="{1C997618-6460-4120-A3C4-5AB19D8EEE6D}" srcOrd="0" destOrd="0" presId="urn:microsoft.com/office/officeart/2018/2/layout/IconVerticalSolidList"/>
    <dgm:cxn modelId="{B762DFEB-D7DC-4E5B-8652-E5D3647C9F31}" type="presOf" srcId="{0F30D9B5-F665-4DB2-A494-5E05A98947A2}" destId="{95A77913-7A77-43D7-8E8B-F5DCB87EF570}" srcOrd="0" destOrd="0" presId="urn:microsoft.com/office/officeart/2018/2/layout/IconVerticalSolidList"/>
    <dgm:cxn modelId="{331C39F4-1679-414E-A387-3CF5B9882C86}" srcId="{96220029-F996-4341-B32A-0E870EED2C01}" destId="{0F30D9B5-F665-4DB2-A494-5E05A98947A2}" srcOrd="5" destOrd="0" parTransId="{F25C4CAC-9E2E-4830-9831-6AE7143DE207}" sibTransId="{F8D1BB60-0A61-44F3-8016-4D6E4F016FDB}"/>
    <dgm:cxn modelId="{6BF31AF2-0D5E-474E-A680-19A59F99D545}" type="presParOf" srcId="{1C997618-6460-4120-A3C4-5AB19D8EEE6D}" destId="{E81383E4-803E-4170-B3CF-FADA659D2707}" srcOrd="0" destOrd="0" presId="urn:microsoft.com/office/officeart/2018/2/layout/IconVerticalSolidList"/>
    <dgm:cxn modelId="{4922A337-1A5C-4E4E-93F3-5D4A4F214838}" type="presParOf" srcId="{E81383E4-803E-4170-B3CF-FADA659D2707}" destId="{B310CFD8-D24C-46CF-9BB2-5817AFF5657C}" srcOrd="0" destOrd="0" presId="urn:microsoft.com/office/officeart/2018/2/layout/IconVerticalSolidList"/>
    <dgm:cxn modelId="{905BEDBC-280A-4E03-96B2-0698B54CB841}" type="presParOf" srcId="{E81383E4-803E-4170-B3CF-FADA659D2707}" destId="{12A5337A-DC0F-45D0-B74F-0CE5008A3948}" srcOrd="1" destOrd="0" presId="urn:microsoft.com/office/officeart/2018/2/layout/IconVerticalSolidList"/>
    <dgm:cxn modelId="{C6794F40-A880-4876-891A-AD2FD31B1BF4}" type="presParOf" srcId="{E81383E4-803E-4170-B3CF-FADA659D2707}" destId="{DFBC0B51-1138-4DAA-AF77-E430D698B96B}" srcOrd="2" destOrd="0" presId="urn:microsoft.com/office/officeart/2018/2/layout/IconVerticalSolidList"/>
    <dgm:cxn modelId="{38B980CF-8DBE-4A18-B181-3FCBA8CB0149}" type="presParOf" srcId="{E81383E4-803E-4170-B3CF-FADA659D2707}" destId="{98F2D08D-193C-4841-98F5-FF99DEA28E9B}" srcOrd="3" destOrd="0" presId="urn:microsoft.com/office/officeart/2018/2/layout/IconVerticalSolidList"/>
    <dgm:cxn modelId="{D7D06CFB-1AF6-4462-8A3D-EF6C44482865}" type="presParOf" srcId="{1C997618-6460-4120-A3C4-5AB19D8EEE6D}" destId="{8F2DB3C0-CED9-4819-9DAB-53CC88392406}" srcOrd="1" destOrd="0" presId="urn:microsoft.com/office/officeart/2018/2/layout/IconVerticalSolidList"/>
    <dgm:cxn modelId="{629F60C6-232E-4508-B564-A2C78F7F9D6E}" type="presParOf" srcId="{1C997618-6460-4120-A3C4-5AB19D8EEE6D}" destId="{6DC6035F-5E33-4683-81FF-C7CA044E2863}" srcOrd="2" destOrd="0" presId="urn:microsoft.com/office/officeart/2018/2/layout/IconVerticalSolidList"/>
    <dgm:cxn modelId="{91A30D99-877D-4579-BD28-901237B70600}" type="presParOf" srcId="{6DC6035F-5E33-4683-81FF-C7CA044E2863}" destId="{FF2FC942-03CD-4CAA-8B6F-55448364800B}" srcOrd="0" destOrd="0" presId="urn:microsoft.com/office/officeart/2018/2/layout/IconVerticalSolidList"/>
    <dgm:cxn modelId="{C2F39CB8-54F3-4D7D-A3FF-CB08FAAC7CFD}" type="presParOf" srcId="{6DC6035F-5E33-4683-81FF-C7CA044E2863}" destId="{DFE033E4-4E8C-41FF-91FA-E0C2F2811C97}" srcOrd="1" destOrd="0" presId="urn:microsoft.com/office/officeart/2018/2/layout/IconVerticalSolidList"/>
    <dgm:cxn modelId="{5AD7A815-D6F8-4604-9FE6-A188DA3D505B}" type="presParOf" srcId="{6DC6035F-5E33-4683-81FF-C7CA044E2863}" destId="{D9AC5233-03BB-42F2-B4C8-96FE57968B3E}" srcOrd="2" destOrd="0" presId="urn:microsoft.com/office/officeart/2018/2/layout/IconVerticalSolidList"/>
    <dgm:cxn modelId="{F353ED33-D37A-4961-AFEE-EF86E93956C8}" type="presParOf" srcId="{6DC6035F-5E33-4683-81FF-C7CA044E2863}" destId="{204EA35E-7909-48B6-8D2E-E052F62097DE}" srcOrd="3" destOrd="0" presId="urn:microsoft.com/office/officeart/2018/2/layout/IconVerticalSolidList"/>
    <dgm:cxn modelId="{0BFA5A6A-9B61-4D01-9A83-71D54989022E}" type="presParOf" srcId="{1C997618-6460-4120-A3C4-5AB19D8EEE6D}" destId="{D3A3A89C-B81B-4308-A177-E1D085BB5356}" srcOrd="3" destOrd="0" presId="urn:microsoft.com/office/officeart/2018/2/layout/IconVerticalSolidList"/>
    <dgm:cxn modelId="{08A815DF-EDF8-4863-9055-251776FAD718}" type="presParOf" srcId="{1C997618-6460-4120-A3C4-5AB19D8EEE6D}" destId="{4E0D7071-49E4-44D6-A15F-C2D426C514E5}" srcOrd="4" destOrd="0" presId="urn:microsoft.com/office/officeart/2018/2/layout/IconVerticalSolidList"/>
    <dgm:cxn modelId="{AEFEBAC2-5C41-43B7-BFCA-AAAA0EAA0327}" type="presParOf" srcId="{4E0D7071-49E4-44D6-A15F-C2D426C514E5}" destId="{C1CFC49E-5D58-4EDC-9D68-8C7CD8EFC486}" srcOrd="0" destOrd="0" presId="urn:microsoft.com/office/officeart/2018/2/layout/IconVerticalSolidList"/>
    <dgm:cxn modelId="{6BCB0A5E-92CB-4EC2-8760-C8091D0DBE3D}" type="presParOf" srcId="{4E0D7071-49E4-44D6-A15F-C2D426C514E5}" destId="{67918259-08B9-4B85-9C21-3045F386ABE8}" srcOrd="1" destOrd="0" presId="urn:microsoft.com/office/officeart/2018/2/layout/IconVerticalSolidList"/>
    <dgm:cxn modelId="{C0BF2B98-6C7D-4F84-8E94-C24CE64485C0}" type="presParOf" srcId="{4E0D7071-49E4-44D6-A15F-C2D426C514E5}" destId="{A323E119-67AC-4E7A-BC41-835CF9B54F24}" srcOrd="2" destOrd="0" presId="urn:microsoft.com/office/officeart/2018/2/layout/IconVerticalSolidList"/>
    <dgm:cxn modelId="{54D6E1CD-639F-44D9-80EF-4C0577045298}" type="presParOf" srcId="{4E0D7071-49E4-44D6-A15F-C2D426C514E5}" destId="{56F638BA-063D-483D-BBA4-15EB677A99D1}" srcOrd="3" destOrd="0" presId="urn:microsoft.com/office/officeart/2018/2/layout/IconVerticalSolidList"/>
    <dgm:cxn modelId="{4BCA25CD-3D62-4B5A-81C4-8C18FD72A3AD}" type="presParOf" srcId="{1C997618-6460-4120-A3C4-5AB19D8EEE6D}" destId="{2AC3DC2D-3BB2-4D64-8252-C22F2D7BC78F}" srcOrd="5" destOrd="0" presId="urn:microsoft.com/office/officeart/2018/2/layout/IconVerticalSolidList"/>
    <dgm:cxn modelId="{A92395AF-7696-49E0-A61C-AFDDF83F712B}" type="presParOf" srcId="{1C997618-6460-4120-A3C4-5AB19D8EEE6D}" destId="{3C090EFF-1D62-45F8-BB00-1F323448F2D8}" srcOrd="6" destOrd="0" presId="urn:microsoft.com/office/officeart/2018/2/layout/IconVerticalSolidList"/>
    <dgm:cxn modelId="{425ADADB-90BE-4FA0-890C-C7E2C05393CA}" type="presParOf" srcId="{3C090EFF-1D62-45F8-BB00-1F323448F2D8}" destId="{47B0CF61-A653-4731-95D2-875E62C2CE5B}" srcOrd="0" destOrd="0" presId="urn:microsoft.com/office/officeart/2018/2/layout/IconVerticalSolidList"/>
    <dgm:cxn modelId="{680FBAFD-6C1B-49FA-8E01-34840207EA69}" type="presParOf" srcId="{3C090EFF-1D62-45F8-BB00-1F323448F2D8}" destId="{CF3E229D-41E7-4837-8223-B11655B8F263}" srcOrd="1" destOrd="0" presId="urn:microsoft.com/office/officeart/2018/2/layout/IconVerticalSolidList"/>
    <dgm:cxn modelId="{B14BC10D-9F71-493C-B380-F659A99E772B}" type="presParOf" srcId="{3C090EFF-1D62-45F8-BB00-1F323448F2D8}" destId="{E601A217-5D14-4EDA-A23A-8FF04ABB3DA3}" srcOrd="2" destOrd="0" presId="urn:microsoft.com/office/officeart/2018/2/layout/IconVerticalSolidList"/>
    <dgm:cxn modelId="{566D1668-9D7C-40D6-809F-83CB0AB52D3B}" type="presParOf" srcId="{3C090EFF-1D62-45F8-BB00-1F323448F2D8}" destId="{9984F611-1CE8-4362-9A28-F88076B6807C}" srcOrd="3" destOrd="0" presId="urn:microsoft.com/office/officeart/2018/2/layout/IconVerticalSolidList"/>
    <dgm:cxn modelId="{C6330F72-FD95-4FC0-AD02-7D81BCAF13A8}" type="presParOf" srcId="{1C997618-6460-4120-A3C4-5AB19D8EEE6D}" destId="{7D7841AB-168A-4F68-878B-01B83AB03408}" srcOrd="7" destOrd="0" presId="urn:microsoft.com/office/officeart/2018/2/layout/IconVerticalSolidList"/>
    <dgm:cxn modelId="{BBA06B4D-4DE9-4398-B0F0-B71143BE1F17}" type="presParOf" srcId="{1C997618-6460-4120-A3C4-5AB19D8EEE6D}" destId="{30B4DA5F-9F21-4D20-B0CA-3608122D25BA}" srcOrd="8" destOrd="0" presId="urn:microsoft.com/office/officeart/2018/2/layout/IconVerticalSolidList"/>
    <dgm:cxn modelId="{FAB0C397-6E1C-4442-91A1-1620FC651247}" type="presParOf" srcId="{30B4DA5F-9F21-4D20-B0CA-3608122D25BA}" destId="{7FC9B0F6-7320-4ECC-8272-9F077CBE9429}" srcOrd="0" destOrd="0" presId="urn:microsoft.com/office/officeart/2018/2/layout/IconVerticalSolidList"/>
    <dgm:cxn modelId="{BC7E3645-1785-4EAE-BB98-3D7DB278FB31}" type="presParOf" srcId="{30B4DA5F-9F21-4D20-B0CA-3608122D25BA}" destId="{540B36A6-B316-405A-ADD2-277D5964DF00}" srcOrd="1" destOrd="0" presId="urn:microsoft.com/office/officeart/2018/2/layout/IconVerticalSolidList"/>
    <dgm:cxn modelId="{B633EA01-4692-42F0-B477-6C4A16770936}" type="presParOf" srcId="{30B4DA5F-9F21-4D20-B0CA-3608122D25BA}" destId="{85B3BB8A-B2D3-469E-AC52-B4EE21872D42}" srcOrd="2" destOrd="0" presId="urn:microsoft.com/office/officeart/2018/2/layout/IconVerticalSolidList"/>
    <dgm:cxn modelId="{07E9EDE3-F56D-4528-AA47-429CF20CC775}" type="presParOf" srcId="{30B4DA5F-9F21-4D20-B0CA-3608122D25BA}" destId="{65111CAE-F010-4801-B700-F329C2D78463}" srcOrd="3" destOrd="0" presId="urn:microsoft.com/office/officeart/2018/2/layout/IconVerticalSolidList"/>
    <dgm:cxn modelId="{8E05D081-BCD3-4380-9F43-D85557457323}" type="presParOf" srcId="{1C997618-6460-4120-A3C4-5AB19D8EEE6D}" destId="{DA2DFC77-2609-4971-B68F-595CCD9D171A}" srcOrd="9" destOrd="0" presId="urn:microsoft.com/office/officeart/2018/2/layout/IconVerticalSolidList"/>
    <dgm:cxn modelId="{6B2CAFEB-77B7-46B9-A85A-026338287726}" type="presParOf" srcId="{1C997618-6460-4120-A3C4-5AB19D8EEE6D}" destId="{6452F384-5E36-4BEA-AEC0-E5CF2EBC9F07}" srcOrd="10" destOrd="0" presId="urn:microsoft.com/office/officeart/2018/2/layout/IconVerticalSolidList"/>
    <dgm:cxn modelId="{847220A6-305E-41B1-AD8E-47DA476AF80D}" type="presParOf" srcId="{6452F384-5E36-4BEA-AEC0-E5CF2EBC9F07}" destId="{0F059D65-A04D-48A0-AF4E-4495FA215120}" srcOrd="0" destOrd="0" presId="urn:microsoft.com/office/officeart/2018/2/layout/IconVerticalSolidList"/>
    <dgm:cxn modelId="{E57831C0-648D-4E0F-809A-4F10773E8F36}" type="presParOf" srcId="{6452F384-5E36-4BEA-AEC0-E5CF2EBC9F07}" destId="{85EAE848-2D87-47D2-A8F0-9D282078F102}" srcOrd="1" destOrd="0" presId="urn:microsoft.com/office/officeart/2018/2/layout/IconVerticalSolidList"/>
    <dgm:cxn modelId="{DD0AA8C5-E221-42BA-8363-8BF51B6804CA}" type="presParOf" srcId="{6452F384-5E36-4BEA-AEC0-E5CF2EBC9F07}" destId="{60A9DACD-7ED7-4DD8-80BF-FDAC3FE5872A}" srcOrd="2" destOrd="0" presId="urn:microsoft.com/office/officeart/2018/2/layout/IconVerticalSolidList"/>
    <dgm:cxn modelId="{B8AFD769-6D11-488A-8A17-AECC229F454A}" type="presParOf" srcId="{6452F384-5E36-4BEA-AEC0-E5CF2EBC9F07}" destId="{95A77913-7A77-43D7-8E8B-F5DCB87EF57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77D48ADE-4F2F-478A-A742-9C00FC84093A}"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14C76563-9E09-4E3B-BE9B-6C03116FF396}">
      <dgm:prSet/>
      <dgm:spPr/>
      <dgm:t>
        <a:bodyPr/>
        <a:lstStyle/>
        <a:p>
          <a:pPr>
            <a:lnSpc>
              <a:spcPct val="100000"/>
            </a:lnSpc>
          </a:pPr>
          <a:r>
            <a:rPr lang="en-GB" dirty="0"/>
            <a:t>Try to find three examples of CPU processors from different manufacturers.</a:t>
          </a:r>
          <a:endParaRPr lang="en-US" dirty="0"/>
        </a:p>
      </dgm:t>
    </dgm:pt>
    <dgm:pt modelId="{3646350E-419C-4689-AD9C-E327CFABF47F}" type="parTrans" cxnId="{7A393C72-7616-4825-9153-DAAB8EF0E249}">
      <dgm:prSet/>
      <dgm:spPr/>
      <dgm:t>
        <a:bodyPr/>
        <a:lstStyle/>
        <a:p>
          <a:endParaRPr lang="en-US"/>
        </a:p>
      </dgm:t>
    </dgm:pt>
    <dgm:pt modelId="{D1EE8A95-6A47-4898-8E57-E9C6E5994242}" type="sibTrans" cxnId="{7A393C72-7616-4825-9153-DAAB8EF0E249}">
      <dgm:prSet/>
      <dgm:spPr/>
      <dgm:t>
        <a:bodyPr/>
        <a:lstStyle/>
        <a:p>
          <a:endParaRPr lang="en-US"/>
        </a:p>
      </dgm:t>
    </dgm:pt>
    <dgm:pt modelId="{54A3E159-B978-44EA-9F54-7A08EAC24A58}">
      <dgm:prSet/>
      <dgm:spPr/>
      <dgm:t>
        <a:bodyPr/>
        <a:lstStyle/>
        <a:p>
          <a:pPr>
            <a:lnSpc>
              <a:spcPct val="100000"/>
            </a:lnSpc>
          </a:pPr>
          <a:r>
            <a:rPr lang="en-GB" dirty="0"/>
            <a:t>For disk drive find out:</a:t>
          </a:r>
          <a:endParaRPr lang="en-US" dirty="0"/>
        </a:p>
      </dgm:t>
    </dgm:pt>
    <dgm:pt modelId="{115AB6B2-1BC4-4A02-8D50-7A20F847D63F}" type="parTrans" cxnId="{B13A5442-4C15-4E63-BE18-0C440AF6477D}">
      <dgm:prSet/>
      <dgm:spPr/>
      <dgm:t>
        <a:bodyPr/>
        <a:lstStyle/>
        <a:p>
          <a:endParaRPr lang="en-US"/>
        </a:p>
      </dgm:t>
    </dgm:pt>
    <dgm:pt modelId="{F79CD623-724A-4F40-9AB8-1D44308EE6BA}" type="sibTrans" cxnId="{B13A5442-4C15-4E63-BE18-0C440AF6477D}">
      <dgm:prSet/>
      <dgm:spPr/>
      <dgm:t>
        <a:bodyPr/>
        <a:lstStyle/>
        <a:p>
          <a:endParaRPr lang="en-US"/>
        </a:p>
      </dgm:t>
    </dgm:pt>
    <dgm:pt modelId="{4C946D1A-E02E-4D4A-B191-6CDE32299C0E}">
      <dgm:prSet/>
      <dgm:spPr/>
      <dgm:t>
        <a:bodyPr/>
        <a:lstStyle/>
        <a:p>
          <a:pPr>
            <a:lnSpc>
              <a:spcPct val="100000"/>
            </a:lnSpc>
          </a:pPr>
          <a:r>
            <a:rPr lang="en-GB" b="1" i="1" dirty="0"/>
            <a:t>The number of CPU cores</a:t>
          </a:r>
          <a:r>
            <a:rPr lang="en-GB" dirty="0"/>
            <a:t>.</a:t>
          </a:r>
          <a:endParaRPr lang="en-US" dirty="0"/>
        </a:p>
      </dgm:t>
    </dgm:pt>
    <dgm:pt modelId="{C5FBE625-CF9C-465A-95D1-14B98F9458C9}" type="parTrans" cxnId="{57A34DC2-5018-4C37-A078-2B7138622CCA}">
      <dgm:prSet/>
      <dgm:spPr/>
      <dgm:t>
        <a:bodyPr/>
        <a:lstStyle/>
        <a:p>
          <a:endParaRPr lang="en-US"/>
        </a:p>
      </dgm:t>
    </dgm:pt>
    <dgm:pt modelId="{32FB275E-7588-4F80-B766-E2F4A7A91063}" type="sibTrans" cxnId="{57A34DC2-5018-4C37-A078-2B7138622CCA}">
      <dgm:prSet/>
      <dgm:spPr/>
      <dgm:t>
        <a:bodyPr/>
        <a:lstStyle/>
        <a:p>
          <a:endParaRPr lang="en-US"/>
        </a:p>
      </dgm:t>
    </dgm:pt>
    <dgm:pt modelId="{10ADC664-672C-4BD3-A0FA-43D2D0EA8726}">
      <dgm:prSet/>
      <dgm:spPr/>
      <dgm:t>
        <a:bodyPr/>
        <a:lstStyle/>
        <a:p>
          <a:pPr>
            <a:lnSpc>
              <a:spcPct val="100000"/>
            </a:lnSpc>
          </a:pPr>
          <a:r>
            <a:rPr lang="en-GB" b="1" i="1" dirty="0"/>
            <a:t>The clock speed of the CPU</a:t>
          </a:r>
          <a:r>
            <a:rPr lang="en-GB" dirty="0"/>
            <a:t>.</a:t>
          </a:r>
          <a:endParaRPr lang="en-US" dirty="0"/>
        </a:p>
      </dgm:t>
    </dgm:pt>
    <dgm:pt modelId="{0478E1C9-9EDE-41F6-BD4E-BF716709BC29}" type="parTrans" cxnId="{399CF1D1-543D-491D-AEC5-6CF5C3EC0B34}">
      <dgm:prSet/>
      <dgm:spPr/>
      <dgm:t>
        <a:bodyPr/>
        <a:lstStyle/>
        <a:p>
          <a:endParaRPr lang="en-US"/>
        </a:p>
      </dgm:t>
    </dgm:pt>
    <dgm:pt modelId="{30DA4F4C-B153-4390-B9B5-44D09316AD2D}" type="sibTrans" cxnId="{399CF1D1-543D-491D-AEC5-6CF5C3EC0B34}">
      <dgm:prSet/>
      <dgm:spPr/>
      <dgm:t>
        <a:bodyPr/>
        <a:lstStyle/>
        <a:p>
          <a:endParaRPr lang="en-US"/>
        </a:p>
      </dgm:t>
    </dgm:pt>
    <dgm:pt modelId="{33F5F5BF-2807-4210-9357-4C58045EDB7D}">
      <dgm:prSet/>
      <dgm:spPr/>
      <dgm:t>
        <a:bodyPr/>
        <a:lstStyle/>
        <a:p>
          <a:pPr>
            <a:lnSpc>
              <a:spcPct val="100000"/>
            </a:lnSpc>
          </a:pPr>
          <a:r>
            <a:rPr lang="en-US" dirty="0"/>
            <a:t>Can you identify any patterns from your research?</a:t>
          </a:r>
        </a:p>
      </dgm:t>
    </dgm:pt>
    <dgm:pt modelId="{C2F32227-DB0A-4548-BCE5-BA74040349F7}" type="parTrans" cxnId="{42EEF48A-124B-4663-B302-7AE9ED4F116A}">
      <dgm:prSet/>
      <dgm:spPr/>
      <dgm:t>
        <a:bodyPr/>
        <a:lstStyle/>
        <a:p>
          <a:endParaRPr lang="en-GB"/>
        </a:p>
      </dgm:t>
    </dgm:pt>
    <dgm:pt modelId="{31B2BE7F-4595-40EC-8F02-0CDD2C6297C0}" type="sibTrans" cxnId="{42EEF48A-124B-4663-B302-7AE9ED4F116A}">
      <dgm:prSet/>
      <dgm:spPr/>
      <dgm:t>
        <a:bodyPr/>
        <a:lstStyle/>
        <a:p>
          <a:endParaRPr lang="en-GB"/>
        </a:p>
      </dgm:t>
    </dgm:pt>
    <dgm:pt modelId="{ABBA0784-B354-483C-9AFA-4F2F0735DEF4}">
      <dgm:prSet/>
      <dgm:spPr/>
      <dgm:t>
        <a:bodyPr/>
        <a:lstStyle/>
        <a:p>
          <a:pPr>
            <a:lnSpc>
              <a:spcPct val="100000"/>
            </a:lnSpc>
          </a:pPr>
          <a:r>
            <a:rPr lang="en-US" b="1" i="1" dirty="0"/>
            <a:t>The cost of the CPU</a:t>
          </a:r>
        </a:p>
      </dgm:t>
    </dgm:pt>
    <dgm:pt modelId="{3025592B-C9A3-4774-9FCF-5E129BA55378}" type="parTrans" cxnId="{A33F2DF6-1AD9-4BB5-93B1-F3D1D4F87D9E}">
      <dgm:prSet/>
      <dgm:spPr/>
      <dgm:t>
        <a:bodyPr/>
        <a:lstStyle/>
        <a:p>
          <a:endParaRPr lang="en-GB"/>
        </a:p>
      </dgm:t>
    </dgm:pt>
    <dgm:pt modelId="{7C3A58FF-3863-451A-8335-46C1B815C6BF}" type="sibTrans" cxnId="{A33F2DF6-1AD9-4BB5-93B1-F3D1D4F87D9E}">
      <dgm:prSet/>
      <dgm:spPr/>
      <dgm:t>
        <a:bodyPr/>
        <a:lstStyle/>
        <a:p>
          <a:endParaRPr lang="en-GB"/>
        </a:p>
      </dgm:t>
    </dgm:pt>
    <dgm:pt modelId="{031AD171-2BE9-44D2-8177-A8552ACE251C}" type="pres">
      <dgm:prSet presAssocID="{77D48ADE-4F2F-478A-A742-9C00FC84093A}" presName="root" presStyleCnt="0">
        <dgm:presLayoutVars>
          <dgm:dir/>
          <dgm:resizeHandles val="exact"/>
        </dgm:presLayoutVars>
      </dgm:prSet>
      <dgm:spPr/>
    </dgm:pt>
    <dgm:pt modelId="{224B3EBA-B812-42E4-B460-E5A8A7C0BF61}" type="pres">
      <dgm:prSet presAssocID="{14C76563-9E09-4E3B-BE9B-6C03116FF396}" presName="compNode" presStyleCnt="0"/>
      <dgm:spPr/>
    </dgm:pt>
    <dgm:pt modelId="{2F010705-0A78-4444-9497-504A927ACC57}" type="pres">
      <dgm:prSet presAssocID="{14C76563-9E09-4E3B-BE9B-6C03116FF396}" presName="bgRect" presStyleLbl="bgShp" presStyleIdx="0" presStyleCnt="6"/>
      <dgm:spPr/>
    </dgm:pt>
    <dgm:pt modelId="{C495D863-63E4-416C-BD00-E9CDA615F04D}" type="pres">
      <dgm:prSet presAssocID="{14C76563-9E09-4E3B-BE9B-6C03116FF39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ble"/>
        </a:ext>
      </dgm:extLst>
    </dgm:pt>
    <dgm:pt modelId="{4756A228-2420-486A-9F42-134438796045}" type="pres">
      <dgm:prSet presAssocID="{14C76563-9E09-4E3B-BE9B-6C03116FF396}" presName="spaceRect" presStyleCnt="0"/>
      <dgm:spPr/>
    </dgm:pt>
    <dgm:pt modelId="{EC63C6FD-3757-4FD6-8652-A07046DCA751}" type="pres">
      <dgm:prSet presAssocID="{14C76563-9E09-4E3B-BE9B-6C03116FF396}" presName="parTx" presStyleLbl="revTx" presStyleIdx="0" presStyleCnt="6">
        <dgm:presLayoutVars>
          <dgm:chMax val="0"/>
          <dgm:chPref val="0"/>
        </dgm:presLayoutVars>
      </dgm:prSet>
      <dgm:spPr/>
    </dgm:pt>
    <dgm:pt modelId="{0E0C3679-D0FE-4ADD-BC99-6EB0159FE85F}" type="pres">
      <dgm:prSet presAssocID="{D1EE8A95-6A47-4898-8E57-E9C6E5994242}" presName="sibTrans" presStyleCnt="0"/>
      <dgm:spPr/>
    </dgm:pt>
    <dgm:pt modelId="{4B2C689D-030B-43A4-8B1B-063DA38BDA67}" type="pres">
      <dgm:prSet presAssocID="{54A3E159-B978-44EA-9F54-7A08EAC24A58}" presName="compNode" presStyleCnt="0"/>
      <dgm:spPr/>
    </dgm:pt>
    <dgm:pt modelId="{A39B1A46-7F06-423A-A288-0AF28381EF46}" type="pres">
      <dgm:prSet presAssocID="{54A3E159-B978-44EA-9F54-7A08EAC24A58}" presName="bgRect" presStyleLbl="bgShp" presStyleIdx="1" presStyleCnt="6"/>
      <dgm:spPr/>
    </dgm:pt>
    <dgm:pt modelId="{24FD7BD0-4172-4B9F-9C8A-424CB68CE258}" type="pres">
      <dgm:prSet presAssocID="{54A3E159-B978-44EA-9F54-7A08EAC24A5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ze"/>
        </a:ext>
      </dgm:extLst>
    </dgm:pt>
    <dgm:pt modelId="{C6BA9FD5-215C-410E-BE1A-22EFE9CB4F9B}" type="pres">
      <dgm:prSet presAssocID="{54A3E159-B978-44EA-9F54-7A08EAC24A58}" presName="spaceRect" presStyleCnt="0"/>
      <dgm:spPr/>
    </dgm:pt>
    <dgm:pt modelId="{5D5E3185-CDF9-43CE-B3C6-7366A1D6985A}" type="pres">
      <dgm:prSet presAssocID="{54A3E159-B978-44EA-9F54-7A08EAC24A58}" presName="parTx" presStyleLbl="revTx" presStyleIdx="1" presStyleCnt="6">
        <dgm:presLayoutVars>
          <dgm:chMax val="0"/>
          <dgm:chPref val="0"/>
        </dgm:presLayoutVars>
      </dgm:prSet>
      <dgm:spPr/>
    </dgm:pt>
    <dgm:pt modelId="{BF93453E-F3D0-4AE5-8DE1-C3EDE77D0823}" type="pres">
      <dgm:prSet presAssocID="{F79CD623-724A-4F40-9AB8-1D44308EE6BA}" presName="sibTrans" presStyleCnt="0"/>
      <dgm:spPr/>
    </dgm:pt>
    <dgm:pt modelId="{EB7340AB-0CFB-417F-A2D0-87AA5766D8EF}" type="pres">
      <dgm:prSet presAssocID="{4C946D1A-E02E-4D4A-B191-6CDE32299C0E}" presName="compNode" presStyleCnt="0"/>
      <dgm:spPr/>
    </dgm:pt>
    <dgm:pt modelId="{1CDCAF53-5722-4E5A-95DE-5F173C3273CA}" type="pres">
      <dgm:prSet presAssocID="{4C946D1A-E02E-4D4A-B191-6CDE32299C0E}" presName="bgRect" presStyleLbl="bgShp" presStyleIdx="2" presStyleCnt="6"/>
      <dgm:spPr/>
    </dgm:pt>
    <dgm:pt modelId="{31A955F6-2CAE-4750-940F-B3E24303C151}" type="pres">
      <dgm:prSet presAssocID="{4C946D1A-E02E-4D4A-B191-6CDE32299C0E}"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ity"/>
        </a:ext>
      </dgm:extLst>
    </dgm:pt>
    <dgm:pt modelId="{2F0C9125-9105-4541-A727-713B59C51559}" type="pres">
      <dgm:prSet presAssocID="{4C946D1A-E02E-4D4A-B191-6CDE32299C0E}" presName="spaceRect" presStyleCnt="0"/>
      <dgm:spPr/>
    </dgm:pt>
    <dgm:pt modelId="{4E7BC250-5E5F-4C47-AC72-E107F40E9673}" type="pres">
      <dgm:prSet presAssocID="{4C946D1A-E02E-4D4A-B191-6CDE32299C0E}" presName="parTx" presStyleLbl="revTx" presStyleIdx="2" presStyleCnt="6">
        <dgm:presLayoutVars>
          <dgm:chMax val="0"/>
          <dgm:chPref val="0"/>
        </dgm:presLayoutVars>
      </dgm:prSet>
      <dgm:spPr/>
    </dgm:pt>
    <dgm:pt modelId="{441A6609-FC33-4A08-B570-D96188D28F9F}" type="pres">
      <dgm:prSet presAssocID="{32FB275E-7588-4F80-B766-E2F4A7A91063}" presName="sibTrans" presStyleCnt="0"/>
      <dgm:spPr/>
    </dgm:pt>
    <dgm:pt modelId="{63B24BD1-3E7E-486E-95D3-FA66B022E425}" type="pres">
      <dgm:prSet presAssocID="{10ADC664-672C-4BD3-A0FA-43D2D0EA8726}" presName="compNode" presStyleCnt="0"/>
      <dgm:spPr/>
    </dgm:pt>
    <dgm:pt modelId="{72A3306C-850B-4595-AC65-089C472D30B5}" type="pres">
      <dgm:prSet presAssocID="{10ADC664-672C-4BD3-A0FA-43D2D0EA8726}" presName="bgRect" presStyleLbl="bgShp" presStyleIdx="3" presStyleCnt="6"/>
      <dgm:spPr/>
    </dgm:pt>
    <dgm:pt modelId="{BF3A4258-DFD3-4484-9CFB-D699ECA9EB90}" type="pres">
      <dgm:prSet presAssocID="{10ADC664-672C-4BD3-A0FA-43D2D0EA8726}"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oney"/>
        </a:ext>
      </dgm:extLst>
    </dgm:pt>
    <dgm:pt modelId="{DA122901-4DEE-49B4-8B34-69AC8F979785}" type="pres">
      <dgm:prSet presAssocID="{10ADC664-672C-4BD3-A0FA-43D2D0EA8726}" presName="spaceRect" presStyleCnt="0"/>
      <dgm:spPr/>
    </dgm:pt>
    <dgm:pt modelId="{B3BCB6B0-BFA4-4A78-BBC4-F6127E43EF4A}" type="pres">
      <dgm:prSet presAssocID="{10ADC664-672C-4BD3-A0FA-43D2D0EA8726}" presName="parTx" presStyleLbl="revTx" presStyleIdx="3" presStyleCnt="6">
        <dgm:presLayoutVars>
          <dgm:chMax val="0"/>
          <dgm:chPref val="0"/>
        </dgm:presLayoutVars>
      </dgm:prSet>
      <dgm:spPr/>
    </dgm:pt>
    <dgm:pt modelId="{122AFCC3-E653-4CE2-8FC1-8752C4A45FAB}" type="pres">
      <dgm:prSet presAssocID="{30DA4F4C-B153-4390-B9B5-44D09316AD2D}" presName="sibTrans" presStyleCnt="0"/>
      <dgm:spPr/>
    </dgm:pt>
    <dgm:pt modelId="{517D64EB-A3EF-4560-93B4-E28447C4D756}" type="pres">
      <dgm:prSet presAssocID="{ABBA0784-B354-483C-9AFA-4F2F0735DEF4}" presName="compNode" presStyleCnt="0"/>
      <dgm:spPr/>
    </dgm:pt>
    <dgm:pt modelId="{E424EB01-622A-4970-81AB-9032952EC874}" type="pres">
      <dgm:prSet presAssocID="{ABBA0784-B354-483C-9AFA-4F2F0735DEF4}" presName="bgRect" presStyleLbl="bgShp" presStyleIdx="4" presStyleCnt="6"/>
      <dgm:spPr/>
    </dgm:pt>
    <dgm:pt modelId="{A1B695FC-A5E2-421E-80C7-EBD42EDE4027}" type="pres">
      <dgm:prSet presAssocID="{ABBA0784-B354-483C-9AFA-4F2F0735DEF4}" presName="iconRect" presStyleLbl="node1" presStyleIdx="4" presStyleCnt="6"/>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Pound with solid fill"/>
        </a:ext>
      </dgm:extLst>
    </dgm:pt>
    <dgm:pt modelId="{1554287F-17C6-4C12-97E2-C5A2188CB014}" type="pres">
      <dgm:prSet presAssocID="{ABBA0784-B354-483C-9AFA-4F2F0735DEF4}" presName="spaceRect" presStyleCnt="0"/>
      <dgm:spPr/>
    </dgm:pt>
    <dgm:pt modelId="{38965C63-8456-4E75-9EAF-C07DFC40EC14}" type="pres">
      <dgm:prSet presAssocID="{ABBA0784-B354-483C-9AFA-4F2F0735DEF4}" presName="parTx" presStyleLbl="revTx" presStyleIdx="4" presStyleCnt="6">
        <dgm:presLayoutVars>
          <dgm:chMax val="0"/>
          <dgm:chPref val="0"/>
        </dgm:presLayoutVars>
      </dgm:prSet>
      <dgm:spPr/>
    </dgm:pt>
    <dgm:pt modelId="{D7785121-2A0F-41FC-9D91-B737604E16AB}" type="pres">
      <dgm:prSet presAssocID="{7C3A58FF-3863-451A-8335-46C1B815C6BF}" presName="sibTrans" presStyleCnt="0"/>
      <dgm:spPr/>
    </dgm:pt>
    <dgm:pt modelId="{6893D1E5-8A18-4BE8-A4E1-C58D3FC22474}" type="pres">
      <dgm:prSet presAssocID="{33F5F5BF-2807-4210-9357-4C58045EDB7D}" presName="compNode" presStyleCnt="0"/>
      <dgm:spPr/>
    </dgm:pt>
    <dgm:pt modelId="{957F72AD-77F0-49E3-93BF-152F50F24722}" type="pres">
      <dgm:prSet presAssocID="{33F5F5BF-2807-4210-9357-4C58045EDB7D}" presName="bgRect" presStyleLbl="bgShp" presStyleIdx="5" presStyleCnt="6"/>
      <dgm:spPr/>
    </dgm:pt>
    <dgm:pt modelId="{12D4FCE0-B796-47DE-808A-06194A894792}" type="pres">
      <dgm:prSet presAssocID="{33F5F5BF-2807-4210-9357-4C58045EDB7D}"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Database outline"/>
        </a:ext>
      </dgm:extLst>
    </dgm:pt>
    <dgm:pt modelId="{44325954-E192-40C4-A2E5-08A356DA7F70}" type="pres">
      <dgm:prSet presAssocID="{33F5F5BF-2807-4210-9357-4C58045EDB7D}" presName="spaceRect" presStyleCnt="0"/>
      <dgm:spPr/>
    </dgm:pt>
    <dgm:pt modelId="{8213132C-5A9D-4181-8963-415E5E9E62CC}" type="pres">
      <dgm:prSet presAssocID="{33F5F5BF-2807-4210-9357-4C58045EDB7D}" presName="parTx" presStyleLbl="revTx" presStyleIdx="5" presStyleCnt="6">
        <dgm:presLayoutVars>
          <dgm:chMax val="0"/>
          <dgm:chPref val="0"/>
        </dgm:presLayoutVars>
      </dgm:prSet>
      <dgm:spPr/>
    </dgm:pt>
  </dgm:ptLst>
  <dgm:cxnLst>
    <dgm:cxn modelId="{B102F808-66BF-4940-A905-8E7FE6200A6A}" type="presOf" srcId="{33F5F5BF-2807-4210-9357-4C58045EDB7D}" destId="{8213132C-5A9D-4181-8963-415E5E9E62CC}" srcOrd="0" destOrd="0" presId="urn:microsoft.com/office/officeart/2018/2/layout/IconVerticalSolidList"/>
    <dgm:cxn modelId="{2C663E2C-487B-4759-9B32-D296B9613A05}" type="presOf" srcId="{ABBA0784-B354-483C-9AFA-4F2F0735DEF4}" destId="{38965C63-8456-4E75-9EAF-C07DFC40EC14}" srcOrd="0" destOrd="0" presId="urn:microsoft.com/office/officeart/2018/2/layout/IconVerticalSolidList"/>
    <dgm:cxn modelId="{8A7BD141-293F-420D-971D-18678F82AFD1}" type="presOf" srcId="{77D48ADE-4F2F-478A-A742-9C00FC84093A}" destId="{031AD171-2BE9-44D2-8177-A8552ACE251C}" srcOrd="0" destOrd="0" presId="urn:microsoft.com/office/officeart/2018/2/layout/IconVerticalSolidList"/>
    <dgm:cxn modelId="{B13A5442-4C15-4E63-BE18-0C440AF6477D}" srcId="{77D48ADE-4F2F-478A-A742-9C00FC84093A}" destId="{54A3E159-B978-44EA-9F54-7A08EAC24A58}" srcOrd="1" destOrd="0" parTransId="{115AB6B2-1BC4-4A02-8D50-7A20F847D63F}" sibTransId="{F79CD623-724A-4F40-9AB8-1D44308EE6BA}"/>
    <dgm:cxn modelId="{7A393C72-7616-4825-9153-DAAB8EF0E249}" srcId="{77D48ADE-4F2F-478A-A742-9C00FC84093A}" destId="{14C76563-9E09-4E3B-BE9B-6C03116FF396}" srcOrd="0" destOrd="0" parTransId="{3646350E-419C-4689-AD9C-E327CFABF47F}" sibTransId="{D1EE8A95-6A47-4898-8E57-E9C6E5994242}"/>
    <dgm:cxn modelId="{2D425B7A-4DB6-465C-9CD6-C5CB2FEAEE52}" type="presOf" srcId="{14C76563-9E09-4E3B-BE9B-6C03116FF396}" destId="{EC63C6FD-3757-4FD6-8652-A07046DCA751}" srcOrd="0" destOrd="0" presId="urn:microsoft.com/office/officeart/2018/2/layout/IconVerticalSolidList"/>
    <dgm:cxn modelId="{1AED3385-ACBF-4692-A041-E03B59ACF1FC}" type="presOf" srcId="{10ADC664-672C-4BD3-A0FA-43D2D0EA8726}" destId="{B3BCB6B0-BFA4-4A78-BBC4-F6127E43EF4A}" srcOrd="0" destOrd="0" presId="urn:microsoft.com/office/officeart/2018/2/layout/IconVerticalSolidList"/>
    <dgm:cxn modelId="{42EEF48A-124B-4663-B302-7AE9ED4F116A}" srcId="{77D48ADE-4F2F-478A-A742-9C00FC84093A}" destId="{33F5F5BF-2807-4210-9357-4C58045EDB7D}" srcOrd="5" destOrd="0" parTransId="{C2F32227-DB0A-4548-BCE5-BA74040349F7}" sibTransId="{31B2BE7F-4595-40EC-8F02-0CDD2C6297C0}"/>
    <dgm:cxn modelId="{8A9EB7A9-234E-4254-AD46-084262FF4B5D}" type="presOf" srcId="{54A3E159-B978-44EA-9F54-7A08EAC24A58}" destId="{5D5E3185-CDF9-43CE-B3C6-7366A1D6985A}" srcOrd="0" destOrd="0" presId="urn:microsoft.com/office/officeart/2018/2/layout/IconVerticalSolidList"/>
    <dgm:cxn modelId="{0CC0A5BB-FD8B-4B58-8DC8-FBB9BEB88367}" type="presOf" srcId="{4C946D1A-E02E-4D4A-B191-6CDE32299C0E}" destId="{4E7BC250-5E5F-4C47-AC72-E107F40E9673}" srcOrd="0" destOrd="0" presId="urn:microsoft.com/office/officeart/2018/2/layout/IconVerticalSolidList"/>
    <dgm:cxn modelId="{57A34DC2-5018-4C37-A078-2B7138622CCA}" srcId="{77D48ADE-4F2F-478A-A742-9C00FC84093A}" destId="{4C946D1A-E02E-4D4A-B191-6CDE32299C0E}" srcOrd="2" destOrd="0" parTransId="{C5FBE625-CF9C-465A-95D1-14B98F9458C9}" sibTransId="{32FB275E-7588-4F80-B766-E2F4A7A91063}"/>
    <dgm:cxn modelId="{399CF1D1-543D-491D-AEC5-6CF5C3EC0B34}" srcId="{77D48ADE-4F2F-478A-A742-9C00FC84093A}" destId="{10ADC664-672C-4BD3-A0FA-43D2D0EA8726}" srcOrd="3" destOrd="0" parTransId="{0478E1C9-9EDE-41F6-BD4E-BF716709BC29}" sibTransId="{30DA4F4C-B153-4390-B9B5-44D09316AD2D}"/>
    <dgm:cxn modelId="{A33F2DF6-1AD9-4BB5-93B1-F3D1D4F87D9E}" srcId="{77D48ADE-4F2F-478A-A742-9C00FC84093A}" destId="{ABBA0784-B354-483C-9AFA-4F2F0735DEF4}" srcOrd="4" destOrd="0" parTransId="{3025592B-C9A3-4774-9FCF-5E129BA55378}" sibTransId="{7C3A58FF-3863-451A-8335-46C1B815C6BF}"/>
    <dgm:cxn modelId="{77242C16-3B9D-48CA-9DF9-76F89217966F}" type="presParOf" srcId="{031AD171-2BE9-44D2-8177-A8552ACE251C}" destId="{224B3EBA-B812-42E4-B460-E5A8A7C0BF61}" srcOrd="0" destOrd="0" presId="urn:microsoft.com/office/officeart/2018/2/layout/IconVerticalSolidList"/>
    <dgm:cxn modelId="{EEDF04D0-0E5B-431D-AF24-D8E640E3673F}" type="presParOf" srcId="{224B3EBA-B812-42E4-B460-E5A8A7C0BF61}" destId="{2F010705-0A78-4444-9497-504A927ACC57}" srcOrd="0" destOrd="0" presId="urn:microsoft.com/office/officeart/2018/2/layout/IconVerticalSolidList"/>
    <dgm:cxn modelId="{5AD5F09C-0E5A-4BC7-A5EB-E1A4E26027F5}" type="presParOf" srcId="{224B3EBA-B812-42E4-B460-E5A8A7C0BF61}" destId="{C495D863-63E4-416C-BD00-E9CDA615F04D}" srcOrd="1" destOrd="0" presId="urn:microsoft.com/office/officeart/2018/2/layout/IconVerticalSolidList"/>
    <dgm:cxn modelId="{21D2EB3D-86AE-4C21-829C-63DC85D5867D}" type="presParOf" srcId="{224B3EBA-B812-42E4-B460-E5A8A7C0BF61}" destId="{4756A228-2420-486A-9F42-134438796045}" srcOrd="2" destOrd="0" presId="urn:microsoft.com/office/officeart/2018/2/layout/IconVerticalSolidList"/>
    <dgm:cxn modelId="{8871E471-E016-4F40-874E-9C658AB8EDAD}" type="presParOf" srcId="{224B3EBA-B812-42E4-B460-E5A8A7C0BF61}" destId="{EC63C6FD-3757-4FD6-8652-A07046DCA751}" srcOrd="3" destOrd="0" presId="urn:microsoft.com/office/officeart/2018/2/layout/IconVerticalSolidList"/>
    <dgm:cxn modelId="{E21B056C-13C5-4192-B1EA-53327AA35A78}" type="presParOf" srcId="{031AD171-2BE9-44D2-8177-A8552ACE251C}" destId="{0E0C3679-D0FE-4ADD-BC99-6EB0159FE85F}" srcOrd="1" destOrd="0" presId="urn:microsoft.com/office/officeart/2018/2/layout/IconVerticalSolidList"/>
    <dgm:cxn modelId="{FEB4AB93-C342-4F0B-9661-E9B212F94724}" type="presParOf" srcId="{031AD171-2BE9-44D2-8177-A8552ACE251C}" destId="{4B2C689D-030B-43A4-8B1B-063DA38BDA67}" srcOrd="2" destOrd="0" presId="urn:microsoft.com/office/officeart/2018/2/layout/IconVerticalSolidList"/>
    <dgm:cxn modelId="{66312AA7-5ED2-4745-85B7-2F19BFFBA0D2}" type="presParOf" srcId="{4B2C689D-030B-43A4-8B1B-063DA38BDA67}" destId="{A39B1A46-7F06-423A-A288-0AF28381EF46}" srcOrd="0" destOrd="0" presId="urn:microsoft.com/office/officeart/2018/2/layout/IconVerticalSolidList"/>
    <dgm:cxn modelId="{15E7B184-C8EA-4C1A-988E-774E049831D8}" type="presParOf" srcId="{4B2C689D-030B-43A4-8B1B-063DA38BDA67}" destId="{24FD7BD0-4172-4B9F-9C8A-424CB68CE258}" srcOrd="1" destOrd="0" presId="urn:microsoft.com/office/officeart/2018/2/layout/IconVerticalSolidList"/>
    <dgm:cxn modelId="{7E4AA12E-FB68-4207-AD9F-415C620D587E}" type="presParOf" srcId="{4B2C689D-030B-43A4-8B1B-063DA38BDA67}" destId="{C6BA9FD5-215C-410E-BE1A-22EFE9CB4F9B}" srcOrd="2" destOrd="0" presId="urn:microsoft.com/office/officeart/2018/2/layout/IconVerticalSolidList"/>
    <dgm:cxn modelId="{ED705220-60AF-42E0-872B-6AB7636546E7}" type="presParOf" srcId="{4B2C689D-030B-43A4-8B1B-063DA38BDA67}" destId="{5D5E3185-CDF9-43CE-B3C6-7366A1D6985A}" srcOrd="3" destOrd="0" presId="urn:microsoft.com/office/officeart/2018/2/layout/IconVerticalSolidList"/>
    <dgm:cxn modelId="{3C9573A1-88AC-4746-8E17-EB7EF0B99122}" type="presParOf" srcId="{031AD171-2BE9-44D2-8177-A8552ACE251C}" destId="{BF93453E-F3D0-4AE5-8DE1-C3EDE77D0823}" srcOrd="3" destOrd="0" presId="urn:microsoft.com/office/officeart/2018/2/layout/IconVerticalSolidList"/>
    <dgm:cxn modelId="{6B704538-446E-4154-AC0E-48C97EF3843F}" type="presParOf" srcId="{031AD171-2BE9-44D2-8177-A8552ACE251C}" destId="{EB7340AB-0CFB-417F-A2D0-87AA5766D8EF}" srcOrd="4" destOrd="0" presId="urn:microsoft.com/office/officeart/2018/2/layout/IconVerticalSolidList"/>
    <dgm:cxn modelId="{F0AF9EBC-CB52-4C6F-8740-16618FE0216C}" type="presParOf" srcId="{EB7340AB-0CFB-417F-A2D0-87AA5766D8EF}" destId="{1CDCAF53-5722-4E5A-95DE-5F173C3273CA}" srcOrd="0" destOrd="0" presId="urn:microsoft.com/office/officeart/2018/2/layout/IconVerticalSolidList"/>
    <dgm:cxn modelId="{E3DDCC8C-CC82-4E72-AFD7-4F75170DD64D}" type="presParOf" srcId="{EB7340AB-0CFB-417F-A2D0-87AA5766D8EF}" destId="{31A955F6-2CAE-4750-940F-B3E24303C151}" srcOrd="1" destOrd="0" presId="urn:microsoft.com/office/officeart/2018/2/layout/IconVerticalSolidList"/>
    <dgm:cxn modelId="{A44DD759-7532-40CF-98EA-3EE5BB3903AB}" type="presParOf" srcId="{EB7340AB-0CFB-417F-A2D0-87AA5766D8EF}" destId="{2F0C9125-9105-4541-A727-713B59C51559}" srcOrd="2" destOrd="0" presId="urn:microsoft.com/office/officeart/2018/2/layout/IconVerticalSolidList"/>
    <dgm:cxn modelId="{E838DF0E-2A75-462C-AE34-EC9A3F936525}" type="presParOf" srcId="{EB7340AB-0CFB-417F-A2D0-87AA5766D8EF}" destId="{4E7BC250-5E5F-4C47-AC72-E107F40E9673}" srcOrd="3" destOrd="0" presId="urn:microsoft.com/office/officeart/2018/2/layout/IconVerticalSolidList"/>
    <dgm:cxn modelId="{FFF8FE41-90E0-4CAE-9214-C4B5940461AE}" type="presParOf" srcId="{031AD171-2BE9-44D2-8177-A8552ACE251C}" destId="{441A6609-FC33-4A08-B570-D96188D28F9F}" srcOrd="5" destOrd="0" presId="urn:microsoft.com/office/officeart/2018/2/layout/IconVerticalSolidList"/>
    <dgm:cxn modelId="{FFCDD1EE-6C38-4681-8BDB-3E4115A873E2}" type="presParOf" srcId="{031AD171-2BE9-44D2-8177-A8552ACE251C}" destId="{63B24BD1-3E7E-486E-95D3-FA66B022E425}" srcOrd="6" destOrd="0" presId="urn:microsoft.com/office/officeart/2018/2/layout/IconVerticalSolidList"/>
    <dgm:cxn modelId="{E4F1CC25-5EAD-4F97-BE32-2CE7615137FF}" type="presParOf" srcId="{63B24BD1-3E7E-486E-95D3-FA66B022E425}" destId="{72A3306C-850B-4595-AC65-089C472D30B5}" srcOrd="0" destOrd="0" presId="urn:microsoft.com/office/officeart/2018/2/layout/IconVerticalSolidList"/>
    <dgm:cxn modelId="{A5F74BF3-959A-44ED-A118-323DC3CAC1B3}" type="presParOf" srcId="{63B24BD1-3E7E-486E-95D3-FA66B022E425}" destId="{BF3A4258-DFD3-4484-9CFB-D699ECA9EB90}" srcOrd="1" destOrd="0" presId="urn:microsoft.com/office/officeart/2018/2/layout/IconVerticalSolidList"/>
    <dgm:cxn modelId="{8F4ABFC4-1AA8-4D35-BF6C-DA2458ED5DC3}" type="presParOf" srcId="{63B24BD1-3E7E-486E-95D3-FA66B022E425}" destId="{DA122901-4DEE-49B4-8B34-69AC8F979785}" srcOrd="2" destOrd="0" presId="urn:microsoft.com/office/officeart/2018/2/layout/IconVerticalSolidList"/>
    <dgm:cxn modelId="{EA2EF01B-175B-432D-B620-625C8364C970}" type="presParOf" srcId="{63B24BD1-3E7E-486E-95D3-FA66B022E425}" destId="{B3BCB6B0-BFA4-4A78-BBC4-F6127E43EF4A}" srcOrd="3" destOrd="0" presId="urn:microsoft.com/office/officeart/2018/2/layout/IconVerticalSolidList"/>
    <dgm:cxn modelId="{D4746737-2A7E-4788-9E7B-4C4C68B38A40}" type="presParOf" srcId="{031AD171-2BE9-44D2-8177-A8552ACE251C}" destId="{122AFCC3-E653-4CE2-8FC1-8752C4A45FAB}" srcOrd="7" destOrd="0" presId="urn:microsoft.com/office/officeart/2018/2/layout/IconVerticalSolidList"/>
    <dgm:cxn modelId="{4D375681-44C1-4458-BF5F-E407B8068490}" type="presParOf" srcId="{031AD171-2BE9-44D2-8177-A8552ACE251C}" destId="{517D64EB-A3EF-4560-93B4-E28447C4D756}" srcOrd="8" destOrd="0" presId="urn:microsoft.com/office/officeart/2018/2/layout/IconVerticalSolidList"/>
    <dgm:cxn modelId="{7B946093-FE17-4656-A51E-94B7EC54DBE4}" type="presParOf" srcId="{517D64EB-A3EF-4560-93B4-E28447C4D756}" destId="{E424EB01-622A-4970-81AB-9032952EC874}" srcOrd="0" destOrd="0" presId="urn:microsoft.com/office/officeart/2018/2/layout/IconVerticalSolidList"/>
    <dgm:cxn modelId="{FBA9B10B-7491-47F4-8D3E-2692B54275D3}" type="presParOf" srcId="{517D64EB-A3EF-4560-93B4-E28447C4D756}" destId="{A1B695FC-A5E2-421E-80C7-EBD42EDE4027}" srcOrd="1" destOrd="0" presId="urn:microsoft.com/office/officeart/2018/2/layout/IconVerticalSolidList"/>
    <dgm:cxn modelId="{5053E2CC-F351-4CC1-B89C-739B25EEC541}" type="presParOf" srcId="{517D64EB-A3EF-4560-93B4-E28447C4D756}" destId="{1554287F-17C6-4C12-97E2-C5A2188CB014}" srcOrd="2" destOrd="0" presId="urn:microsoft.com/office/officeart/2018/2/layout/IconVerticalSolidList"/>
    <dgm:cxn modelId="{DE55A98A-992A-4C82-B9DB-1A8656679481}" type="presParOf" srcId="{517D64EB-A3EF-4560-93B4-E28447C4D756}" destId="{38965C63-8456-4E75-9EAF-C07DFC40EC14}" srcOrd="3" destOrd="0" presId="urn:microsoft.com/office/officeart/2018/2/layout/IconVerticalSolidList"/>
    <dgm:cxn modelId="{020CCE43-A79C-434D-A373-9719E1FD7A19}" type="presParOf" srcId="{031AD171-2BE9-44D2-8177-A8552ACE251C}" destId="{D7785121-2A0F-41FC-9D91-B737604E16AB}" srcOrd="9" destOrd="0" presId="urn:microsoft.com/office/officeart/2018/2/layout/IconVerticalSolidList"/>
    <dgm:cxn modelId="{DB70D416-1C79-488C-B6DB-ACC2D7650A5E}" type="presParOf" srcId="{031AD171-2BE9-44D2-8177-A8552ACE251C}" destId="{6893D1E5-8A18-4BE8-A4E1-C58D3FC22474}" srcOrd="10" destOrd="0" presId="urn:microsoft.com/office/officeart/2018/2/layout/IconVerticalSolidList"/>
    <dgm:cxn modelId="{E8BE1AF1-2D22-453E-A0F8-C818346EEA78}" type="presParOf" srcId="{6893D1E5-8A18-4BE8-A4E1-C58D3FC22474}" destId="{957F72AD-77F0-49E3-93BF-152F50F24722}" srcOrd="0" destOrd="0" presId="urn:microsoft.com/office/officeart/2018/2/layout/IconVerticalSolidList"/>
    <dgm:cxn modelId="{46ED8E35-582A-4FFB-85A8-60DE1D685C2A}" type="presParOf" srcId="{6893D1E5-8A18-4BE8-A4E1-C58D3FC22474}" destId="{12D4FCE0-B796-47DE-808A-06194A894792}" srcOrd="1" destOrd="0" presId="urn:microsoft.com/office/officeart/2018/2/layout/IconVerticalSolidList"/>
    <dgm:cxn modelId="{AEC5EA7E-8A21-43BE-94BB-481A93C4C71D}" type="presParOf" srcId="{6893D1E5-8A18-4BE8-A4E1-C58D3FC22474}" destId="{44325954-E192-40C4-A2E5-08A356DA7F70}" srcOrd="2" destOrd="0" presId="urn:microsoft.com/office/officeart/2018/2/layout/IconVerticalSolidList"/>
    <dgm:cxn modelId="{2787FFB8-FB55-4DA0-A8DA-7C3D3E411944}" type="presParOf" srcId="{6893D1E5-8A18-4BE8-A4E1-C58D3FC22474}" destId="{8213132C-5A9D-4181-8963-415E5E9E62C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F122AF2-6C25-4469-B2BE-169B2E5CCFF6}" type="doc">
      <dgm:prSet loTypeId="urn:microsoft.com/office/officeart/2018/2/layout/IconVerticalSolidList" loCatId="icon" qsTypeId="urn:microsoft.com/office/officeart/2005/8/quickstyle/simple1" qsCatId="simple" csTypeId="urn:microsoft.com/office/officeart/2018/5/colors/Iconchunking_neutralbg_accent2_2" csCatId="accent2" phldr="1"/>
      <dgm:spPr/>
      <dgm:t>
        <a:bodyPr/>
        <a:lstStyle/>
        <a:p>
          <a:endParaRPr lang="en-US"/>
        </a:p>
      </dgm:t>
    </dgm:pt>
    <dgm:pt modelId="{0D44A929-D248-475F-84AB-0C3FE0C94910}">
      <dgm:prSet/>
      <dgm:spPr/>
      <dgm:t>
        <a:bodyPr/>
        <a:lstStyle/>
        <a:p>
          <a:r>
            <a:rPr lang="en-GB" dirty="0"/>
            <a:t>Program instructions and data are loaded from the hard drive into a temporary storage area.</a:t>
          </a:r>
          <a:endParaRPr lang="en-US" dirty="0"/>
        </a:p>
      </dgm:t>
    </dgm:pt>
    <dgm:pt modelId="{84F055C4-8544-4134-B56B-3183D694578D}" type="parTrans" cxnId="{3FA26E7B-60BF-423A-AB7E-F016917A4384}">
      <dgm:prSet/>
      <dgm:spPr/>
      <dgm:t>
        <a:bodyPr/>
        <a:lstStyle/>
        <a:p>
          <a:endParaRPr lang="en-US"/>
        </a:p>
      </dgm:t>
    </dgm:pt>
    <dgm:pt modelId="{79979773-A574-4FEA-9597-844CAABCF638}" type="sibTrans" cxnId="{3FA26E7B-60BF-423A-AB7E-F016917A4384}">
      <dgm:prSet/>
      <dgm:spPr/>
      <dgm:t>
        <a:bodyPr/>
        <a:lstStyle/>
        <a:p>
          <a:endParaRPr lang="en-US"/>
        </a:p>
      </dgm:t>
    </dgm:pt>
    <dgm:pt modelId="{EAB4D6F5-217B-4F13-B884-717E19227B63}">
      <dgm:prSet/>
      <dgm:spPr/>
      <dgm:t>
        <a:bodyPr/>
        <a:lstStyle/>
        <a:p>
          <a:r>
            <a:rPr lang="en-GB" dirty="0"/>
            <a:t>This is called </a:t>
          </a:r>
          <a:r>
            <a:rPr lang="en-GB" b="1" i="1" dirty="0"/>
            <a:t>Random Access Memory </a:t>
          </a:r>
          <a:r>
            <a:rPr lang="en-GB" dirty="0"/>
            <a:t>(or RAM).</a:t>
          </a:r>
          <a:endParaRPr lang="en-US" dirty="0"/>
        </a:p>
      </dgm:t>
    </dgm:pt>
    <dgm:pt modelId="{9C6A814B-DAD9-4909-BCEA-BDA5FB785FB7}" type="parTrans" cxnId="{40BBD441-78D5-486C-894A-8D3FE82F0FB0}">
      <dgm:prSet/>
      <dgm:spPr/>
      <dgm:t>
        <a:bodyPr/>
        <a:lstStyle/>
        <a:p>
          <a:endParaRPr lang="en-US"/>
        </a:p>
      </dgm:t>
    </dgm:pt>
    <dgm:pt modelId="{F6DF39CD-4F49-4959-B3E5-E32B13593C92}" type="sibTrans" cxnId="{40BBD441-78D5-486C-894A-8D3FE82F0FB0}">
      <dgm:prSet/>
      <dgm:spPr/>
      <dgm:t>
        <a:bodyPr/>
        <a:lstStyle/>
        <a:p>
          <a:endParaRPr lang="en-US"/>
        </a:p>
      </dgm:t>
    </dgm:pt>
    <dgm:pt modelId="{17092DFE-3D09-4B4F-9CF4-0CE347B1667B}">
      <dgm:prSet/>
      <dgm:spPr/>
      <dgm:t>
        <a:bodyPr/>
        <a:lstStyle/>
        <a:p>
          <a:r>
            <a:rPr lang="en-GB" dirty="0"/>
            <a:t>It is also known as </a:t>
          </a:r>
          <a:r>
            <a:rPr lang="en-GB" b="1" i="1" dirty="0"/>
            <a:t>Main Memory</a:t>
          </a:r>
          <a:r>
            <a:rPr lang="en-GB" dirty="0"/>
            <a:t>.</a:t>
          </a:r>
          <a:endParaRPr lang="en-US" dirty="0"/>
        </a:p>
      </dgm:t>
    </dgm:pt>
    <dgm:pt modelId="{C9C9DCA2-688F-4606-9422-1F7F5D5080E3}" type="parTrans" cxnId="{3E338183-93DF-4B40-8ED5-081AB7E6743A}">
      <dgm:prSet/>
      <dgm:spPr/>
      <dgm:t>
        <a:bodyPr/>
        <a:lstStyle/>
        <a:p>
          <a:endParaRPr lang="en-US"/>
        </a:p>
      </dgm:t>
    </dgm:pt>
    <dgm:pt modelId="{4767A0F0-249D-480E-AB92-AE4028AC679A}" type="sibTrans" cxnId="{3E338183-93DF-4B40-8ED5-081AB7E6743A}">
      <dgm:prSet/>
      <dgm:spPr/>
      <dgm:t>
        <a:bodyPr/>
        <a:lstStyle/>
        <a:p>
          <a:endParaRPr lang="en-US"/>
        </a:p>
      </dgm:t>
    </dgm:pt>
    <dgm:pt modelId="{EC16E1CE-7FD6-4DE0-9773-2F3671C380D3}">
      <dgm:prSet/>
      <dgm:spPr/>
      <dgm:t>
        <a:bodyPr/>
        <a:lstStyle/>
        <a:p>
          <a:r>
            <a:rPr lang="en-GB" dirty="0"/>
            <a:t>We have looked at RAM in Content Area 2 when seeing how Lists and Arrays are stored.</a:t>
          </a:r>
          <a:endParaRPr lang="en-US" dirty="0"/>
        </a:p>
      </dgm:t>
    </dgm:pt>
    <dgm:pt modelId="{9312B9F8-EE67-4934-B75C-6F0E23A78EEB}" type="parTrans" cxnId="{5477AE9E-3380-4DC7-A4FA-3C70B858B062}">
      <dgm:prSet/>
      <dgm:spPr/>
      <dgm:t>
        <a:bodyPr/>
        <a:lstStyle/>
        <a:p>
          <a:endParaRPr lang="en-US"/>
        </a:p>
      </dgm:t>
    </dgm:pt>
    <dgm:pt modelId="{BEA82671-A607-486F-A227-7EF098ED89D7}" type="sibTrans" cxnId="{5477AE9E-3380-4DC7-A4FA-3C70B858B062}">
      <dgm:prSet/>
      <dgm:spPr/>
      <dgm:t>
        <a:bodyPr/>
        <a:lstStyle/>
        <a:p>
          <a:endParaRPr lang="en-US"/>
        </a:p>
      </dgm:t>
    </dgm:pt>
    <dgm:pt modelId="{49B23EB1-6893-4188-BAB9-68F38266CB8F}" type="pres">
      <dgm:prSet presAssocID="{2F122AF2-6C25-4469-B2BE-169B2E5CCFF6}" presName="root" presStyleCnt="0">
        <dgm:presLayoutVars>
          <dgm:dir/>
          <dgm:resizeHandles val="exact"/>
        </dgm:presLayoutVars>
      </dgm:prSet>
      <dgm:spPr/>
    </dgm:pt>
    <dgm:pt modelId="{F8641DEA-2972-4535-8B2D-098DD25E559C}" type="pres">
      <dgm:prSet presAssocID="{0D44A929-D248-475F-84AB-0C3FE0C94910}" presName="compNode" presStyleCnt="0"/>
      <dgm:spPr/>
    </dgm:pt>
    <dgm:pt modelId="{6C7576BF-570D-4609-9804-E6F454EAEF89}" type="pres">
      <dgm:prSet presAssocID="{0D44A929-D248-475F-84AB-0C3FE0C94910}" presName="bgRect" presStyleLbl="bgShp" presStyleIdx="0" presStyleCnt="4"/>
      <dgm:spPr/>
    </dgm:pt>
    <dgm:pt modelId="{F093D39E-8355-46D6-9F03-93931BE43032}" type="pres">
      <dgm:prSet presAssocID="{0D44A929-D248-475F-84AB-0C3FE0C9491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redit card"/>
        </a:ext>
      </dgm:extLst>
    </dgm:pt>
    <dgm:pt modelId="{FB70C274-1B26-473E-9F48-3DC7D50AE612}" type="pres">
      <dgm:prSet presAssocID="{0D44A929-D248-475F-84AB-0C3FE0C94910}" presName="spaceRect" presStyleCnt="0"/>
      <dgm:spPr/>
    </dgm:pt>
    <dgm:pt modelId="{FE881C13-9222-40BA-BA0F-C6AE112E2608}" type="pres">
      <dgm:prSet presAssocID="{0D44A929-D248-475F-84AB-0C3FE0C94910}" presName="parTx" presStyleLbl="revTx" presStyleIdx="0" presStyleCnt="4">
        <dgm:presLayoutVars>
          <dgm:chMax val="0"/>
          <dgm:chPref val="0"/>
        </dgm:presLayoutVars>
      </dgm:prSet>
      <dgm:spPr/>
    </dgm:pt>
    <dgm:pt modelId="{FD1CE10A-8149-4C4B-8E54-5903873CBB4B}" type="pres">
      <dgm:prSet presAssocID="{79979773-A574-4FEA-9597-844CAABCF638}" presName="sibTrans" presStyleCnt="0"/>
      <dgm:spPr/>
    </dgm:pt>
    <dgm:pt modelId="{D47D5FA0-742D-4E9C-A5A9-2BED96024343}" type="pres">
      <dgm:prSet presAssocID="{EAB4D6F5-217B-4F13-B884-717E19227B63}" presName="compNode" presStyleCnt="0"/>
      <dgm:spPr/>
    </dgm:pt>
    <dgm:pt modelId="{9FEFCA6E-1F3C-4DFE-819F-9E7D2658E1A3}" type="pres">
      <dgm:prSet presAssocID="{EAB4D6F5-217B-4F13-B884-717E19227B63}" presName="bgRect" presStyleLbl="bgShp" presStyleIdx="1" presStyleCnt="4"/>
      <dgm:spPr/>
    </dgm:pt>
    <dgm:pt modelId="{948AED41-8543-4E3A-B73F-2CA74CE82504}" type="pres">
      <dgm:prSet presAssocID="{EAB4D6F5-217B-4F13-B884-717E19227B6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ocessor"/>
        </a:ext>
      </dgm:extLst>
    </dgm:pt>
    <dgm:pt modelId="{D877E58C-F197-4920-8F91-9627AE474172}" type="pres">
      <dgm:prSet presAssocID="{EAB4D6F5-217B-4F13-B884-717E19227B63}" presName="spaceRect" presStyleCnt="0"/>
      <dgm:spPr/>
    </dgm:pt>
    <dgm:pt modelId="{4606F914-4CA0-4B12-BEE7-C41248653637}" type="pres">
      <dgm:prSet presAssocID="{EAB4D6F5-217B-4F13-B884-717E19227B63}" presName="parTx" presStyleLbl="revTx" presStyleIdx="1" presStyleCnt="4">
        <dgm:presLayoutVars>
          <dgm:chMax val="0"/>
          <dgm:chPref val="0"/>
        </dgm:presLayoutVars>
      </dgm:prSet>
      <dgm:spPr/>
    </dgm:pt>
    <dgm:pt modelId="{05F67B88-4E2E-459A-9953-D7A34195DA2A}" type="pres">
      <dgm:prSet presAssocID="{F6DF39CD-4F49-4959-B3E5-E32B13593C92}" presName="sibTrans" presStyleCnt="0"/>
      <dgm:spPr/>
    </dgm:pt>
    <dgm:pt modelId="{4027B3F2-DAAC-428F-8B2C-101EFA42D1FA}" type="pres">
      <dgm:prSet presAssocID="{17092DFE-3D09-4B4F-9CF4-0CE347B1667B}" presName="compNode" presStyleCnt="0"/>
      <dgm:spPr/>
    </dgm:pt>
    <dgm:pt modelId="{0F83ABC5-7768-47ED-B1F7-A9AD2DA4D2F4}" type="pres">
      <dgm:prSet presAssocID="{17092DFE-3D09-4B4F-9CF4-0CE347B1667B}" presName="bgRect" presStyleLbl="bgShp" presStyleIdx="2" presStyleCnt="4"/>
      <dgm:spPr/>
    </dgm:pt>
    <dgm:pt modelId="{8573D413-3587-455D-8163-7908FFB54B4F}" type="pres">
      <dgm:prSet presAssocID="{17092DFE-3D09-4B4F-9CF4-0CE347B1667B}"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tabase"/>
        </a:ext>
      </dgm:extLst>
    </dgm:pt>
    <dgm:pt modelId="{6D9CAF37-16B7-4042-B031-F80A40CF089C}" type="pres">
      <dgm:prSet presAssocID="{17092DFE-3D09-4B4F-9CF4-0CE347B1667B}" presName="spaceRect" presStyleCnt="0"/>
      <dgm:spPr/>
    </dgm:pt>
    <dgm:pt modelId="{A4004B6F-F4F8-4980-8DCA-C76B16F41D77}" type="pres">
      <dgm:prSet presAssocID="{17092DFE-3D09-4B4F-9CF4-0CE347B1667B}" presName="parTx" presStyleLbl="revTx" presStyleIdx="2" presStyleCnt="4">
        <dgm:presLayoutVars>
          <dgm:chMax val="0"/>
          <dgm:chPref val="0"/>
        </dgm:presLayoutVars>
      </dgm:prSet>
      <dgm:spPr/>
    </dgm:pt>
    <dgm:pt modelId="{28E91849-7CDD-44BE-979F-12CE89AC24B5}" type="pres">
      <dgm:prSet presAssocID="{4767A0F0-249D-480E-AB92-AE4028AC679A}" presName="sibTrans" presStyleCnt="0"/>
      <dgm:spPr/>
    </dgm:pt>
    <dgm:pt modelId="{52F671B6-1F17-4187-A139-F68AE8A4C8F6}" type="pres">
      <dgm:prSet presAssocID="{EC16E1CE-7FD6-4DE0-9773-2F3671C380D3}" presName="compNode" presStyleCnt="0"/>
      <dgm:spPr/>
    </dgm:pt>
    <dgm:pt modelId="{360E4431-2795-4A64-93E9-D2E680CB617B}" type="pres">
      <dgm:prSet presAssocID="{EC16E1CE-7FD6-4DE0-9773-2F3671C380D3}" presName="bgRect" presStyleLbl="bgShp" presStyleIdx="3" presStyleCnt="4"/>
      <dgm:spPr/>
    </dgm:pt>
    <dgm:pt modelId="{1DD8226C-2E97-4DA7-9B73-8B9F247F3051}" type="pres">
      <dgm:prSet presAssocID="{EC16E1CE-7FD6-4DE0-9773-2F3671C380D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isk"/>
        </a:ext>
      </dgm:extLst>
    </dgm:pt>
    <dgm:pt modelId="{AAF71073-D66C-496E-9F2D-90AED4D4A313}" type="pres">
      <dgm:prSet presAssocID="{EC16E1CE-7FD6-4DE0-9773-2F3671C380D3}" presName="spaceRect" presStyleCnt="0"/>
      <dgm:spPr/>
    </dgm:pt>
    <dgm:pt modelId="{64ECB072-5510-48BE-BF03-446329C2DE74}" type="pres">
      <dgm:prSet presAssocID="{EC16E1CE-7FD6-4DE0-9773-2F3671C380D3}" presName="parTx" presStyleLbl="revTx" presStyleIdx="3" presStyleCnt="4">
        <dgm:presLayoutVars>
          <dgm:chMax val="0"/>
          <dgm:chPref val="0"/>
        </dgm:presLayoutVars>
      </dgm:prSet>
      <dgm:spPr/>
    </dgm:pt>
  </dgm:ptLst>
  <dgm:cxnLst>
    <dgm:cxn modelId="{5C0EF137-3FED-4F9D-8AD9-8C30DB9051E6}" type="presOf" srcId="{0D44A929-D248-475F-84AB-0C3FE0C94910}" destId="{FE881C13-9222-40BA-BA0F-C6AE112E2608}" srcOrd="0" destOrd="0" presId="urn:microsoft.com/office/officeart/2018/2/layout/IconVerticalSolidList"/>
    <dgm:cxn modelId="{40BBD441-78D5-486C-894A-8D3FE82F0FB0}" srcId="{2F122AF2-6C25-4469-B2BE-169B2E5CCFF6}" destId="{EAB4D6F5-217B-4F13-B884-717E19227B63}" srcOrd="1" destOrd="0" parTransId="{9C6A814B-DAD9-4909-BCEA-BDA5FB785FB7}" sibTransId="{F6DF39CD-4F49-4959-B3E5-E32B13593C92}"/>
    <dgm:cxn modelId="{88917063-FF8C-40E8-A4A8-DF39E644EF51}" type="presOf" srcId="{17092DFE-3D09-4B4F-9CF4-0CE347B1667B}" destId="{A4004B6F-F4F8-4980-8DCA-C76B16F41D77}" srcOrd="0" destOrd="0" presId="urn:microsoft.com/office/officeart/2018/2/layout/IconVerticalSolidList"/>
    <dgm:cxn modelId="{8F0D2656-E0CC-4F36-A301-0DDF16F4453E}" type="presOf" srcId="{EAB4D6F5-217B-4F13-B884-717E19227B63}" destId="{4606F914-4CA0-4B12-BEE7-C41248653637}" srcOrd="0" destOrd="0" presId="urn:microsoft.com/office/officeart/2018/2/layout/IconVerticalSolidList"/>
    <dgm:cxn modelId="{3FA26E7B-60BF-423A-AB7E-F016917A4384}" srcId="{2F122AF2-6C25-4469-B2BE-169B2E5CCFF6}" destId="{0D44A929-D248-475F-84AB-0C3FE0C94910}" srcOrd="0" destOrd="0" parTransId="{84F055C4-8544-4134-B56B-3183D694578D}" sibTransId="{79979773-A574-4FEA-9597-844CAABCF638}"/>
    <dgm:cxn modelId="{3E338183-93DF-4B40-8ED5-081AB7E6743A}" srcId="{2F122AF2-6C25-4469-B2BE-169B2E5CCFF6}" destId="{17092DFE-3D09-4B4F-9CF4-0CE347B1667B}" srcOrd="2" destOrd="0" parTransId="{C9C9DCA2-688F-4606-9422-1F7F5D5080E3}" sibTransId="{4767A0F0-249D-480E-AB92-AE4028AC679A}"/>
    <dgm:cxn modelId="{5477AE9E-3380-4DC7-A4FA-3C70B858B062}" srcId="{2F122AF2-6C25-4469-B2BE-169B2E5CCFF6}" destId="{EC16E1CE-7FD6-4DE0-9773-2F3671C380D3}" srcOrd="3" destOrd="0" parTransId="{9312B9F8-EE67-4934-B75C-6F0E23A78EEB}" sibTransId="{BEA82671-A607-486F-A227-7EF098ED89D7}"/>
    <dgm:cxn modelId="{5514E4B2-9835-44E9-B731-3571917E8E18}" type="presOf" srcId="{2F122AF2-6C25-4469-B2BE-169B2E5CCFF6}" destId="{49B23EB1-6893-4188-BAB9-68F38266CB8F}" srcOrd="0" destOrd="0" presId="urn:microsoft.com/office/officeart/2018/2/layout/IconVerticalSolidList"/>
    <dgm:cxn modelId="{5EBF4BB8-3AC6-4154-ABC3-450A6550FC83}" type="presOf" srcId="{EC16E1CE-7FD6-4DE0-9773-2F3671C380D3}" destId="{64ECB072-5510-48BE-BF03-446329C2DE74}" srcOrd="0" destOrd="0" presId="urn:microsoft.com/office/officeart/2018/2/layout/IconVerticalSolidList"/>
    <dgm:cxn modelId="{E252CA88-9597-4017-8377-C5B0FC8E82AE}" type="presParOf" srcId="{49B23EB1-6893-4188-BAB9-68F38266CB8F}" destId="{F8641DEA-2972-4535-8B2D-098DD25E559C}" srcOrd="0" destOrd="0" presId="urn:microsoft.com/office/officeart/2018/2/layout/IconVerticalSolidList"/>
    <dgm:cxn modelId="{1FD5992F-AD2E-4C8C-AF9F-21D5349949C9}" type="presParOf" srcId="{F8641DEA-2972-4535-8B2D-098DD25E559C}" destId="{6C7576BF-570D-4609-9804-E6F454EAEF89}" srcOrd="0" destOrd="0" presId="urn:microsoft.com/office/officeart/2018/2/layout/IconVerticalSolidList"/>
    <dgm:cxn modelId="{FEE1637D-C9B3-470C-8094-71015787D813}" type="presParOf" srcId="{F8641DEA-2972-4535-8B2D-098DD25E559C}" destId="{F093D39E-8355-46D6-9F03-93931BE43032}" srcOrd="1" destOrd="0" presId="urn:microsoft.com/office/officeart/2018/2/layout/IconVerticalSolidList"/>
    <dgm:cxn modelId="{C0F73968-D035-4674-A198-5EAA380B395E}" type="presParOf" srcId="{F8641DEA-2972-4535-8B2D-098DD25E559C}" destId="{FB70C274-1B26-473E-9F48-3DC7D50AE612}" srcOrd="2" destOrd="0" presId="urn:microsoft.com/office/officeart/2018/2/layout/IconVerticalSolidList"/>
    <dgm:cxn modelId="{D45DE364-B6AB-469F-8762-B3131118A410}" type="presParOf" srcId="{F8641DEA-2972-4535-8B2D-098DD25E559C}" destId="{FE881C13-9222-40BA-BA0F-C6AE112E2608}" srcOrd="3" destOrd="0" presId="urn:microsoft.com/office/officeart/2018/2/layout/IconVerticalSolidList"/>
    <dgm:cxn modelId="{5130BD1C-E61B-451D-B8BD-CE8E5154100C}" type="presParOf" srcId="{49B23EB1-6893-4188-BAB9-68F38266CB8F}" destId="{FD1CE10A-8149-4C4B-8E54-5903873CBB4B}" srcOrd="1" destOrd="0" presId="urn:microsoft.com/office/officeart/2018/2/layout/IconVerticalSolidList"/>
    <dgm:cxn modelId="{B4E6CB1B-4C37-466E-8792-E2D360D92BB4}" type="presParOf" srcId="{49B23EB1-6893-4188-BAB9-68F38266CB8F}" destId="{D47D5FA0-742D-4E9C-A5A9-2BED96024343}" srcOrd="2" destOrd="0" presId="urn:microsoft.com/office/officeart/2018/2/layout/IconVerticalSolidList"/>
    <dgm:cxn modelId="{958F8D8F-9B71-49C7-8FAB-9E77E39FB19A}" type="presParOf" srcId="{D47D5FA0-742D-4E9C-A5A9-2BED96024343}" destId="{9FEFCA6E-1F3C-4DFE-819F-9E7D2658E1A3}" srcOrd="0" destOrd="0" presId="urn:microsoft.com/office/officeart/2018/2/layout/IconVerticalSolidList"/>
    <dgm:cxn modelId="{C0C9991D-3FF7-422D-983D-E98321B7A476}" type="presParOf" srcId="{D47D5FA0-742D-4E9C-A5A9-2BED96024343}" destId="{948AED41-8543-4E3A-B73F-2CA74CE82504}" srcOrd="1" destOrd="0" presId="urn:microsoft.com/office/officeart/2018/2/layout/IconVerticalSolidList"/>
    <dgm:cxn modelId="{28747F15-F1CF-4D8D-9952-20332CE9F7CC}" type="presParOf" srcId="{D47D5FA0-742D-4E9C-A5A9-2BED96024343}" destId="{D877E58C-F197-4920-8F91-9627AE474172}" srcOrd="2" destOrd="0" presId="urn:microsoft.com/office/officeart/2018/2/layout/IconVerticalSolidList"/>
    <dgm:cxn modelId="{B38C084E-1615-4540-93AA-572D6606C637}" type="presParOf" srcId="{D47D5FA0-742D-4E9C-A5A9-2BED96024343}" destId="{4606F914-4CA0-4B12-BEE7-C41248653637}" srcOrd="3" destOrd="0" presId="urn:microsoft.com/office/officeart/2018/2/layout/IconVerticalSolidList"/>
    <dgm:cxn modelId="{D76662BF-AE18-4B75-BB9B-EC1AA9B27544}" type="presParOf" srcId="{49B23EB1-6893-4188-BAB9-68F38266CB8F}" destId="{05F67B88-4E2E-459A-9953-D7A34195DA2A}" srcOrd="3" destOrd="0" presId="urn:microsoft.com/office/officeart/2018/2/layout/IconVerticalSolidList"/>
    <dgm:cxn modelId="{0BD6321B-B5E8-4E42-B207-9F4A6FB9A83B}" type="presParOf" srcId="{49B23EB1-6893-4188-BAB9-68F38266CB8F}" destId="{4027B3F2-DAAC-428F-8B2C-101EFA42D1FA}" srcOrd="4" destOrd="0" presId="urn:microsoft.com/office/officeart/2018/2/layout/IconVerticalSolidList"/>
    <dgm:cxn modelId="{B4A4B9E7-17E5-41AA-886A-E2DC6F698050}" type="presParOf" srcId="{4027B3F2-DAAC-428F-8B2C-101EFA42D1FA}" destId="{0F83ABC5-7768-47ED-B1F7-A9AD2DA4D2F4}" srcOrd="0" destOrd="0" presId="urn:microsoft.com/office/officeart/2018/2/layout/IconVerticalSolidList"/>
    <dgm:cxn modelId="{88DC9214-A606-4CBA-82DD-8A443FDB7B99}" type="presParOf" srcId="{4027B3F2-DAAC-428F-8B2C-101EFA42D1FA}" destId="{8573D413-3587-455D-8163-7908FFB54B4F}" srcOrd="1" destOrd="0" presId="urn:microsoft.com/office/officeart/2018/2/layout/IconVerticalSolidList"/>
    <dgm:cxn modelId="{9C87BA94-CAF0-461E-AFAD-58402C3B9BA8}" type="presParOf" srcId="{4027B3F2-DAAC-428F-8B2C-101EFA42D1FA}" destId="{6D9CAF37-16B7-4042-B031-F80A40CF089C}" srcOrd="2" destOrd="0" presId="urn:microsoft.com/office/officeart/2018/2/layout/IconVerticalSolidList"/>
    <dgm:cxn modelId="{96FA236C-B432-496B-B614-2141EE8F34BF}" type="presParOf" srcId="{4027B3F2-DAAC-428F-8B2C-101EFA42D1FA}" destId="{A4004B6F-F4F8-4980-8DCA-C76B16F41D77}" srcOrd="3" destOrd="0" presId="urn:microsoft.com/office/officeart/2018/2/layout/IconVerticalSolidList"/>
    <dgm:cxn modelId="{7C97F08D-1924-46F7-9A80-ED23BE636D00}" type="presParOf" srcId="{49B23EB1-6893-4188-BAB9-68F38266CB8F}" destId="{28E91849-7CDD-44BE-979F-12CE89AC24B5}" srcOrd="5" destOrd="0" presId="urn:microsoft.com/office/officeart/2018/2/layout/IconVerticalSolidList"/>
    <dgm:cxn modelId="{A057D55C-957A-441B-A064-B005CDA92940}" type="presParOf" srcId="{49B23EB1-6893-4188-BAB9-68F38266CB8F}" destId="{52F671B6-1F17-4187-A139-F68AE8A4C8F6}" srcOrd="6" destOrd="0" presId="urn:microsoft.com/office/officeart/2018/2/layout/IconVerticalSolidList"/>
    <dgm:cxn modelId="{11D97EB3-EF46-4CC2-9358-793E4E634911}" type="presParOf" srcId="{52F671B6-1F17-4187-A139-F68AE8A4C8F6}" destId="{360E4431-2795-4A64-93E9-D2E680CB617B}" srcOrd="0" destOrd="0" presId="urn:microsoft.com/office/officeart/2018/2/layout/IconVerticalSolidList"/>
    <dgm:cxn modelId="{4C7115A8-7EAD-4C03-8995-9A9201E9C76E}" type="presParOf" srcId="{52F671B6-1F17-4187-A139-F68AE8A4C8F6}" destId="{1DD8226C-2E97-4DA7-9B73-8B9F247F3051}" srcOrd="1" destOrd="0" presId="urn:microsoft.com/office/officeart/2018/2/layout/IconVerticalSolidList"/>
    <dgm:cxn modelId="{6EF1180D-EC6B-4B80-8F85-0D32F60D8FB9}" type="presParOf" srcId="{52F671B6-1F17-4187-A139-F68AE8A4C8F6}" destId="{AAF71073-D66C-496E-9F2D-90AED4D4A313}" srcOrd="2" destOrd="0" presId="urn:microsoft.com/office/officeart/2018/2/layout/IconVerticalSolidList"/>
    <dgm:cxn modelId="{CF05C8F1-693A-4A05-9AEE-795BCB9496F5}" type="presParOf" srcId="{52F671B6-1F17-4187-A139-F68AE8A4C8F6}" destId="{64ECB072-5510-48BE-BF03-446329C2DE7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E229F04D-9D7B-4F72-BFE6-EE33C9039409}"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D6D1A132-80BE-4EE3-AED1-D01A12EA4632}">
      <dgm:prSet/>
      <dgm:spPr/>
      <dgm:t>
        <a:bodyPr/>
        <a:lstStyle/>
        <a:p>
          <a:r>
            <a:rPr lang="en-GB" dirty="0"/>
            <a:t>RAM memory requires power to hold the transistor switches </a:t>
          </a:r>
          <a:r>
            <a:rPr lang="en-GB" b="1" i="1" dirty="0"/>
            <a:t>open</a:t>
          </a:r>
          <a:r>
            <a:rPr lang="en-GB" dirty="0"/>
            <a:t> or </a:t>
          </a:r>
          <a:r>
            <a:rPr lang="en-GB" b="1" i="1" dirty="0"/>
            <a:t>closed</a:t>
          </a:r>
          <a:r>
            <a:rPr lang="en-GB" dirty="0"/>
            <a:t>.</a:t>
          </a:r>
          <a:endParaRPr lang="en-US" dirty="0"/>
        </a:p>
      </dgm:t>
    </dgm:pt>
    <dgm:pt modelId="{54CB3E13-4B3E-44F6-8A62-2376A62B2D0A}" type="parTrans" cxnId="{6167C487-C8B4-44C7-ABE4-A7E4C5859B3B}">
      <dgm:prSet/>
      <dgm:spPr/>
      <dgm:t>
        <a:bodyPr/>
        <a:lstStyle/>
        <a:p>
          <a:endParaRPr lang="en-US"/>
        </a:p>
      </dgm:t>
    </dgm:pt>
    <dgm:pt modelId="{50FA8EFB-DFE0-4F66-88A7-80787A956BD7}" type="sibTrans" cxnId="{6167C487-C8B4-44C7-ABE4-A7E4C5859B3B}">
      <dgm:prSet/>
      <dgm:spPr/>
      <dgm:t>
        <a:bodyPr/>
        <a:lstStyle/>
        <a:p>
          <a:endParaRPr lang="en-US"/>
        </a:p>
      </dgm:t>
    </dgm:pt>
    <dgm:pt modelId="{44628403-86F6-47E7-908A-E403A7AE3A94}">
      <dgm:prSet/>
      <dgm:spPr/>
      <dgm:t>
        <a:bodyPr/>
        <a:lstStyle/>
        <a:p>
          <a:r>
            <a:rPr lang="en-GB" dirty="0"/>
            <a:t>If the power is lost, </a:t>
          </a:r>
          <a:r>
            <a:rPr lang="en-GB" b="1" i="1" dirty="0"/>
            <a:t>all the switches will close </a:t>
          </a:r>
          <a:r>
            <a:rPr lang="en-GB" dirty="0"/>
            <a:t>and any data in RAM is lost.</a:t>
          </a:r>
          <a:endParaRPr lang="en-US" dirty="0"/>
        </a:p>
      </dgm:t>
    </dgm:pt>
    <dgm:pt modelId="{2D8BD11F-D2E2-4B85-8EC4-5BFBF8E2886C}" type="parTrans" cxnId="{D6B70BDE-39B2-487E-9BBC-D365A563704C}">
      <dgm:prSet/>
      <dgm:spPr/>
      <dgm:t>
        <a:bodyPr/>
        <a:lstStyle/>
        <a:p>
          <a:endParaRPr lang="en-US"/>
        </a:p>
      </dgm:t>
    </dgm:pt>
    <dgm:pt modelId="{14255A72-8595-4292-9620-7806397F5979}" type="sibTrans" cxnId="{D6B70BDE-39B2-487E-9BBC-D365A563704C}">
      <dgm:prSet/>
      <dgm:spPr/>
      <dgm:t>
        <a:bodyPr/>
        <a:lstStyle/>
        <a:p>
          <a:endParaRPr lang="en-US"/>
        </a:p>
      </dgm:t>
    </dgm:pt>
    <dgm:pt modelId="{F5C0D01A-095A-4720-A9F0-82A321F63F73}">
      <dgm:prSet/>
      <dgm:spPr/>
      <dgm:t>
        <a:bodyPr/>
        <a:lstStyle/>
        <a:p>
          <a:r>
            <a:rPr lang="en-GB" dirty="0"/>
            <a:t>RAM memory is </a:t>
          </a:r>
          <a:r>
            <a:rPr lang="en-GB" b="1" i="1" dirty="0"/>
            <a:t>VOLATILE</a:t>
          </a:r>
          <a:r>
            <a:rPr lang="en-GB" dirty="0"/>
            <a:t>.</a:t>
          </a:r>
          <a:endParaRPr lang="en-US" dirty="0"/>
        </a:p>
      </dgm:t>
    </dgm:pt>
    <dgm:pt modelId="{B94BCA43-7DD6-4034-B999-72803C3138B2}" type="parTrans" cxnId="{906244FF-79A5-4AC5-9DB7-F24E4B7AA121}">
      <dgm:prSet/>
      <dgm:spPr/>
      <dgm:t>
        <a:bodyPr/>
        <a:lstStyle/>
        <a:p>
          <a:endParaRPr lang="en-US"/>
        </a:p>
      </dgm:t>
    </dgm:pt>
    <dgm:pt modelId="{8BEF543C-3391-496C-B8CF-4DD397979B86}" type="sibTrans" cxnId="{906244FF-79A5-4AC5-9DB7-F24E4B7AA121}">
      <dgm:prSet/>
      <dgm:spPr/>
      <dgm:t>
        <a:bodyPr/>
        <a:lstStyle/>
        <a:p>
          <a:endParaRPr lang="en-US"/>
        </a:p>
      </dgm:t>
    </dgm:pt>
    <dgm:pt modelId="{D5449F44-194D-4832-A68F-CC3387A49EE0}">
      <dgm:prSet/>
      <dgm:spPr/>
      <dgm:t>
        <a:bodyPr/>
        <a:lstStyle/>
        <a:p>
          <a:r>
            <a:rPr lang="en-GB" dirty="0"/>
            <a:t>If you lose power – </a:t>
          </a:r>
          <a:r>
            <a:rPr lang="en-GB" b="1" i="1" dirty="0"/>
            <a:t>any program or data in Main Memory will be lost.</a:t>
          </a:r>
          <a:endParaRPr lang="en-US" b="1" i="1" dirty="0"/>
        </a:p>
      </dgm:t>
    </dgm:pt>
    <dgm:pt modelId="{AB28A32D-A15C-49F1-ACAE-F056E011859C}" type="parTrans" cxnId="{F9041DE1-D01C-4238-8495-986F6E0108D6}">
      <dgm:prSet/>
      <dgm:spPr/>
      <dgm:t>
        <a:bodyPr/>
        <a:lstStyle/>
        <a:p>
          <a:endParaRPr lang="en-US"/>
        </a:p>
      </dgm:t>
    </dgm:pt>
    <dgm:pt modelId="{6978C48A-FFB7-41D1-8891-7724BD4E94F7}" type="sibTrans" cxnId="{F9041DE1-D01C-4238-8495-986F6E0108D6}">
      <dgm:prSet/>
      <dgm:spPr/>
      <dgm:t>
        <a:bodyPr/>
        <a:lstStyle/>
        <a:p>
          <a:endParaRPr lang="en-US"/>
        </a:p>
      </dgm:t>
    </dgm:pt>
    <dgm:pt modelId="{D040CF38-3A39-4103-961A-4B41F813AF46}" type="pres">
      <dgm:prSet presAssocID="{E229F04D-9D7B-4F72-BFE6-EE33C9039409}" presName="root" presStyleCnt="0">
        <dgm:presLayoutVars>
          <dgm:dir/>
          <dgm:resizeHandles val="exact"/>
        </dgm:presLayoutVars>
      </dgm:prSet>
      <dgm:spPr/>
    </dgm:pt>
    <dgm:pt modelId="{DA8A45D0-464D-4D40-A488-697A061E9252}" type="pres">
      <dgm:prSet presAssocID="{D6D1A132-80BE-4EE3-AED1-D01A12EA4632}" presName="compNode" presStyleCnt="0"/>
      <dgm:spPr/>
    </dgm:pt>
    <dgm:pt modelId="{7F34E246-FFC6-41C3-9227-DA9F2310A06C}" type="pres">
      <dgm:prSet presAssocID="{D6D1A132-80BE-4EE3-AED1-D01A12EA4632}" presName="bgRect" presStyleLbl="bgShp" presStyleIdx="0" presStyleCnt="4"/>
      <dgm:spPr/>
    </dgm:pt>
    <dgm:pt modelId="{1D5A5EF4-1D2F-4C56-AA80-61CC74EA9957}" type="pres">
      <dgm:prSet presAssocID="{D6D1A132-80BE-4EE3-AED1-D01A12EA463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4489B19B-FB35-423D-A876-61E98DB583FA}" type="pres">
      <dgm:prSet presAssocID="{D6D1A132-80BE-4EE3-AED1-D01A12EA4632}" presName="spaceRect" presStyleCnt="0"/>
      <dgm:spPr/>
    </dgm:pt>
    <dgm:pt modelId="{72D21C68-21A1-4E45-A33A-1EA1DD1E97EF}" type="pres">
      <dgm:prSet presAssocID="{D6D1A132-80BE-4EE3-AED1-D01A12EA4632}" presName="parTx" presStyleLbl="revTx" presStyleIdx="0" presStyleCnt="4">
        <dgm:presLayoutVars>
          <dgm:chMax val="0"/>
          <dgm:chPref val="0"/>
        </dgm:presLayoutVars>
      </dgm:prSet>
      <dgm:spPr/>
    </dgm:pt>
    <dgm:pt modelId="{55F5789F-9493-4BFF-BD86-CC5347213388}" type="pres">
      <dgm:prSet presAssocID="{50FA8EFB-DFE0-4F66-88A7-80787A956BD7}" presName="sibTrans" presStyleCnt="0"/>
      <dgm:spPr/>
    </dgm:pt>
    <dgm:pt modelId="{A0C09DDF-AD68-4D85-90A6-D581BA4C40CF}" type="pres">
      <dgm:prSet presAssocID="{44628403-86F6-47E7-908A-E403A7AE3A94}" presName="compNode" presStyleCnt="0"/>
      <dgm:spPr/>
    </dgm:pt>
    <dgm:pt modelId="{23D0DA8A-D004-4799-BEE5-1734DC858F8D}" type="pres">
      <dgm:prSet presAssocID="{44628403-86F6-47E7-908A-E403A7AE3A94}" presName="bgRect" presStyleLbl="bgShp" presStyleIdx="1" presStyleCnt="4"/>
      <dgm:spPr/>
    </dgm:pt>
    <dgm:pt modelId="{37D3AAF3-0BD2-4F03-BC7F-E0B64FB4FEDD}" type="pres">
      <dgm:prSet presAssocID="{44628403-86F6-47E7-908A-E403A7AE3A9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isconnected"/>
        </a:ext>
      </dgm:extLst>
    </dgm:pt>
    <dgm:pt modelId="{DB77DB19-BF0C-427E-9587-8B7F080FF4B8}" type="pres">
      <dgm:prSet presAssocID="{44628403-86F6-47E7-908A-E403A7AE3A94}" presName="spaceRect" presStyleCnt="0"/>
      <dgm:spPr/>
    </dgm:pt>
    <dgm:pt modelId="{A86CA3BB-F5AD-4DA7-9AEE-97044FF0A6FC}" type="pres">
      <dgm:prSet presAssocID="{44628403-86F6-47E7-908A-E403A7AE3A94}" presName="parTx" presStyleLbl="revTx" presStyleIdx="1" presStyleCnt="4">
        <dgm:presLayoutVars>
          <dgm:chMax val="0"/>
          <dgm:chPref val="0"/>
        </dgm:presLayoutVars>
      </dgm:prSet>
      <dgm:spPr/>
    </dgm:pt>
    <dgm:pt modelId="{CAFADF7A-AAB6-488E-80AA-AAA170332429}" type="pres">
      <dgm:prSet presAssocID="{14255A72-8595-4292-9620-7806397F5979}" presName="sibTrans" presStyleCnt="0"/>
      <dgm:spPr/>
    </dgm:pt>
    <dgm:pt modelId="{D580DB1F-6BCB-45DA-A96C-1C8518367A80}" type="pres">
      <dgm:prSet presAssocID="{F5C0D01A-095A-4720-A9F0-82A321F63F73}" presName="compNode" presStyleCnt="0"/>
      <dgm:spPr/>
    </dgm:pt>
    <dgm:pt modelId="{B9EFCE32-1A08-489B-8C70-BB11099BF475}" type="pres">
      <dgm:prSet presAssocID="{F5C0D01A-095A-4720-A9F0-82A321F63F73}" presName="bgRect" presStyleLbl="bgShp" presStyleIdx="2" presStyleCnt="4"/>
      <dgm:spPr/>
    </dgm:pt>
    <dgm:pt modelId="{5F8AB8C6-B186-4C5C-844C-B69EAFE1A14B}" type="pres">
      <dgm:prSet presAssocID="{F5C0D01A-095A-4720-A9F0-82A321F63F7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tabase"/>
        </a:ext>
      </dgm:extLst>
    </dgm:pt>
    <dgm:pt modelId="{607E770E-BF05-4F47-80DC-5809F20A18C8}" type="pres">
      <dgm:prSet presAssocID="{F5C0D01A-095A-4720-A9F0-82A321F63F73}" presName="spaceRect" presStyleCnt="0"/>
      <dgm:spPr/>
    </dgm:pt>
    <dgm:pt modelId="{DE49783A-ADE0-49E8-B284-D8B72B2295BB}" type="pres">
      <dgm:prSet presAssocID="{F5C0D01A-095A-4720-A9F0-82A321F63F73}" presName="parTx" presStyleLbl="revTx" presStyleIdx="2" presStyleCnt="4">
        <dgm:presLayoutVars>
          <dgm:chMax val="0"/>
          <dgm:chPref val="0"/>
        </dgm:presLayoutVars>
      </dgm:prSet>
      <dgm:spPr/>
    </dgm:pt>
    <dgm:pt modelId="{C1E3935D-3F41-45A7-B0C9-CA35CFC75A1C}" type="pres">
      <dgm:prSet presAssocID="{8BEF543C-3391-496C-B8CF-4DD397979B86}" presName="sibTrans" presStyleCnt="0"/>
      <dgm:spPr/>
    </dgm:pt>
    <dgm:pt modelId="{6491C02B-4E3B-49A9-A009-CC5A851437C5}" type="pres">
      <dgm:prSet presAssocID="{D5449F44-194D-4832-A68F-CC3387A49EE0}" presName="compNode" presStyleCnt="0"/>
      <dgm:spPr/>
    </dgm:pt>
    <dgm:pt modelId="{8B940A8A-4963-4B91-BC71-B749F819BB12}" type="pres">
      <dgm:prSet presAssocID="{D5449F44-194D-4832-A68F-CC3387A49EE0}" presName="bgRect" presStyleLbl="bgShp" presStyleIdx="3" presStyleCnt="4"/>
      <dgm:spPr/>
    </dgm:pt>
    <dgm:pt modelId="{5D1365B8-C897-4144-8FEE-0AD3E682F929}" type="pres">
      <dgm:prSet presAssocID="{D5449F44-194D-4832-A68F-CC3387A49EE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un"/>
        </a:ext>
      </dgm:extLst>
    </dgm:pt>
    <dgm:pt modelId="{B972C7E1-4AE3-49F3-AEFF-B365CB6B0A01}" type="pres">
      <dgm:prSet presAssocID="{D5449F44-194D-4832-A68F-CC3387A49EE0}" presName="spaceRect" presStyleCnt="0"/>
      <dgm:spPr/>
    </dgm:pt>
    <dgm:pt modelId="{7AE64BC3-2343-4D9F-BED0-67BE1B83AA20}" type="pres">
      <dgm:prSet presAssocID="{D5449F44-194D-4832-A68F-CC3387A49EE0}" presName="parTx" presStyleLbl="revTx" presStyleIdx="3" presStyleCnt="4">
        <dgm:presLayoutVars>
          <dgm:chMax val="0"/>
          <dgm:chPref val="0"/>
        </dgm:presLayoutVars>
      </dgm:prSet>
      <dgm:spPr/>
    </dgm:pt>
  </dgm:ptLst>
  <dgm:cxnLst>
    <dgm:cxn modelId="{00ECDA00-B36E-4DC2-9E9D-49019F74B8D7}" type="presOf" srcId="{E229F04D-9D7B-4F72-BFE6-EE33C9039409}" destId="{D040CF38-3A39-4103-961A-4B41F813AF46}" srcOrd="0" destOrd="0" presId="urn:microsoft.com/office/officeart/2018/2/layout/IconVerticalSolidList"/>
    <dgm:cxn modelId="{86114136-6C17-4F28-B3E4-40256C9A1931}" type="presOf" srcId="{D6D1A132-80BE-4EE3-AED1-D01A12EA4632}" destId="{72D21C68-21A1-4E45-A33A-1EA1DD1E97EF}" srcOrd="0" destOrd="0" presId="urn:microsoft.com/office/officeart/2018/2/layout/IconVerticalSolidList"/>
    <dgm:cxn modelId="{ED20AA41-88DB-40C0-A010-55DEBF11132A}" type="presOf" srcId="{D5449F44-194D-4832-A68F-CC3387A49EE0}" destId="{7AE64BC3-2343-4D9F-BED0-67BE1B83AA20}" srcOrd="0" destOrd="0" presId="urn:microsoft.com/office/officeart/2018/2/layout/IconVerticalSolidList"/>
    <dgm:cxn modelId="{6167C487-C8B4-44C7-ABE4-A7E4C5859B3B}" srcId="{E229F04D-9D7B-4F72-BFE6-EE33C9039409}" destId="{D6D1A132-80BE-4EE3-AED1-D01A12EA4632}" srcOrd="0" destOrd="0" parTransId="{54CB3E13-4B3E-44F6-8A62-2376A62B2D0A}" sibTransId="{50FA8EFB-DFE0-4F66-88A7-80787A956BD7}"/>
    <dgm:cxn modelId="{619E2E8E-F168-4A97-BB5B-5D838F254AFB}" type="presOf" srcId="{44628403-86F6-47E7-908A-E403A7AE3A94}" destId="{A86CA3BB-F5AD-4DA7-9AEE-97044FF0A6FC}" srcOrd="0" destOrd="0" presId="urn:microsoft.com/office/officeart/2018/2/layout/IconVerticalSolidList"/>
    <dgm:cxn modelId="{12287DA7-3791-4F4B-B850-B3AEF9B330FE}" type="presOf" srcId="{F5C0D01A-095A-4720-A9F0-82A321F63F73}" destId="{DE49783A-ADE0-49E8-B284-D8B72B2295BB}" srcOrd="0" destOrd="0" presId="urn:microsoft.com/office/officeart/2018/2/layout/IconVerticalSolidList"/>
    <dgm:cxn modelId="{D6B70BDE-39B2-487E-9BBC-D365A563704C}" srcId="{E229F04D-9D7B-4F72-BFE6-EE33C9039409}" destId="{44628403-86F6-47E7-908A-E403A7AE3A94}" srcOrd="1" destOrd="0" parTransId="{2D8BD11F-D2E2-4B85-8EC4-5BFBF8E2886C}" sibTransId="{14255A72-8595-4292-9620-7806397F5979}"/>
    <dgm:cxn modelId="{F9041DE1-D01C-4238-8495-986F6E0108D6}" srcId="{E229F04D-9D7B-4F72-BFE6-EE33C9039409}" destId="{D5449F44-194D-4832-A68F-CC3387A49EE0}" srcOrd="3" destOrd="0" parTransId="{AB28A32D-A15C-49F1-ACAE-F056E011859C}" sibTransId="{6978C48A-FFB7-41D1-8891-7724BD4E94F7}"/>
    <dgm:cxn modelId="{906244FF-79A5-4AC5-9DB7-F24E4B7AA121}" srcId="{E229F04D-9D7B-4F72-BFE6-EE33C9039409}" destId="{F5C0D01A-095A-4720-A9F0-82A321F63F73}" srcOrd="2" destOrd="0" parTransId="{B94BCA43-7DD6-4034-B999-72803C3138B2}" sibTransId="{8BEF543C-3391-496C-B8CF-4DD397979B86}"/>
    <dgm:cxn modelId="{36663EE9-4E20-4596-A736-C46D954CD489}" type="presParOf" srcId="{D040CF38-3A39-4103-961A-4B41F813AF46}" destId="{DA8A45D0-464D-4D40-A488-697A061E9252}" srcOrd="0" destOrd="0" presId="urn:microsoft.com/office/officeart/2018/2/layout/IconVerticalSolidList"/>
    <dgm:cxn modelId="{00C8EF0C-4EDD-4987-9132-777123929533}" type="presParOf" srcId="{DA8A45D0-464D-4D40-A488-697A061E9252}" destId="{7F34E246-FFC6-41C3-9227-DA9F2310A06C}" srcOrd="0" destOrd="0" presId="urn:microsoft.com/office/officeart/2018/2/layout/IconVerticalSolidList"/>
    <dgm:cxn modelId="{DE8214B3-CB57-4BBE-AF87-CEA873078138}" type="presParOf" srcId="{DA8A45D0-464D-4D40-A488-697A061E9252}" destId="{1D5A5EF4-1D2F-4C56-AA80-61CC74EA9957}" srcOrd="1" destOrd="0" presId="urn:microsoft.com/office/officeart/2018/2/layout/IconVerticalSolidList"/>
    <dgm:cxn modelId="{09C7D29F-C4F4-4DE7-A140-0CC7FB8AE58A}" type="presParOf" srcId="{DA8A45D0-464D-4D40-A488-697A061E9252}" destId="{4489B19B-FB35-423D-A876-61E98DB583FA}" srcOrd="2" destOrd="0" presId="urn:microsoft.com/office/officeart/2018/2/layout/IconVerticalSolidList"/>
    <dgm:cxn modelId="{845FF7AE-C6DF-43CF-ABB9-18AFBD2E3A95}" type="presParOf" srcId="{DA8A45D0-464D-4D40-A488-697A061E9252}" destId="{72D21C68-21A1-4E45-A33A-1EA1DD1E97EF}" srcOrd="3" destOrd="0" presId="urn:microsoft.com/office/officeart/2018/2/layout/IconVerticalSolidList"/>
    <dgm:cxn modelId="{2BBA33B6-0CB3-4567-8849-7CEE1FCFF319}" type="presParOf" srcId="{D040CF38-3A39-4103-961A-4B41F813AF46}" destId="{55F5789F-9493-4BFF-BD86-CC5347213388}" srcOrd="1" destOrd="0" presId="urn:microsoft.com/office/officeart/2018/2/layout/IconVerticalSolidList"/>
    <dgm:cxn modelId="{FDE22F07-56D4-4F08-8549-B0578EEF680A}" type="presParOf" srcId="{D040CF38-3A39-4103-961A-4B41F813AF46}" destId="{A0C09DDF-AD68-4D85-90A6-D581BA4C40CF}" srcOrd="2" destOrd="0" presId="urn:microsoft.com/office/officeart/2018/2/layout/IconVerticalSolidList"/>
    <dgm:cxn modelId="{5A4AD97D-13FD-4268-8CE8-C7C940CA35C9}" type="presParOf" srcId="{A0C09DDF-AD68-4D85-90A6-D581BA4C40CF}" destId="{23D0DA8A-D004-4799-BEE5-1734DC858F8D}" srcOrd="0" destOrd="0" presId="urn:microsoft.com/office/officeart/2018/2/layout/IconVerticalSolidList"/>
    <dgm:cxn modelId="{6D3D58D3-FF38-4BB7-8B73-42C312F48232}" type="presParOf" srcId="{A0C09DDF-AD68-4D85-90A6-D581BA4C40CF}" destId="{37D3AAF3-0BD2-4F03-BC7F-E0B64FB4FEDD}" srcOrd="1" destOrd="0" presId="urn:microsoft.com/office/officeart/2018/2/layout/IconVerticalSolidList"/>
    <dgm:cxn modelId="{10FCEE86-03B4-415A-BD90-22BBBE424B74}" type="presParOf" srcId="{A0C09DDF-AD68-4D85-90A6-D581BA4C40CF}" destId="{DB77DB19-BF0C-427E-9587-8B7F080FF4B8}" srcOrd="2" destOrd="0" presId="urn:microsoft.com/office/officeart/2018/2/layout/IconVerticalSolidList"/>
    <dgm:cxn modelId="{D1251D1E-D65B-45D2-8AB1-DEF9967175BD}" type="presParOf" srcId="{A0C09DDF-AD68-4D85-90A6-D581BA4C40CF}" destId="{A86CA3BB-F5AD-4DA7-9AEE-97044FF0A6FC}" srcOrd="3" destOrd="0" presId="urn:microsoft.com/office/officeart/2018/2/layout/IconVerticalSolidList"/>
    <dgm:cxn modelId="{C1F95859-1400-4C90-8DB5-BAC405F3003B}" type="presParOf" srcId="{D040CF38-3A39-4103-961A-4B41F813AF46}" destId="{CAFADF7A-AAB6-488E-80AA-AAA170332429}" srcOrd="3" destOrd="0" presId="urn:microsoft.com/office/officeart/2018/2/layout/IconVerticalSolidList"/>
    <dgm:cxn modelId="{160E23E1-97AF-4598-B577-AFF13E23FF28}" type="presParOf" srcId="{D040CF38-3A39-4103-961A-4B41F813AF46}" destId="{D580DB1F-6BCB-45DA-A96C-1C8518367A80}" srcOrd="4" destOrd="0" presId="urn:microsoft.com/office/officeart/2018/2/layout/IconVerticalSolidList"/>
    <dgm:cxn modelId="{B966C6DF-3CED-486B-96C7-E4C26370F78E}" type="presParOf" srcId="{D580DB1F-6BCB-45DA-A96C-1C8518367A80}" destId="{B9EFCE32-1A08-489B-8C70-BB11099BF475}" srcOrd="0" destOrd="0" presId="urn:microsoft.com/office/officeart/2018/2/layout/IconVerticalSolidList"/>
    <dgm:cxn modelId="{8DD4C874-C647-416A-9E57-1D1679B6E67B}" type="presParOf" srcId="{D580DB1F-6BCB-45DA-A96C-1C8518367A80}" destId="{5F8AB8C6-B186-4C5C-844C-B69EAFE1A14B}" srcOrd="1" destOrd="0" presId="urn:microsoft.com/office/officeart/2018/2/layout/IconVerticalSolidList"/>
    <dgm:cxn modelId="{36E02B19-9470-4DEA-BEDD-B9D5B9796066}" type="presParOf" srcId="{D580DB1F-6BCB-45DA-A96C-1C8518367A80}" destId="{607E770E-BF05-4F47-80DC-5809F20A18C8}" srcOrd="2" destOrd="0" presId="urn:microsoft.com/office/officeart/2018/2/layout/IconVerticalSolidList"/>
    <dgm:cxn modelId="{F80BE768-6EB6-4A45-80C7-BEC77AA4A699}" type="presParOf" srcId="{D580DB1F-6BCB-45DA-A96C-1C8518367A80}" destId="{DE49783A-ADE0-49E8-B284-D8B72B2295BB}" srcOrd="3" destOrd="0" presId="urn:microsoft.com/office/officeart/2018/2/layout/IconVerticalSolidList"/>
    <dgm:cxn modelId="{BAD00FCF-3103-47B2-A991-BF82BF4338A6}" type="presParOf" srcId="{D040CF38-3A39-4103-961A-4B41F813AF46}" destId="{C1E3935D-3F41-45A7-B0C9-CA35CFC75A1C}" srcOrd="5" destOrd="0" presId="urn:microsoft.com/office/officeart/2018/2/layout/IconVerticalSolidList"/>
    <dgm:cxn modelId="{3632230E-B35E-4131-BE55-5393AE717B1A}" type="presParOf" srcId="{D040CF38-3A39-4103-961A-4B41F813AF46}" destId="{6491C02B-4E3B-49A9-A009-CC5A851437C5}" srcOrd="6" destOrd="0" presId="urn:microsoft.com/office/officeart/2018/2/layout/IconVerticalSolidList"/>
    <dgm:cxn modelId="{736D44D1-11F2-46E9-9053-627CDE93628F}" type="presParOf" srcId="{6491C02B-4E3B-49A9-A009-CC5A851437C5}" destId="{8B940A8A-4963-4B91-BC71-B749F819BB12}" srcOrd="0" destOrd="0" presId="urn:microsoft.com/office/officeart/2018/2/layout/IconVerticalSolidList"/>
    <dgm:cxn modelId="{BF17F490-6ACC-4FAD-853F-CEBE22A0F0A7}" type="presParOf" srcId="{6491C02B-4E3B-49A9-A009-CC5A851437C5}" destId="{5D1365B8-C897-4144-8FEE-0AD3E682F929}" srcOrd="1" destOrd="0" presId="urn:microsoft.com/office/officeart/2018/2/layout/IconVerticalSolidList"/>
    <dgm:cxn modelId="{A8C20404-5F7C-403C-A7D4-BD2C99CF7A42}" type="presParOf" srcId="{6491C02B-4E3B-49A9-A009-CC5A851437C5}" destId="{B972C7E1-4AE3-49F3-AEFF-B365CB6B0A01}" srcOrd="2" destOrd="0" presId="urn:microsoft.com/office/officeart/2018/2/layout/IconVerticalSolidList"/>
    <dgm:cxn modelId="{81600C2E-8CA9-4539-BA77-526E8B0B2EF8}" type="presParOf" srcId="{6491C02B-4E3B-49A9-A009-CC5A851437C5}" destId="{7AE64BC3-2343-4D9F-BED0-67BE1B83AA2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01741D-1D60-46FE-8656-888F188088BF}"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D2865A09-F1F1-4C46-9AE6-F764BCC89794}">
      <dgm:prSet/>
      <dgm:spPr/>
      <dgm:t>
        <a:bodyPr/>
        <a:lstStyle/>
        <a:p>
          <a:r>
            <a:rPr lang="en-GB"/>
            <a:t>Personal computers are designed for home use.</a:t>
          </a:r>
          <a:endParaRPr lang="en-US"/>
        </a:p>
      </dgm:t>
    </dgm:pt>
    <dgm:pt modelId="{41B1821F-F465-4661-8DA1-7BE641809FC9}" type="parTrans" cxnId="{12DE0A95-3E58-4CD2-BC8F-C52383BD7833}">
      <dgm:prSet/>
      <dgm:spPr/>
      <dgm:t>
        <a:bodyPr/>
        <a:lstStyle/>
        <a:p>
          <a:endParaRPr lang="en-US"/>
        </a:p>
      </dgm:t>
    </dgm:pt>
    <dgm:pt modelId="{084522CF-7D43-4C70-91D1-D40B386819B8}" type="sibTrans" cxnId="{12DE0A95-3E58-4CD2-BC8F-C52383BD7833}">
      <dgm:prSet/>
      <dgm:spPr/>
      <dgm:t>
        <a:bodyPr/>
        <a:lstStyle/>
        <a:p>
          <a:endParaRPr lang="en-US"/>
        </a:p>
      </dgm:t>
    </dgm:pt>
    <dgm:pt modelId="{14F4B65A-8B17-402D-B904-CB126D181894}">
      <dgm:prSet/>
      <dgm:spPr/>
      <dgm:t>
        <a:bodyPr/>
        <a:lstStyle/>
        <a:p>
          <a:r>
            <a:rPr lang="en-GB"/>
            <a:t>They can be Desktop PC computers or laptops.</a:t>
          </a:r>
          <a:endParaRPr lang="en-US"/>
        </a:p>
      </dgm:t>
    </dgm:pt>
    <dgm:pt modelId="{9AA6207B-E86A-4BA4-A364-F97F2082B4C8}" type="parTrans" cxnId="{5DEE69E0-0D36-426F-82B4-D345A6404997}">
      <dgm:prSet/>
      <dgm:spPr/>
      <dgm:t>
        <a:bodyPr/>
        <a:lstStyle/>
        <a:p>
          <a:endParaRPr lang="en-US"/>
        </a:p>
      </dgm:t>
    </dgm:pt>
    <dgm:pt modelId="{9FE6CEE9-F413-464E-971D-B0ED8AA08AC5}" type="sibTrans" cxnId="{5DEE69E0-0D36-426F-82B4-D345A6404997}">
      <dgm:prSet/>
      <dgm:spPr/>
      <dgm:t>
        <a:bodyPr/>
        <a:lstStyle/>
        <a:p>
          <a:endParaRPr lang="en-US"/>
        </a:p>
      </dgm:t>
    </dgm:pt>
    <dgm:pt modelId="{E9DEC129-BC5D-4025-B050-D0966DC1ABB8}">
      <dgm:prSet/>
      <dgm:spPr/>
      <dgm:t>
        <a:bodyPr/>
        <a:lstStyle/>
        <a:p>
          <a:r>
            <a:rPr lang="en-GB"/>
            <a:t>They all contain the same basic components:</a:t>
          </a:r>
          <a:endParaRPr lang="en-US"/>
        </a:p>
      </dgm:t>
    </dgm:pt>
    <dgm:pt modelId="{2D10829F-EEA9-4053-A181-D6C22042649C}" type="parTrans" cxnId="{548369D8-867D-4542-AA3F-C95ABBF9DD76}">
      <dgm:prSet/>
      <dgm:spPr/>
      <dgm:t>
        <a:bodyPr/>
        <a:lstStyle/>
        <a:p>
          <a:endParaRPr lang="en-US"/>
        </a:p>
      </dgm:t>
    </dgm:pt>
    <dgm:pt modelId="{FF3DA7D7-FB06-4824-B953-040A462865F5}" type="sibTrans" cxnId="{548369D8-867D-4542-AA3F-C95ABBF9DD76}">
      <dgm:prSet/>
      <dgm:spPr/>
      <dgm:t>
        <a:bodyPr/>
        <a:lstStyle/>
        <a:p>
          <a:endParaRPr lang="en-US"/>
        </a:p>
      </dgm:t>
    </dgm:pt>
    <dgm:pt modelId="{E252880B-C4A5-4C2A-A7BE-2FDB29BF2E34}">
      <dgm:prSet/>
      <dgm:spPr/>
      <dgm:t>
        <a:bodyPr/>
        <a:lstStyle/>
        <a:p>
          <a:r>
            <a:rPr lang="en-GB" dirty="0"/>
            <a:t>A range of </a:t>
          </a:r>
          <a:r>
            <a:rPr lang="en-GB" b="1" i="1" dirty="0"/>
            <a:t>input</a:t>
          </a:r>
          <a:r>
            <a:rPr lang="en-GB" dirty="0"/>
            <a:t> and </a:t>
          </a:r>
          <a:r>
            <a:rPr lang="en-GB" b="1" i="1" dirty="0"/>
            <a:t>output</a:t>
          </a:r>
          <a:r>
            <a:rPr lang="en-GB" dirty="0"/>
            <a:t> devices.</a:t>
          </a:r>
          <a:endParaRPr lang="en-US" dirty="0"/>
        </a:p>
      </dgm:t>
    </dgm:pt>
    <dgm:pt modelId="{22A261B9-2FAD-4188-B28A-513CB889D758}" type="parTrans" cxnId="{5BB3311C-963A-4C6F-A9AB-794ADC2F5C17}">
      <dgm:prSet/>
      <dgm:spPr/>
      <dgm:t>
        <a:bodyPr/>
        <a:lstStyle/>
        <a:p>
          <a:endParaRPr lang="en-US"/>
        </a:p>
      </dgm:t>
    </dgm:pt>
    <dgm:pt modelId="{372564F2-4F3A-46B9-BE1F-4630B70AC1D6}" type="sibTrans" cxnId="{5BB3311C-963A-4C6F-A9AB-794ADC2F5C17}">
      <dgm:prSet/>
      <dgm:spPr/>
      <dgm:t>
        <a:bodyPr/>
        <a:lstStyle/>
        <a:p>
          <a:endParaRPr lang="en-US"/>
        </a:p>
      </dgm:t>
    </dgm:pt>
    <dgm:pt modelId="{392899D9-15F8-426C-94BB-10E631469590}">
      <dgm:prSet/>
      <dgm:spPr/>
      <dgm:t>
        <a:bodyPr/>
        <a:lstStyle/>
        <a:p>
          <a:r>
            <a:rPr lang="en-GB" dirty="0"/>
            <a:t>One or more </a:t>
          </a:r>
          <a:r>
            <a:rPr lang="en-GB" b="1" i="1" dirty="0"/>
            <a:t>Hard Disk Drives </a:t>
          </a:r>
          <a:r>
            <a:rPr lang="en-GB" dirty="0"/>
            <a:t>(HDD).</a:t>
          </a:r>
          <a:endParaRPr lang="en-US" dirty="0"/>
        </a:p>
      </dgm:t>
    </dgm:pt>
    <dgm:pt modelId="{3F2950E3-B609-4953-9280-7295691B60AF}" type="parTrans" cxnId="{C2A18E0F-2067-40FA-947C-EDC3BC6F2BF2}">
      <dgm:prSet/>
      <dgm:spPr/>
      <dgm:t>
        <a:bodyPr/>
        <a:lstStyle/>
        <a:p>
          <a:endParaRPr lang="en-US"/>
        </a:p>
      </dgm:t>
    </dgm:pt>
    <dgm:pt modelId="{832F173A-6404-40FB-8A21-8DF2B3CD49EB}" type="sibTrans" cxnId="{C2A18E0F-2067-40FA-947C-EDC3BC6F2BF2}">
      <dgm:prSet/>
      <dgm:spPr/>
      <dgm:t>
        <a:bodyPr/>
        <a:lstStyle/>
        <a:p>
          <a:endParaRPr lang="en-US"/>
        </a:p>
      </dgm:t>
    </dgm:pt>
    <dgm:pt modelId="{87FDC8D3-5237-4FD2-BCAA-D2BA810A1DAE}">
      <dgm:prSet/>
      <dgm:spPr/>
      <dgm:t>
        <a:bodyPr/>
        <a:lstStyle/>
        <a:p>
          <a:r>
            <a:rPr lang="en-GB" b="1" i="1" dirty="0"/>
            <a:t>Random Access Memory </a:t>
          </a:r>
          <a:r>
            <a:rPr lang="en-GB" dirty="0"/>
            <a:t>(RAM).</a:t>
          </a:r>
          <a:endParaRPr lang="en-US" dirty="0"/>
        </a:p>
      </dgm:t>
    </dgm:pt>
    <dgm:pt modelId="{7919A6D0-7CC5-4331-9556-FCBDD455DFA2}" type="parTrans" cxnId="{4786789D-810D-4DDD-A16C-26ACC89B2BE8}">
      <dgm:prSet/>
      <dgm:spPr/>
      <dgm:t>
        <a:bodyPr/>
        <a:lstStyle/>
        <a:p>
          <a:endParaRPr lang="en-US"/>
        </a:p>
      </dgm:t>
    </dgm:pt>
    <dgm:pt modelId="{E64533C7-6439-420E-B376-DC76685D2EE1}" type="sibTrans" cxnId="{4786789D-810D-4DDD-A16C-26ACC89B2BE8}">
      <dgm:prSet/>
      <dgm:spPr/>
      <dgm:t>
        <a:bodyPr/>
        <a:lstStyle/>
        <a:p>
          <a:endParaRPr lang="en-US"/>
        </a:p>
      </dgm:t>
    </dgm:pt>
    <dgm:pt modelId="{1DED8F34-13CF-480C-BEA6-F53666560C9C}">
      <dgm:prSet/>
      <dgm:spPr/>
      <dgm:t>
        <a:bodyPr/>
        <a:lstStyle/>
        <a:p>
          <a:r>
            <a:rPr lang="en-GB" b="1" i="1" dirty="0"/>
            <a:t>Cooling</a:t>
          </a:r>
          <a:r>
            <a:rPr lang="en-GB" dirty="0"/>
            <a:t> and a </a:t>
          </a:r>
          <a:r>
            <a:rPr lang="en-GB" b="1" i="1" dirty="0"/>
            <a:t>power</a:t>
          </a:r>
          <a:r>
            <a:rPr lang="en-GB" dirty="0"/>
            <a:t> supply.</a:t>
          </a:r>
          <a:endParaRPr lang="en-US" dirty="0"/>
        </a:p>
      </dgm:t>
    </dgm:pt>
    <dgm:pt modelId="{E655CFB3-B0DD-42FE-B4BA-8FD55F82D9E2}" type="parTrans" cxnId="{C39F73C7-04F9-43E2-9169-2086EEEBBBE8}">
      <dgm:prSet/>
      <dgm:spPr/>
      <dgm:t>
        <a:bodyPr/>
        <a:lstStyle/>
        <a:p>
          <a:endParaRPr lang="en-US"/>
        </a:p>
      </dgm:t>
    </dgm:pt>
    <dgm:pt modelId="{74260ECA-BF39-4A15-AC7D-ADC4ABE09B15}" type="sibTrans" cxnId="{C39F73C7-04F9-43E2-9169-2086EEEBBBE8}">
      <dgm:prSet/>
      <dgm:spPr/>
      <dgm:t>
        <a:bodyPr/>
        <a:lstStyle/>
        <a:p>
          <a:endParaRPr lang="en-US"/>
        </a:p>
      </dgm:t>
    </dgm:pt>
    <dgm:pt modelId="{FA13D7D4-E589-41C1-B2E0-D633AA3716CA}">
      <dgm:prSet/>
      <dgm:spPr/>
      <dgm:t>
        <a:bodyPr/>
        <a:lstStyle/>
        <a:p>
          <a:r>
            <a:rPr lang="en-GB" dirty="0"/>
            <a:t>A </a:t>
          </a:r>
          <a:r>
            <a:rPr lang="en-GB" b="1" i="1" dirty="0"/>
            <a:t>Motherboard</a:t>
          </a:r>
          <a:r>
            <a:rPr lang="en-GB" dirty="0"/>
            <a:t> that connects the internal components</a:t>
          </a:r>
          <a:endParaRPr lang="en-US" dirty="0"/>
        </a:p>
      </dgm:t>
    </dgm:pt>
    <dgm:pt modelId="{915EF016-4A3D-43E9-88FB-558E609A145A}" type="parTrans" cxnId="{E1AADE28-B046-4D1B-9B19-AA518E4D02D4}">
      <dgm:prSet/>
      <dgm:spPr/>
      <dgm:t>
        <a:bodyPr/>
        <a:lstStyle/>
        <a:p>
          <a:endParaRPr lang="en-US"/>
        </a:p>
      </dgm:t>
    </dgm:pt>
    <dgm:pt modelId="{E5AA8B57-653C-4174-8E8B-FBB6BE4EA7DC}" type="sibTrans" cxnId="{E1AADE28-B046-4D1B-9B19-AA518E4D02D4}">
      <dgm:prSet/>
      <dgm:spPr/>
      <dgm:t>
        <a:bodyPr/>
        <a:lstStyle/>
        <a:p>
          <a:endParaRPr lang="en-US"/>
        </a:p>
      </dgm:t>
    </dgm:pt>
    <dgm:pt modelId="{ECBF38E6-658C-4979-B721-2E77A7B1F62B}" type="pres">
      <dgm:prSet presAssocID="{7901741D-1D60-46FE-8656-888F188088BF}" presName="root" presStyleCnt="0">
        <dgm:presLayoutVars>
          <dgm:dir/>
          <dgm:resizeHandles val="exact"/>
        </dgm:presLayoutVars>
      </dgm:prSet>
      <dgm:spPr/>
    </dgm:pt>
    <dgm:pt modelId="{96003753-E20F-4CFE-8C97-B76076D11FEF}" type="pres">
      <dgm:prSet presAssocID="{D2865A09-F1F1-4C46-9AE6-F764BCC89794}" presName="compNode" presStyleCnt="0"/>
      <dgm:spPr/>
    </dgm:pt>
    <dgm:pt modelId="{DA97C5F1-079F-409E-820D-BB9C2D7BD156}" type="pres">
      <dgm:prSet presAssocID="{D2865A09-F1F1-4C46-9AE6-F764BCC89794}" presName="bgRect" presStyleLbl="bgShp" presStyleIdx="0" presStyleCnt="8"/>
      <dgm:spPr/>
    </dgm:pt>
    <dgm:pt modelId="{EECD1FC0-7865-4FCC-B24F-BE33871F2BE7}" type="pres">
      <dgm:prSet presAssocID="{D2865A09-F1F1-4C46-9AE6-F764BCC89794}"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aptop"/>
        </a:ext>
      </dgm:extLst>
    </dgm:pt>
    <dgm:pt modelId="{F92A28A4-C999-4035-91A7-AED5FC3B65EA}" type="pres">
      <dgm:prSet presAssocID="{D2865A09-F1F1-4C46-9AE6-F764BCC89794}" presName="spaceRect" presStyleCnt="0"/>
      <dgm:spPr/>
    </dgm:pt>
    <dgm:pt modelId="{19A005CA-E651-4203-98E3-AF0FC1DE6675}" type="pres">
      <dgm:prSet presAssocID="{D2865A09-F1F1-4C46-9AE6-F764BCC89794}" presName="parTx" presStyleLbl="revTx" presStyleIdx="0" presStyleCnt="8">
        <dgm:presLayoutVars>
          <dgm:chMax val="0"/>
          <dgm:chPref val="0"/>
        </dgm:presLayoutVars>
      </dgm:prSet>
      <dgm:spPr/>
    </dgm:pt>
    <dgm:pt modelId="{7E779D44-5DC3-4561-871E-A53CEDA29582}" type="pres">
      <dgm:prSet presAssocID="{084522CF-7D43-4C70-91D1-D40B386819B8}" presName="sibTrans" presStyleCnt="0"/>
      <dgm:spPr/>
    </dgm:pt>
    <dgm:pt modelId="{BA95EFCF-6E11-4749-A38C-FDA343979DCD}" type="pres">
      <dgm:prSet presAssocID="{14F4B65A-8B17-402D-B904-CB126D181894}" presName="compNode" presStyleCnt="0"/>
      <dgm:spPr/>
    </dgm:pt>
    <dgm:pt modelId="{469C6ED6-C82F-4C3E-B1EB-541FE963C7EC}" type="pres">
      <dgm:prSet presAssocID="{14F4B65A-8B17-402D-B904-CB126D181894}" presName="bgRect" presStyleLbl="bgShp" presStyleIdx="1" presStyleCnt="8"/>
      <dgm:spPr/>
    </dgm:pt>
    <dgm:pt modelId="{561D3952-1543-4164-836C-EED0AD7B1418}" type="pres">
      <dgm:prSet presAssocID="{14F4B65A-8B17-402D-B904-CB126D181894}"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onitor"/>
        </a:ext>
      </dgm:extLst>
    </dgm:pt>
    <dgm:pt modelId="{F788C6E6-F06E-496A-8E4C-F2ED8AC15222}" type="pres">
      <dgm:prSet presAssocID="{14F4B65A-8B17-402D-B904-CB126D181894}" presName="spaceRect" presStyleCnt="0"/>
      <dgm:spPr/>
    </dgm:pt>
    <dgm:pt modelId="{79EA0A16-7490-43EA-BE0E-019A79CD478B}" type="pres">
      <dgm:prSet presAssocID="{14F4B65A-8B17-402D-B904-CB126D181894}" presName="parTx" presStyleLbl="revTx" presStyleIdx="1" presStyleCnt="8">
        <dgm:presLayoutVars>
          <dgm:chMax val="0"/>
          <dgm:chPref val="0"/>
        </dgm:presLayoutVars>
      </dgm:prSet>
      <dgm:spPr/>
    </dgm:pt>
    <dgm:pt modelId="{A5CB72E1-47E2-459E-840F-7E87060605FE}" type="pres">
      <dgm:prSet presAssocID="{9FE6CEE9-F413-464E-971D-B0ED8AA08AC5}" presName="sibTrans" presStyleCnt="0"/>
      <dgm:spPr/>
    </dgm:pt>
    <dgm:pt modelId="{6A641AD4-426B-4E7C-96E5-70E38BB0D87B}" type="pres">
      <dgm:prSet presAssocID="{E9DEC129-BC5D-4025-B050-D0966DC1ABB8}" presName="compNode" presStyleCnt="0"/>
      <dgm:spPr/>
    </dgm:pt>
    <dgm:pt modelId="{B46922C1-A09F-4CF9-A620-9B112B8200F0}" type="pres">
      <dgm:prSet presAssocID="{E9DEC129-BC5D-4025-B050-D0966DC1ABB8}" presName="bgRect" presStyleLbl="bgShp" presStyleIdx="2" presStyleCnt="8"/>
      <dgm:spPr/>
    </dgm:pt>
    <dgm:pt modelId="{F10FC8B1-2211-4468-B117-4A1E2BE22395}" type="pres">
      <dgm:prSet presAssocID="{E9DEC129-BC5D-4025-B050-D0966DC1ABB8}"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erver"/>
        </a:ext>
      </dgm:extLst>
    </dgm:pt>
    <dgm:pt modelId="{B50ECD3F-2307-4546-B95B-28EB3F67F762}" type="pres">
      <dgm:prSet presAssocID="{E9DEC129-BC5D-4025-B050-D0966DC1ABB8}" presName="spaceRect" presStyleCnt="0"/>
      <dgm:spPr/>
    </dgm:pt>
    <dgm:pt modelId="{7011D116-55AF-4977-81A1-22C222A186AC}" type="pres">
      <dgm:prSet presAssocID="{E9DEC129-BC5D-4025-B050-D0966DC1ABB8}" presName="parTx" presStyleLbl="revTx" presStyleIdx="2" presStyleCnt="8">
        <dgm:presLayoutVars>
          <dgm:chMax val="0"/>
          <dgm:chPref val="0"/>
        </dgm:presLayoutVars>
      </dgm:prSet>
      <dgm:spPr/>
    </dgm:pt>
    <dgm:pt modelId="{1CC70AFD-93F9-42A7-88BB-50A5204E64B8}" type="pres">
      <dgm:prSet presAssocID="{FF3DA7D7-FB06-4824-B953-040A462865F5}" presName="sibTrans" presStyleCnt="0"/>
      <dgm:spPr/>
    </dgm:pt>
    <dgm:pt modelId="{C09B16BD-DCDE-4BDD-8C2F-A0C9ED8417AA}" type="pres">
      <dgm:prSet presAssocID="{E252880B-C4A5-4C2A-A7BE-2FDB29BF2E34}" presName="compNode" presStyleCnt="0"/>
      <dgm:spPr/>
    </dgm:pt>
    <dgm:pt modelId="{928CA643-7565-42D3-9F1D-91AB75AEEF83}" type="pres">
      <dgm:prSet presAssocID="{E252880B-C4A5-4C2A-A7BE-2FDB29BF2E34}" presName="bgRect" presStyleLbl="bgShp" presStyleIdx="3" presStyleCnt="8"/>
      <dgm:spPr/>
    </dgm:pt>
    <dgm:pt modelId="{C7FB43F6-2FB7-413F-879B-CDB84D1B7A3C}" type="pres">
      <dgm:prSet presAssocID="{E252880B-C4A5-4C2A-A7BE-2FDB29BF2E34}"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ocessor"/>
        </a:ext>
      </dgm:extLst>
    </dgm:pt>
    <dgm:pt modelId="{EA94BFB5-A3AD-4DFF-9C09-CE99BCF01BEE}" type="pres">
      <dgm:prSet presAssocID="{E252880B-C4A5-4C2A-A7BE-2FDB29BF2E34}" presName="spaceRect" presStyleCnt="0"/>
      <dgm:spPr/>
    </dgm:pt>
    <dgm:pt modelId="{CBABC866-8DF2-457A-A53E-AFB05FE9C5AD}" type="pres">
      <dgm:prSet presAssocID="{E252880B-C4A5-4C2A-A7BE-2FDB29BF2E34}" presName="parTx" presStyleLbl="revTx" presStyleIdx="3" presStyleCnt="8">
        <dgm:presLayoutVars>
          <dgm:chMax val="0"/>
          <dgm:chPref val="0"/>
        </dgm:presLayoutVars>
      </dgm:prSet>
      <dgm:spPr/>
    </dgm:pt>
    <dgm:pt modelId="{6C1958BF-0520-4EEB-8976-7F12D419076B}" type="pres">
      <dgm:prSet presAssocID="{372564F2-4F3A-46B9-BE1F-4630B70AC1D6}" presName="sibTrans" presStyleCnt="0"/>
      <dgm:spPr/>
    </dgm:pt>
    <dgm:pt modelId="{ED782E06-3293-4D56-B0EF-281379AB9D5A}" type="pres">
      <dgm:prSet presAssocID="{392899D9-15F8-426C-94BB-10E631469590}" presName="compNode" presStyleCnt="0"/>
      <dgm:spPr/>
    </dgm:pt>
    <dgm:pt modelId="{0364EEBF-ACB7-46C0-AF34-94799C588277}" type="pres">
      <dgm:prSet presAssocID="{392899D9-15F8-426C-94BB-10E631469590}" presName="bgRect" presStyleLbl="bgShp" presStyleIdx="4" presStyleCnt="8"/>
      <dgm:spPr/>
    </dgm:pt>
    <dgm:pt modelId="{4788E4AA-404D-4C47-9CD0-FAF23C27839F}" type="pres">
      <dgm:prSet presAssocID="{392899D9-15F8-426C-94BB-10E631469590}"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isk"/>
        </a:ext>
      </dgm:extLst>
    </dgm:pt>
    <dgm:pt modelId="{D17D34D7-EAA8-4F92-BBC8-18CCD1578986}" type="pres">
      <dgm:prSet presAssocID="{392899D9-15F8-426C-94BB-10E631469590}" presName="spaceRect" presStyleCnt="0"/>
      <dgm:spPr/>
    </dgm:pt>
    <dgm:pt modelId="{3BE26844-8FE5-4CF7-889C-0F1C920C217C}" type="pres">
      <dgm:prSet presAssocID="{392899D9-15F8-426C-94BB-10E631469590}" presName="parTx" presStyleLbl="revTx" presStyleIdx="4" presStyleCnt="8">
        <dgm:presLayoutVars>
          <dgm:chMax val="0"/>
          <dgm:chPref val="0"/>
        </dgm:presLayoutVars>
      </dgm:prSet>
      <dgm:spPr/>
    </dgm:pt>
    <dgm:pt modelId="{A8143BE7-2C13-4030-903D-6F098DD719DF}" type="pres">
      <dgm:prSet presAssocID="{832F173A-6404-40FB-8A21-8DF2B3CD49EB}" presName="sibTrans" presStyleCnt="0"/>
      <dgm:spPr/>
    </dgm:pt>
    <dgm:pt modelId="{7185ED66-8A3A-450C-88A4-C38A5AC7B5A9}" type="pres">
      <dgm:prSet presAssocID="{87FDC8D3-5237-4FD2-BCAA-D2BA810A1DAE}" presName="compNode" presStyleCnt="0"/>
      <dgm:spPr/>
    </dgm:pt>
    <dgm:pt modelId="{9F5005DE-9A49-477E-8263-7D9E3261DFBC}" type="pres">
      <dgm:prSet presAssocID="{87FDC8D3-5237-4FD2-BCAA-D2BA810A1DAE}" presName="bgRect" presStyleLbl="bgShp" presStyleIdx="5" presStyleCnt="8"/>
      <dgm:spPr/>
    </dgm:pt>
    <dgm:pt modelId="{D3F3801C-AC9A-40E3-AF25-D307E8BE790A}" type="pres">
      <dgm:prSet presAssocID="{87FDC8D3-5237-4FD2-BCAA-D2BA810A1DAE}"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omputer"/>
        </a:ext>
      </dgm:extLst>
    </dgm:pt>
    <dgm:pt modelId="{9B59B312-3C7B-4BB1-A8C8-D74EF57B1544}" type="pres">
      <dgm:prSet presAssocID="{87FDC8D3-5237-4FD2-BCAA-D2BA810A1DAE}" presName="spaceRect" presStyleCnt="0"/>
      <dgm:spPr/>
    </dgm:pt>
    <dgm:pt modelId="{C86D37B6-B39B-4CDA-94C5-CCC5FC45D785}" type="pres">
      <dgm:prSet presAssocID="{87FDC8D3-5237-4FD2-BCAA-D2BA810A1DAE}" presName="parTx" presStyleLbl="revTx" presStyleIdx="5" presStyleCnt="8">
        <dgm:presLayoutVars>
          <dgm:chMax val="0"/>
          <dgm:chPref val="0"/>
        </dgm:presLayoutVars>
      </dgm:prSet>
      <dgm:spPr/>
    </dgm:pt>
    <dgm:pt modelId="{AF073230-9124-41F8-B174-7CBB31E36A52}" type="pres">
      <dgm:prSet presAssocID="{E64533C7-6439-420E-B376-DC76685D2EE1}" presName="sibTrans" presStyleCnt="0"/>
      <dgm:spPr/>
    </dgm:pt>
    <dgm:pt modelId="{A92B48AD-1E29-4FD6-83A0-D38627F1AFC1}" type="pres">
      <dgm:prSet presAssocID="{1DED8F34-13CF-480C-BEA6-F53666560C9C}" presName="compNode" presStyleCnt="0"/>
      <dgm:spPr/>
    </dgm:pt>
    <dgm:pt modelId="{C6D606B5-6648-4EEC-8E81-A2FEDDBE1F76}" type="pres">
      <dgm:prSet presAssocID="{1DED8F34-13CF-480C-BEA6-F53666560C9C}" presName="bgRect" presStyleLbl="bgShp" presStyleIdx="6" presStyleCnt="8"/>
      <dgm:spPr/>
    </dgm:pt>
    <dgm:pt modelId="{3BF64EB2-6E91-4ABF-80A0-E28241CA148D}" type="pres">
      <dgm:prSet presAssocID="{1DED8F34-13CF-480C-BEA6-F53666560C9C}"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Low Temperature"/>
        </a:ext>
      </dgm:extLst>
    </dgm:pt>
    <dgm:pt modelId="{417F0E2C-579C-4D89-9063-5092430CC531}" type="pres">
      <dgm:prSet presAssocID="{1DED8F34-13CF-480C-BEA6-F53666560C9C}" presName="spaceRect" presStyleCnt="0"/>
      <dgm:spPr/>
    </dgm:pt>
    <dgm:pt modelId="{3E6C6677-27A2-4BF6-8BE7-B6DA32981802}" type="pres">
      <dgm:prSet presAssocID="{1DED8F34-13CF-480C-BEA6-F53666560C9C}" presName="parTx" presStyleLbl="revTx" presStyleIdx="6" presStyleCnt="8">
        <dgm:presLayoutVars>
          <dgm:chMax val="0"/>
          <dgm:chPref val="0"/>
        </dgm:presLayoutVars>
      </dgm:prSet>
      <dgm:spPr/>
    </dgm:pt>
    <dgm:pt modelId="{B541F4FB-B638-4C9D-B74C-C9172121221A}" type="pres">
      <dgm:prSet presAssocID="{74260ECA-BF39-4A15-AC7D-ADC4ABE09B15}" presName="sibTrans" presStyleCnt="0"/>
      <dgm:spPr/>
    </dgm:pt>
    <dgm:pt modelId="{40E7C024-2C93-4E7B-9894-BB252FB76D92}" type="pres">
      <dgm:prSet presAssocID="{FA13D7D4-E589-41C1-B2E0-D633AA3716CA}" presName="compNode" presStyleCnt="0"/>
      <dgm:spPr/>
    </dgm:pt>
    <dgm:pt modelId="{6566E9D4-B874-4302-BDC7-7481489AA59F}" type="pres">
      <dgm:prSet presAssocID="{FA13D7D4-E589-41C1-B2E0-D633AA3716CA}" presName="bgRect" presStyleLbl="bgShp" presStyleIdx="7" presStyleCnt="8"/>
      <dgm:spPr/>
    </dgm:pt>
    <dgm:pt modelId="{F0A05C27-DE71-4C7B-872B-DA623CDE7996}" type="pres">
      <dgm:prSet presAssocID="{FA13D7D4-E589-41C1-B2E0-D633AA3716CA}" presName="iconRect" presStyleLbl="node1"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a:noFill/>
        </a:ln>
      </dgm:spPr>
      <dgm:extLst>
        <a:ext uri="{E40237B7-FDA0-4F09-8148-C483321AD2D9}">
          <dgm14:cNvPr xmlns:dgm14="http://schemas.microsoft.com/office/drawing/2010/diagram" id="0" name="" descr="Teacher"/>
        </a:ext>
      </dgm:extLst>
    </dgm:pt>
    <dgm:pt modelId="{9E818BCD-F04F-48E4-A4C3-0BFDC5A0810D}" type="pres">
      <dgm:prSet presAssocID="{FA13D7D4-E589-41C1-B2E0-D633AA3716CA}" presName="spaceRect" presStyleCnt="0"/>
      <dgm:spPr/>
    </dgm:pt>
    <dgm:pt modelId="{35A3C494-291B-4775-86B0-B7D1CB6CD745}" type="pres">
      <dgm:prSet presAssocID="{FA13D7D4-E589-41C1-B2E0-D633AA3716CA}" presName="parTx" presStyleLbl="revTx" presStyleIdx="7" presStyleCnt="8">
        <dgm:presLayoutVars>
          <dgm:chMax val="0"/>
          <dgm:chPref val="0"/>
        </dgm:presLayoutVars>
      </dgm:prSet>
      <dgm:spPr/>
    </dgm:pt>
  </dgm:ptLst>
  <dgm:cxnLst>
    <dgm:cxn modelId="{C2A18E0F-2067-40FA-947C-EDC3BC6F2BF2}" srcId="{7901741D-1D60-46FE-8656-888F188088BF}" destId="{392899D9-15F8-426C-94BB-10E631469590}" srcOrd="4" destOrd="0" parTransId="{3F2950E3-B609-4953-9280-7295691B60AF}" sibTransId="{832F173A-6404-40FB-8A21-8DF2B3CD49EB}"/>
    <dgm:cxn modelId="{5BB3311C-963A-4C6F-A9AB-794ADC2F5C17}" srcId="{7901741D-1D60-46FE-8656-888F188088BF}" destId="{E252880B-C4A5-4C2A-A7BE-2FDB29BF2E34}" srcOrd="3" destOrd="0" parTransId="{22A261B9-2FAD-4188-B28A-513CB889D758}" sibTransId="{372564F2-4F3A-46B9-BE1F-4630B70AC1D6}"/>
    <dgm:cxn modelId="{E1AADE28-B046-4D1B-9B19-AA518E4D02D4}" srcId="{7901741D-1D60-46FE-8656-888F188088BF}" destId="{FA13D7D4-E589-41C1-B2E0-D633AA3716CA}" srcOrd="7" destOrd="0" parTransId="{915EF016-4A3D-43E9-88FB-558E609A145A}" sibTransId="{E5AA8B57-653C-4174-8E8B-FBB6BE4EA7DC}"/>
    <dgm:cxn modelId="{B6488D30-387C-4A00-9934-F73816FB1D9A}" type="presOf" srcId="{E9DEC129-BC5D-4025-B050-D0966DC1ABB8}" destId="{7011D116-55AF-4977-81A1-22C222A186AC}" srcOrd="0" destOrd="0" presId="urn:microsoft.com/office/officeart/2018/2/layout/IconVerticalSolidList"/>
    <dgm:cxn modelId="{575D3046-2006-49AB-A2F0-A87D49FFA594}" type="presOf" srcId="{392899D9-15F8-426C-94BB-10E631469590}" destId="{3BE26844-8FE5-4CF7-889C-0F1C920C217C}" srcOrd="0" destOrd="0" presId="urn:microsoft.com/office/officeart/2018/2/layout/IconVerticalSolidList"/>
    <dgm:cxn modelId="{3B2CA146-5BC3-4F6A-9535-D43096CB65BD}" type="presOf" srcId="{D2865A09-F1F1-4C46-9AE6-F764BCC89794}" destId="{19A005CA-E651-4203-98E3-AF0FC1DE6675}" srcOrd="0" destOrd="0" presId="urn:microsoft.com/office/officeart/2018/2/layout/IconVerticalSolidList"/>
    <dgm:cxn modelId="{D27F346F-520B-460B-9A48-8B4565BC8A04}" type="presOf" srcId="{FA13D7D4-E589-41C1-B2E0-D633AA3716CA}" destId="{35A3C494-291B-4775-86B0-B7D1CB6CD745}" srcOrd="0" destOrd="0" presId="urn:microsoft.com/office/officeart/2018/2/layout/IconVerticalSolidList"/>
    <dgm:cxn modelId="{9E82ED70-9BDC-4DD9-83E5-4322189D67CC}" type="presOf" srcId="{87FDC8D3-5237-4FD2-BCAA-D2BA810A1DAE}" destId="{C86D37B6-B39B-4CDA-94C5-CCC5FC45D785}" srcOrd="0" destOrd="0" presId="urn:microsoft.com/office/officeart/2018/2/layout/IconVerticalSolidList"/>
    <dgm:cxn modelId="{FE18EA7D-0480-4DCD-BE44-2CEE16009C4E}" type="presOf" srcId="{1DED8F34-13CF-480C-BEA6-F53666560C9C}" destId="{3E6C6677-27A2-4BF6-8BE7-B6DA32981802}" srcOrd="0" destOrd="0" presId="urn:microsoft.com/office/officeart/2018/2/layout/IconVerticalSolidList"/>
    <dgm:cxn modelId="{12DE0A95-3E58-4CD2-BC8F-C52383BD7833}" srcId="{7901741D-1D60-46FE-8656-888F188088BF}" destId="{D2865A09-F1F1-4C46-9AE6-F764BCC89794}" srcOrd="0" destOrd="0" parTransId="{41B1821F-F465-4661-8DA1-7BE641809FC9}" sibTransId="{084522CF-7D43-4C70-91D1-D40B386819B8}"/>
    <dgm:cxn modelId="{09ECEE98-1316-4AAB-99D5-EADF21629FE3}" type="presOf" srcId="{14F4B65A-8B17-402D-B904-CB126D181894}" destId="{79EA0A16-7490-43EA-BE0E-019A79CD478B}" srcOrd="0" destOrd="0" presId="urn:microsoft.com/office/officeart/2018/2/layout/IconVerticalSolidList"/>
    <dgm:cxn modelId="{4786789D-810D-4DDD-A16C-26ACC89B2BE8}" srcId="{7901741D-1D60-46FE-8656-888F188088BF}" destId="{87FDC8D3-5237-4FD2-BCAA-D2BA810A1DAE}" srcOrd="5" destOrd="0" parTransId="{7919A6D0-7CC5-4331-9556-FCBDD455DFA2}" sibTransId="{E64533C7-6439-420E-B376-DC76685D2EE1}"/>
    <dgm:cxn modelId="{8574719F-0D40-4C2B-B7C8-BCD41F231959}" type="presOf" srcId="{E252880B-C4A5-4C2A-A7BE-2FDB29BF2E34}" destId="{CBABC866-8DF2-457A-A53E-AFB05FE9C5AD}" srcOrd="0" destOrd="0" presId="urn:microsoft.com/office/officeart/2018/2/layout/IconVerticalSolidList"/>
    <dgm:cxn modelId="{C39F73C7-04F9-43E2-9169-2086EEEBBBE8}" srcId="{7901741D-1D60-46FE-8656-888F188088BF}" destId="{1DED8F34-13CF-480C-BEA6-F53666560C9C}" srcOrd="6" destOrd="0" parTransId="{E655CFB3-B0DD-42FE-B4BA-8FD55F82D9E2}" sibTransId="{74260ECA-BF39-4A15-AC7D-ADC4ABE09B15}"/>
    <dgm:cxn modelId="{1C9D2CD5-6A2C-47F2-B1D9-4A8F95A69596}" type="presOf" srcId="{7901741D-1D60-46FE-8656-888F188088BF}" destId="{ECBF38E6-658C-4979-B721-2E77A7B1F62B}" srcOrd="0" destOrd="0" presId="urn:microsoft.com/office/officeart/2018/2/layout/IconVerticalSolidList"/>
    <dgm:cxn modelId="{548369D8-867D-4542-AA3F-C95ABBF9DD76}" srcId="{7901741D-1D60-46FE-8656-888F188088BF}" destId="{E9DEC129-BC5D-4025-B050-D0966DC1ABB8}" srcOrd="2" destOrd="0" parTransId="{2D10829F-EEA9-4053-A181-D6C22042649C}" sibTransId="{FF3DA7D7-FB06-4824-B953-040A462865F5}"/>
    <dgm:cxn modelId="{5DEE69E0-0D36-426F-82B4-D345A6404997}" srcId="{7901741D-1D60-46FE-8656-888F188088BF}" destId="{14F4B65A-8B17-402D-B904-CB126D181894}" srcOrd="1" destOrd="0" parTransId="{9AA6207B-E86A-4BA4-A364-F97F2082B4C8}" sibTransId="{9FE6CEE9-F413-464E-971D-B0ED8AA08AC5}"/>
    <dgm:cxn modelId="{9463B887-5774-4118-BED1-3AF990FE2BD8}" type="presParOf" srcId="{ECBF38E6-658C-4979-B721-2E77A7B1F62B}" destId="{96003753-E20F-4CFE-8C97-B76076D11FEF}" srcOrd="0" destOrd="0" presId="urn:microsoft.com/office/officeart/2018/2/layout/IconVerticalSolidList"/>
    <dgm:cxn modelId="{FD8D3F25-5628-414A-A335-90BD9C89EAE6}" type="presParOf" srcId="{96003753-E20F-4CFE-8C97-B76076D11FEF}" destId="{DA97C5F1-079F-409E-820D-BB9C2D7BD156}" srcOrd="0" destOrd="0" presId="urn:microsoft.com/office/officeart/2018/2/layout/IconVerticalSolidList"/>
    <dgm:cxn modelId="{C2A8B349-97CF-4A9A-9642-EF64D10371D9}" type="presParOf" srcId="{96003753-E20F-4CFE-8C97-B76076D11FEF}" destId="{EECD1FC0-7865-4FCC-B24F-BE33871F2BE7}" srcOrd="1" destOrd="0" presId="urn:microsoft.com/office/officeart/2018/2/layout/IconVerticalSolidList"/>
    <dgm:cxn modelId="{613229D7-89A9-4475-941E-EEAAAD13B699}" type="presParOf" srcId="{96003753-E20F-4CFE-8C97-B76076D11FEF}" destId="{F92A28A4-C999-4035-91A7-AED5FC3B65EA}" srcOrd="2" destOrd="0" presId="urn:microsoft.com/office/officeart/2018/2/layout/IconVerticalSolidList"/>
    <dgm:cxn modelId="{7681D4FC-F945-44E3-B80C-0835AC928C15}" type="presParOf" srcId="{96003753-E20F-4CFE-8C97-B76076D11FEF}" destId="{19A005CA-E651-4203-98E3-AF0FC1DE6675}" srcOrd="3" destOrd="0" presId="urn:microsoft.com/office/officeart/2018/2/layout/IconVerticalSolidList"/>
    <dgm:cxn modelId="{736162CC-4548-4A3B-BDC7-68518C82EC65}" type="presParOf" srcId="{ECBF38E6-658C-4979-B721-2E77A7B1F62B}" destId="{7E779D44-5DC3-4561-871E-A53CEDA29582}" srcOrd="1" destOrd="0" presId="urn:microsoft.com/office/officeart/2018/2/layout/IconVerticalSolidList"/>
    <dgm:cxn modelId="{0B69085F-AB94-4E11-8744-6665D28C834B}" type="presParOf" srcId="{ECBF38E6-658C-4979-B721-2E77A7B1F62B}" destId="{BA95EFCF-6E11-4749-A38C-FDA343979DCD}" srcOrd="2" destOrd="0" presId="urn:microsoft.com/office/officeart/2018/2/layout/IconVerticalSolidList"/>
    <dgm:cxn modelId="{E9D261F9-CF19-4120-AC0A-9F3E65F76C11}" type="presParOf" srcId="{BA95EFCF-6E11-4749-A38C-FDA343979DCD}" destId="{469C6ED6-C82F-4C3E-B1EB-541FE963C7EC}" srcOrd="0" destOrd="0" presId="urn:microsoft.com/office/officeart/2018/2/layout/IconVerticalSolidList"/>
    <dgm:cxn modelId="{AE18DACF-6852-426B-8D53-B05E61BB562F}" type="presParOf" srcId="{BA95EFCF-6E11-4749-A38C-FDA343979DCD}" destId="{561D3952-1543-4164-836C-EED0AD7B1418}" srcOrd="1" destOrd="0" presId="urn:microsoft.com/office/officeart/2018/2/layout/IconVerticalSolidList"/>
    <dgm:cxn modelId="{E3C326F8-348A-4B06-9E95-C42CF1FDD75E}" type="presParOf" srcId="{BA95EFCF-6E11-4749-A38C-FDA343979DCD}" destId="{F788C6E6-F06E-496A-8E4C-F2ED8AC15222}" srcOrd="2" destOrd="0" presId="urn:microsoft.com/office/officeart/2018/2/layout/IconVerticalSolidList"/>
    <dgm:cxn modelId="{57FA6AC1-A759-406B-B26F-C51FDF380521}" type="presParOf" srcId="{BA95EFCF-6E11-4749-A38C-FDA343979DCD}" destId="{79EA0A16-7490-43EA-BE0E-019A79CD478B}" srcOrd="3" destOrd="0" presId="urn:microsoft.com/office/officeart/2018/2/layout/IconVerticalSolidList"/>
    <dgm:cxn modelId="{64101983-2991-4F11-9760-B49BC9A7FAE7}" type="presParOf" srcId="{ECBF38E6-658C-4979-B721-2E77A7B1F62B}" destId="{A5CB72E1-47E2-459E-840F-7E87060605FE}" srcOrd="3" destOrd="0" presId="urn:microsoft.com/office/officeart/2018/2/layout/IconVerticalSolidList"/>
    <dgm:cxn modelId="{8E07E8AB-13CE-4C88-94A8-6EAFF0DC0BA4}" type="presParOf" srcId="{ECBF38E6-658C-4979-B721-2E77A7B1F62B}" destId="{6A641AD4-426B-4E7C-96E5-70E38BB0D87B}" srcOrd="4" destOrd="0" presId="urn:microsoft.com/office/officeart/2018/2/layout/IconVerticalSolidList"/>
    <dgm:cxn modelId="{792D060D-8FC4-47D2-ACDA-BA6DBD3B6507}" type="presParOf" srcId="{6A641AD4-426B-4E7C-96E5-70E38BB0D87B}" destId="{B46922C1-A09F-4CF9-A620-9B112B8200F0}" srcOrd="0" destOrd="0" presId="urn:microsoft.com/office/officeart/2018/2/layout/IconVerticalSolidList"/>
    <dgm:cxn modelId="{35D5F3C1-5F50-4EE9-B754-747F89E5E1FF}" type="presParOf" srcId="{6A641AD4-426B-4E7C-96E5-70E38BB0D87B}" destId="{F10FC8B1-2211-4468-B117-4A1E2BE22395}" srcOrd="1" destOrd="0" presId="urn:microsoft.com/office/officeart/2018/2/layout/IconVerticalSolidList"/>
    <dgm:cxn modelId="{121A3315-4F51-4B43-A068-EE0FDF7670D7}" type="presParOf" srcId="{6A641AD4-426B-4E7C-96E5-70E38BB0D87B}" destId="{B50ECD3F-2307-4546-B95B-28EB3F67F762}" srcOrd="2" destOrd="0" presId="urn:microsoft.com/office/officeart/2018/2/layout/IconVerticalSolidList"/>
    <dgm:cxn modelId="{7E5D4FF7-4F52-4669-800F-32F8F2BC058A}" type="presParOf" srcId="{6A641AD4-426B-4E7C-96E5-70E38BB0D87B}" destId="{7011D116-55AF-4977-81A1-22C222A186AC}" srcOrd="3" destOrd="0" presId="urn:microsoft.com/office/officeart/2018/2/layout/IconVerticalSolidList"/>
    <dgm:cxn modelId="{0EA17C00-BD7E-4122-9E6E-72AB42F232EB}" type="presParOf" srcId="{ECBF38E6-658C-4979-B721-2E77A7B1F62B}" destId="{1CC70AFD-93F9-42A7-88BB-50A5204E64B8}" srcOrd="5" destOrd="0" presId="urn:microsoft.com/office/officeart/2018/2/layout/IconVerticalSolidList"/>
    <dgm:cxn modelId="{83BFF183-9529-4E9C-8D01-B19AC6223AD8}" type="presParOf" srcId="{ECBF38E6-658C-4979-B721-2E77A7B1F62B}" destId="{C09B16BD-DCDE-4BDD-8C2F-A0C9ED8417AA}" srcOrd="6" destOrd="0" presId="urn:microsoft.com/office/officeart/2018/2/layout/IconVerticalSolidList"/>
    <dgm:cxn modelId="{CA0C2DE7-0CDB-46C9-BCF3-4B137C1779E9}" type="presParOf" srcId="{C09B16BD-DCDE-4BDD-8C2F-A0C9ED8417AA}" destId="{928CA643-7565-42D3-9F1D-91AB75AEEF83}" srcOrd="0" destOrd="0" presId="urn:microsoft.com/office/officeart/2018/2/layout/IconVerticalSolidList"/>
    <dgm:cxn modelId="{F9B73C19-BB7E-4F7C-A236-3D9E3E7E3D62}" type="presParOf" srcId="{C09B16BD-DCDE-4BDD-8C2F-A0C9ED8417AA}" destId="{C7FB43F6-2FB7-413F-879B-CDB84D1B7A3C}" srcOrd="1" destOrd="0" presId="urn:microsoft.com/office/officeart/2018/2/layout/IconVerticalSolidList"/>
    <dgm:cxn modelId="{D67435D4-F0C3-4216-86F0-2D5D8AF54919}" type="presParOf" srcId="{C09B16BD-DCDE-4BDD-8C2F-A0C9ED8417AA}" destId="{EA94BFB5-A3AD-4DFF-9C09-CE99BCF01BEE}" srcOrd="2" destOrd="0" presId="urn:microsoft.com/office/officeart/2018/2/layout/IconVerticalSolidList"/>
    <dgm:cxn modelId="{09B118FE-0049-4494-BEB9-D3002DAA0CA5}" type="presParOf" srcId="{C09B16BD-DCDE-4BDD-8C2F-A0C9ED8417AA}" destId="{CBABC866-8DF2-457A-A53E-AFB05FE9C5AD}" srcOrd="3" destOrd="0" presId="urn:microsoft.com/office/officeart/2018/2/layout/IconVerticalSolidList"/>
    <dgm:cxn modelId="{38E3FE0F-C435-41B2-A01A-80AC826F2BBB}" type="presParOf" srcId="{ECBF38E6-658C-4979-B721-2E77A7B1F62B}" destId="{6C1958BF-0520-4EEB-8976-7F12D419076B}" srcOrd="7" destOrd="0" presId="urn:microsoft.com/office/officeart/2018/2/layout/IconVerticalSolidList"/>
    <dgm:cxn modelId="{B8DA5B29-79C0-4B53-822E-06AE7981A233}" type="presParOf" srcId="{ECBF38E6-658C-4979-B721-2E77A7B1F62B}" destId="{ED782E06-3293-4D56-B0EF-281379AB9D5A}" srcOrd="8" destOrd="0" presId="urn:microsoft.com/office/officeart/2018/2/layout/IconVerticalSolidList"/>
    <dgm:cxn modelId="{7B29211A-6FF6-4D89-89C1-9452D7F11EDA}" type="presParOf" srcId="{ED782E06-3293-4D56-B0EF-281379AB9D5A}" destId="{0364EEBF-ACB7-46C0-AF34-94799C588277}" srcOrd="0" destOrd="0" presId="urn:microsoft.com/office/officeart/2018/2/layout/IconVerticalSolidList"/>
    <dgm:cxn modelId="{989EC498-2700-466D-8102-2706E7F7588F}" type="presParOf" srcId="{ED782E06-3293-4D56-B0EF-281379AB9D5A}" destId="{4788E4AA-404D-4C47-9CD0-FAF23C27839F}" srcOrd="1" destOrd="0" presId="urn:microsoft.com/office/officeart/2018/2/layout/IconVerticalSolidList"/>
    <dgm:cxn modelId="{024A6355-9548-4495-9167-D1DA30C3E26F}" type="presParOf" srcId="{ED782E06-3293-4D56-B0EF-281379AB9D5A}" destId="{D17D34D7-EAA8-4F92-BBC8-18CCD1578986}" srcOrd="2" destOrd="0" presId="urn:microsoft.com/office/officeart/2018/2/layout/IconVerticalSolidList"/>
    <dgm:cxn modelId="{E21F8E7B-FC2F-4628-B52A-D8D0143F173C}" type="presParOf" srcId="{ED782E06-3293-4D56-B0EF-281379AB9D5A}" destId="{3BE26844-8FE5-4CF7-889C-0F1C920C217C}" srcOrd="3" destOrd="0" presId="urn:microsoft.com/office/officeart/2018/2/layout/IconVerticalSolidList"/>
    <dgm:cxn modelId="{FA8F6519-2674-4FAA-B484-308CFCEAC24A}" type="presParOf" srcId="{ECBF38E6-658C-4979-B721-2E77A7B1F62B}" destId="{A8143BE7-2C13-4030-903D-6F098DD719DF}" srcOrd="9" destOrd="0" presId="urn:microsoft.com/office/officeart/2018/2/layout/IconVerticalSolidList"/>
    <dgm:cxn modelId="{81FB88BD-07BA-4F4A-8864-AA6409DFADD9}" type="presParOf" srcId="{ECBF38E6-658C-4979-B721-2E77A7B1F62B}" destId="{7185ED66-8A3A-450C-88A4-C38A5AC7B5A9}" srcOrd="10" destOrd="0" presId="urn:microsoft.com/office/officeart/2018/2/layout/IconVerticalSolidList"/>
    <dgm:cxn modelId="{05D67103-6B7F-4D9E-925A-FA2918A39990}" type="presParOf" srcId="{7185ED66-8A3A-450C-88A4-C38A5AC7B5A9}" destId="{9F5005DE-9A49-477E-8263-7D9E3261DFBC}" srcOrd="0" destOrd="0" presId="urn:microsoft.com/office/officeart/2018/2/layout/IconVerticalSolidList"/>
    <dgm:cxn modelId="{654A6FAA-5304-4492-BEDA-392758FB7DD8}" type="presParOf" srcId="{7185ED66-8A3A-450C-88A4-C38A5AC7B5A9}" destId="{D3F3801C-AC9A-40E3-AF25-D307E8BE790A}" srcOrd="1" destOrd="0" presId="urn:microsoft.com/office/officeart/2018/2/layout/IconVerticalSolidList"/>
    <dgm:cxn modelId="{08863069-3778-45B6-8093-05F5088181A7}" type="presParOf" srcId="{7185ED66-8A3A-450C-88A4-C38A5AC7B5A9}" destId="{9B59B312-3C7B-4BB1-A8C8-D74EF57B1544}" srcOrd="2" destOrd="0" presId="urn:microsoft.com/office/officeart/2018/2/layout/IconVerticalSolidList"/>
    <dgm:cxn modelId="{5F5D2027-66F7-47B6-98E5-DC0F84CC413E}" type="presParOf" srcId="{7185ED66-8A3A-450C-88A4-C38A5AC7B5A9}" destId="{C86D37B6-B39B-4CDA-94C5-CCC5FC45D785}" srcOrd="3" destOrd="0" presId="urn:microsoft.com/office/officeart/2018/2/layout/IconVerticalSolidList"/>
    <dgm:cxn modelId="{D6FE6D2F-C5C8-4A65-8D39-BF802769FFDF}" type="presParOf" srcId="{ECBF38E6-658C-4979-B721-2E77A7B1F62B}" destId="{AF073230-9124-41F8-B174-7CBB31E36A52}" srcOrd="11" destOrd="0" presId="urn:microsoft.com/office/officeart/2018/2/layout/IconVerticalSolidList"/>
    <dgm:cxn modelId="{928F940A-DB65-4019-8D2E-2087C568FAA6}" type="presParOf" srcId="{ECBF38E6-658C-4979-B721-2E77A7B1F62B}" destId="{A92B48AD-1E29-4FD6-83A0-D38627F1AFC1}" srcOrd="12" destOrd="0" presId="urn:microsoft.com/office/officeart/2018/2/layout/IconVerticalSolidList"/>
    <dgm:cxn modelId="{68471702-971A-4496-9974-AFA472CE66C7}" type="presParOf" srcId="{A92B48AD-1E29-4FD6-83A0-D38627F1AFC1}" destId="{C6D606B5-6648-4EEC-8E81-A2FEDDBE1F76}" srcOrd="0" destOrd="0" presId="urn:microsoft.com/office/officeart/2018/2/layout/IconVerticalSolidList"/>
    <dgm:cxn modelId="{367FBB01-268F-4E54-882D-B020FE8AFF4F}" type="presParOf" srcId="{A92B48AD-1E29-4FD6-83A0-D38627F1AFC1}" destId="{3BF64EB2-6E91-4ABF-80A0-E28241CA148D}" srcOrd="1" destOrd="0" presId="urn:microsoft.com/office/officeart/2018/2/layout/IconVerticalSolidList"/>
    <dgm:cxn modelId="{BB812DAB-218B-4EE4-8D9C-6A518C872F13}" type="presParOf" srcId="{A92B48AD-1E29-4FD6-83A0-D38627F1AFC1}" destId="{417F0E2C-579C-4D89-9063-5092430CC531}" srcOrd="2" destOrd="0" presId="urn:microsoft.com/office/officeart/2018/2/layout/IconVerticalSolidList"/>
    <dgm:cxn modelId="{F2C1306B-11AC-461C-9020-9D7B093594CC}" type="presParOf" srcId="{A92B48AD-1E29-4FD6-83A0-D38627F1AFC1}" destId="{3E6C6677-27A2-4BF6-8BE7-B6DA32981802}" srcOrd="3" destOrd="0" presId="urn:microsoft.com/office/officeart/2018/2/layout/IconVerticalSolidList"/>
    <dgm:cxn modelId="{0B546527-5EB1-462F-878C-2E2A2FE1F00F}" type="presParOf" srcId="{ECBF38E6-658C-4979-B721-2E77A7B1F62B}" destId="{B541F4FB-B638-4C9D-B74C-C9172121221A}" srcOrd="13" destOrd="0" presId="urn:microsoft.com/office/officeart/2018/2/layout/IconVerticalSolidList"/>
    <dgm:cxn modelId="{7D4CACC7-88BE-447D-B0E1-DC2834E09037}" type="presParOf" srcId="{ECBF38E6-658C-4979-B721-2E77A7B1F62B}" destId="{40E7C024-2C93-4E7B-9894-BB252FB76D92}" srcOrd="14" destOrd="0" presId="urn:microsoft.com/office/officeart/2018/2/layout/IconVerticalSolidList"/>
    <dgm:cxn modelId="{6EC095FF-A06E-4CE7-9535-45F424087528}" type="presParOf" srcId="{40E7C024-2C93-4E7B-9894-BB252FB76D92}" destId="{6566E9D4-B874-4302-BDC7-7481489AA59F}" srcOrd="0" destOrd="0" presId="urn:microsoft.com/office/officeart/2018/2/layout/IconVerticalSolidList"/>
    <dgm:cxn modelId="{B944EF24-DA0A-4B10-BC10-9CC8AFBE79CE}" type="presParOf" srcId="{40E7C024-2C93-4E7B-9894-BB252FB76D92}" destId="{F0A05C27-DE71-4C7B-872B-DA623CDE7996}" srcOrd="1" destOrd="0" presId="urn:microsoft.com/office/officeart/2018/2/layout/IconVerticalSolidList"/>
    <dgm:cxn modelId="{7C0C4FA2-E0F1-4974-B5EC-97E0B1B453D1}" type="presParOf" srcId="{40E7C024-2C93-4E7B-9894-BB252FB76D92}" destId="{9E818BCD-F04F-48E4-A4C3-0BFDC5A0810D}" srcOrd="2" destOrd="0" presId="urn:microsoft.com/office/officeart/2018/2/layout/IconVerticalSolidList"/>
    <dgm:cxn modelId="{D3CFDE16-88E1-4F48-AED1-727879A1CFF2}" type="presParOf" srcId="{40E7C024-2C93-4E7B-9894-BB252FB76D92}" destId="{35A3C494-291B-4775-86B0-B7D1CB6CD74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E4F60BF8-6511-4457-BEA1-8A88CDA7968F}"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25122093-01D3-4FBB-8113-9EFB3663C0AF}">
      <dgm:prSet/>
      <dgm:spPr/>
      <dgm:t>
        <a:bodyPr/>
        <a:lstStyle/>
        <a:p>
          <a:r>
            <a:rPr lang="en-GB" dirty="0"/>
            <a:t>If you have a large amount of RAM, you can load the </a:t>
          </a:r>
          <a:r>
            <a:rPr lang="en-GB" b="1" i="1" dirty="0"/>
            <a:t>entire program </a:t>
          </a:r>
          <a:r>
            <a:rPr lang="en-GB" dirty="0"/>
            <a:t>into Main Memory.</a:t>
          </a:r>
          <a:endParaRPr lang="en-US" dirty="0"/>
        </a:p>
      </dgm:t>
    </dgm:pt>
    <dgm:pt modelId="{73FDD031-2FD5-48E4-822D-C05DCD783341}" type="parTrans" cxnId="{4010F329-E85B-4ED8-9044-64AF2D44DDCA}">
      <dgm:prSet/>
      <dgm:spPr/>
      <dgm:t>
        <a:bodyPr/>
        <a:lstStyle/>
        <a:p>
          <a:endParaRPr lang="en-US"/>
        </a:p>
      </dgm:t>
    </dgm:pt>
    <dgm:pt modelId="{071CDB53-FE59-4C7F-881B-731576B1D6A8}" type="sibTrans" cxnId="{4010F329-E85B-4ED8-9044-64AF2D44DDCA}">
      <dgm:prSet/>
      <dgm:spPr/>
      <dgm:t>
        <a:bodyPr/>
        <a:lstStyle/>
        <a:p>
          <a:endParaRPr lang="en-US"/>
        </a:p>
      </dgm:t>
    </dgm:pt>
    <dgm:pt modelId="{41A579F9-FDC4-4073-A31F-091A8D243CA1}">
      <dgm:prSet/>
      <dgm:spPr/>
      <dgm:t>
        <a:bodyPr/>
        <a:lstStyle/>
        <a:p>
          <a:r>
            <a:rPr lang="en-GB" dirty="0"/>
            <a:t>Getting data out of the Hard Drive is the </a:t>
          </a:r>
          <a:r>
            <a:rPr lang="en-GB" b="1" i="1" dirty="0"/>
            <a:t>slowest part of the process</a:t>
          </a:r>
          <a:r>
            <a:rPr lang="en-GB" dirty="0"/>
            <a:t>.</a:t>
          </a:r>
          <a:endParaRPr lang="en-US" dirty="0"/>
        </a:p>
      </dgm:t>
    </dgm:pt>
    <dgm:pt modelId="{C325A417-7881-477D-B1EC-99B7F152B7DB}" type="parTrans" cxnId="{836A145F-2043-401C-8C49-47433E0D16DE}">
      <dgm:prSet/>
      <dgm:spPr/>
      <dgm:t>
        <a:bodyPr/>
        <a:lstStyle/>
        <a:p>
          <a:endParaRPr lang="en-US"/>
        </a:p>
      </dgm:t>
    </dgm:pt>
    <dgm:pt modelId="{C509E699-156A-433A-8273-FAA23D4E6644}" type="sibTrans" cxnId="{836A145F-2043-401C-8C49-47433E0D16DE}">
      <dgm:prSet/>
      <dgm:spPr/>
      <dgm:t>
        <a:bodyPr/>
        <a:lstStyle/>
        <a:p>
          <a:endParaRPr lang="en-US"/>
        </a:p>
      </dgm:t>
    </dgm:pt>
    <dgm:pt modelId="{D5FBE40A-ED6E-47F3-B8E7-ADB50666B861}">
      <dgm:prSet/>
      <dgm:spPr/>
      <dgm:t>
        <a:bodyPr/>
        <a:lstStyle/>
        <a:p>
          <a:r>
            <a:rPr lang="en-GB" dirty="0"/>
            <a:t>Having program instructions and data in RAM means you can </a:t>
          </a:r>
          <a:r>
            <a:rPr lang="en-GB" b="1" i="1" dirty="0"/>
            <a:t>get these to the CPU faster</a:t>
          </a:r>
          <a:r>
            <a:rPr lang="en-GB" dirty="0"/>
            <a:t>.</a:t>
          </a:r>
          <a:endParaRPr lang="en-US" dirty="0"/>
        </a:p>
      </dgm:t>
    </dgm:pt>
    <dgm:pt modelId="{5CB5A829-83FF-4DAF-B68A-474F53A85A43}" type="parTrans" cxnId="{49D41E2D-1D08-489F-BFF7-8C67AF87E795}">
      <dgm:prSet/>
      <dgm:spPr/>
      <dgm:t>
        <a:bodyPr/>
        <a:lstStyle/>
        <a:p>
          <a:endParaRPr lang="en-US"/>
        </a:p>
      </dgm:t>
    </dgm:pt>
    <dgm:pt modelId="{92802F7E-2646-418C-A658-CBF39FB097AA}" type="sibTrans" cxnId="{49D41E2D-1D08-489F-BFF7-8C67AF87E795}">
      <dgm:prSet/>
      <dgm:spPr/>
      <dgm:t>
        <a:bodyPr/>
        <a:lstStyle/>
        <a:p>
          <a:endParaRPr lang="en-US"/>
        </a:p>
      </dgm:t>
    </dgm:pt>
    <dgm:pt modelId="{2EE5333B-A0E8-4318-B77A-A2D188A39614}">
      <dgm:prSet/>
      <dgm:spPr/>
      <dgm:t>
        <a:bodyPr/>
        <a:lstStyle/>
        <a:p>
          <a:r>
            <a:rPr lang="en-GB" dirty="0"/>
            <a:t>The more RAM you have, the more programs you can have open </a:t>
          </a:r>
          <a:r>
            <a:rPr lang="en-GB" b="1" i="1" dirty="0"/>
            <a:t>at the same time</a:t>
          </a:r>
          <a:r>
            <a:rPr lang="en-GB" dirty="0"/>
            <a:t>.</a:t>
          </a:r>
          <a:endParaRPr lang="en-US" dirty="0"/>
        </a:p>
      </dgm:t>
    </dgm:pt>
    <dgm:pt modelId="{14392E83-F995-4202-AAC8-A066D2E56F8C}" type="parTrans" cxnId="{D591C96B-3364-4B9E-90D7-081CDFF96A5A}">
      <dgm:prSet/>
      <dgm:spPr/>
      <dgm:t>
        <a:bodyPr/>
        <a:lstStyle/>
        <a:p>
          <a:endParaRPr lang="en-US"/>
        </a:p>
      </dgm:t>
    </dgm:pt>
    <dgm:pt modelId="{AD66A78B-9DC0-4E8C-8238-6B78733E8594}" type="sibTrans" cxnId="{D591C96B-3364-4B9E-90D7-081CDFF96A5A}">
      <dgm:prSet/>
      <dgm:spPr/>
      <dgm:t>
        <a:bodyPr/>
        <a:lstStyle/>
        <a:p>
          <a:endParaRPr lang="en-US"/>
        </a:p>
      </dgm:t>
    </dgm:pt>
    <dgm:pt modelId="{7CA17EC2-AF15-4A9B-A9D8-59A34AFF148B}">
      <dgm:prSet/>
      <dgm:spPr/>
      <dgm:t>
        <a:bodyPr/>
        <a:lstStyle/>
        <a:p>
          <a:r>
            <a:rPr lang="en-GB" dirty="0"/>
            <a:t>If you run out of RAM, you will only be able to load </a:t>
          </a:r>
          <a:r>
            <a:rPr lang="en-GB" b="1" i="1" dirty="0"/>
            <a:t>fragments of a program from the Hard Drive</a:t>
          </a:r>
          <a:r>
            <a:rPr lang="en-GB" dirty="0"/>
            <a:t>.</a:t>
          </a:r>
          <a:endParaRPr lang="en-US" dirty="0"/>
        </a:p>
      </dgm:t>
    </dgm:pt>
    <dgm:pt modelId="{D539B36F-5A87-4479-BDFB-521F0EDB0489}" type="parTrans" cxnId="{D899634B-0565-4C06-B455-A8DBE68D0DC4}">
      <dgm:prSet/>
      <dgm:spPr/>
      <dgm:t>
        <a:bodyPr/>
        <a:lstStyle/>
        <a:p>
          <a:endParaRPr lang="en-US"/>
        </a:p>
      </dgm:t>
    </dgm:pt>
    <dgm:pt modelId="{D194424A-7B75-4E52-A12F-437A22EF5493}" type="sibTrans" cxnId="{D899634B-0565-4C06-B455-A8DBE68D0DC4}">
      <dgm:prSet/>
      <dgm:spPr/>
      <dgm:t>
        <a:bodyPr/>
        <a:lstStyle/>
        <a:p>
          <a:endParaRPr lang="en-US"/>
        </a:p>
      </dgm:t>
    </dgm:pt>
    <dgm:pt modelId="{4D632C61-AA7A-40AD-9D43-B969F73C400E}" type="pres">
      <dgm:prSet presAssocID="{E4F60BF8-6511-4457-BEA1-8A88CDA7968F}" presName="root" presStyleCnt="0">
        <dgm:presLayoutVars>
          <dgm:dir/>
          <dgm:resizeHandles val="exact"/>
        </dgm:presLayoutVars>
      </dgm:prSet>
      <dgm:spPr/>
    </dgm:pt>
    <dgm:pt modelId="{4AFCD15D-9280-4BF0-8A03-C1ACBD3B45B4}" type="pres">
      <dgm:prSet presAssocID="{25122093-01D3-4FBB-8113-9EFB3663C0AF}" presName="compNode" presStyleCnt="0"/>
      <dgm:spPr/>
    </dgm:pt>
    <dgm:pt modelId="{389B8E3D-EDF4-4FCA-BDBD-BC4BE907139E}" type="pres">
      <dgm:prSet presAssocID="{25122093-01D3-4FBB-8113-9EFB3663C0AF}" presName="bgRect" presStyleLbl="bgShp" presStyleIdx="0" presStyleCnt="5"/>
      <dgm:spPr/>
    </dgm:pt>
    <dgm:pt modelId="{EEC30F20-355A-408C-89A5-2A05591A5C06}" type="pres">
      <dgm:prSet presAssocID="{25122093-01D3-4FBB-8113-9EFB3663C0AF}"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atabase"/>
        </a:ext>
      </dgm:extLst>
    </dgm:pt>
    <dgm:pt modelId="{D9A9A8F9-1890-4658-BB80-751150570B0D}" type="pres">
      <dgm:prSet presAssocID="{25122093-01D3-4FBB-8113-9EFB3663C0AF}" presName="spaceRect" presStyleCnt="0"/>
      <dgm:spPr/>
    </dgm:pt>
    <dgm:pt modelId="{C5114F7C-B9B7-4F90-9F31-21B6A9370D51}" type="pres">
      <dgm:prSet presAssocID="{25122093-01D3-4FBB-8113-9EFB3663C0AF}" presName="parTx" presStyleLbl="revTx" presStyleIdx="0" presStyleCnt="5">
        <dgm:presLayoutVars>
          <dgm:chMax val="0"/>
          <dgm:chPref val="0"/>
        </dgm:presLayoutVars>
      </dgm:prSet>
      <dgm:spPr/>
    </dgm:pt>
    <dgm:pt modelId="{A2A87A34-A75B-4C35-82F8-38A5F9BCBFCB}" type="pres">
      <dgm:prSet presAssocID="{071CDB53-FE59-4C7F-881B-731576B1D6A8}" presName="sibTrans" presStyleCnt="0"/>
      <dgm:spPr/>
    </dgm:pt>
    <dgm:pt modelId="{8B429FEC-06B8-4DB1-81E6-D94437E25560}" type="pres">
      <dgm:prSet presAssocID="{41A579F9-FDC4-4073-A31F-091A8D243CA1}" presName="compNode" presStyleCnt="0"/>
      <dgm:spPr/>
    </dgm:pt>
    <dgm:pt modelId="{E86DDA47-32CF-45B9-A2F4-B446DB26688E}" type="pres">
      <dgm:prSet presAssocID="{41A579F9-FDC4-4073-A31F-091A8D243CA1}" presName="bgRect" presStyleLbl="bgShp" presStyleIdx="1" presStyleCnt="5"/>
      <dgm:spPr/>
    </dgm:pt>
    <dgm:pt modelId="{9E4D02D4-6886-49ED-A709-3F5E997476CE}" type="pres">
      <dgm:prSet presAssocID="{41A579F9-FDC4-4073-A31F-091A8D243CA1}"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isconnected"/>
        </a:ext>
      </dgm:extLst>
    </dgm:pt>
    <dgm:pt modelId="{747C6A31-976F-4792-A3F6-0AAF9E0BCF55}" type="pres">
      <dgm:prSet presAssocID="{41A579F9-FDC4-4073-A31F-091A8D243CA1}" presName="spaceRect" presStyleCnt="0"/>
      <dgm:spPr/>
    </dgm:pt>
    <dgm:pt modelId="{588E2192-24CD-4B81-AB0D-06AB51E5E279}" type="pres">
      <dgm:prSet presAssocID="{41A579F9-FDC4-4073-A31F-091A8D243CA1}" presName="parTx" presStyleLbl="revTx" presStyleIdx="1" presStyleCnt="5">
        <dgm:presLayoutVars>
          <dgm:chMax val="0"/>
          <dgm:chPref val="0"/>
        </dgm:presLayoutVars>
      </dgm:prSet>
      <dgm:spPr/>
    </dgm:pt>
    <dgm:pt modelId="{E2703CE5-7E4E-4EAC-913E-55B3ECB8EFEB}" type="pres">
      <dgm:prSet presAssocID="{C509E699-156A-433A-8273-FAA23D4E6644}" presName="sibTrans" presStyleCnt="0"/>
      <dgm:spPr/>
    </dgm:pt>
    <dgm:pt modelId="{4A8AD257-AB59-4688-B8EB-FB7106787F36}" type="pres">
      <dgm:prSet presAssocID="{D5FBE40A-ED6E-47F3-B8E7-ADB50666B861}" presName="compNode" presStyleCnt="0"/>
      <dgm:spPr/>
    </dgm:pt>
    <dgm:pt modelId="{614AACC2-C7A4-4BD7-B0C2-3A7C7C10C80B}" type="pres">
      <dgm:prSet presAssocID="{D5FBE40A-ED6E-47F3-B8E7-ADB50666B861}" presName="bgRect" presStyleLbl="bgShp" presStyleIdx="2" presStyleCnt="5"/>
      <dgm:spPr/>
    </dgm:pt>
    <dgm:pt modelId="{4D823A62-52AC-47ED-AA8E-E76AD574CAEB}" type="pres">
      <dgm:prSet presAssocID="{D5FBE40A-ED6E-47F3-B8E7-ADB50666B861}"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cessor"/>
        </a:ext>
      </dgm:extLst>
    </dgm:pt>
    <dgm:pt modelId="{8AC474DC-68D3-4ECC-A297-90507F913AF9}" type="pres">
      <dgm:prSet presAssocID="{D5FBE40A-ED6E-47F3-B8E7-ADB50666B861}" presName="spaceRect" presStyleCnt="0"/>
      <dgm:spPr/>
    </dgm:pt>
    <dgm:pt modelId="{52F49968-064F-4724-B614-7360B984ED17}" type="pres">
      <dgm:prSet presAssocID="{D5FBE40A-ED6E-47F3-B8E7-ADB50666B861}" presName="parTx" presStyleLbl="revTx" presStyleIdx="2" presStyleCnt="5">
        <dgm:presLayoutVars>
          <dgm:chMax val="0"/>
          <dgm:chPref val="0"/>
        </dgm:presLayoutVars>
      </dgm:prSet>
      <dgm:spPr/>
    </dgm:pt>
    <dgm:pt modelId="{F4B1B5E8-ECFE-41B7-B395-3FFF7DCCEDDC}" type="pres">
      <dgm:prSet presAssocID="{92802F7E-2646-418C-A658-CBF39FB097AA}" presName="sibTrans" presStyleCnt="0"/>
      <dgm:spPr/>
    </dgm:pt>
    <dgm:pt modelId="{F0E659A7-0274-4F0E-83B7-093B8C77350F}" type="pres">
      <dgm:prSet presAssocID="{2EE5333B-A0E8-4318-B77A-A2D188A39614}" presName="compNode" presStyleCnt="0"/>
      <dgm:spPr/>
    </dgm:pt>
    <dgm:pt modelId="{0B1B2E7A-7F3E-4037-B480-5411BAC038AE}" type="pres">
      <dgm:prSet presAssocID="{2EE5333B-A0E8-4318-B77A-A2D188A39614}" presName="bgRect" presStyleLbl="bgShp" presStyleIdx="3" presStyleCnt="5"/>
      <dgm:spPr/>
    </dgm:pt>
    <dgm:pt modelId="{0A3CB61F-9751-48C1-BD28-864BC575E4C1}" type="pres">
      <dgm:prSet presAssocID="{2EE5333B-A0E8-4318-B77A-A2D188A3961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mputer"/>
        </a:ext>
      </dgm:extLst>
    </dgm:pt>
    <dgm:pt modelId="{673A4715-275F-426F-B493-869A7AF93FBF}" type="pres">
      <dgm:prSet presAssocID="{2EE5333B-A0E8-4318-B77A-A2D188A39614}" presName="spaceRect" presStyleCnt="0"/>
      <dgm:spPr/>
    </dgm:pt>
    <dgm:pt modelId="{83467880-8F9A-4A32-9E1F-FF1114556404}" type="pres">
      <dgm:prSet presAssocID="{2EE5333B-A0E8-4318-B77A-A2D188A39614}" presName="parTx" presStyleLbl="revTx" presStyleIdx="3" presStyleCnt="5">
        <dgm:presLayoutVars>
          <dgm:chMax val="0"/>
          <dgm:chPref val="0"/>
        </dgm:presLayoutVars>
      </dgm:prSet>
      <dgm:spPr/>
    </dgm:pt>
    <dgm:pt modelId="{791B1E90-A363-48AD-8E6D-0A585E81A411}" type="pres">
      <dgm:prSet presAssocID="{AD66A78B-9DC0-4E8C-8238-6B78733E8594}" presName="sibTrans" presStyleCnt="0"/>
      <dgm:spPr/>
    </dgm:pt>
    <dgm:pt modelId="{955558F1-2D59-4026-8911-156A666D3B62}" type="pres">
      <dgm:prSet presAssocID="{7CA17EC2-AF15-4A9B-A9D8-59A34AFF148B}" presName="compNode" presStyleCnt="0"/>
      <dgm:spPr/>
    </dgm:pt>
    <dgm:pt modelId="{E1472647-BE15-46FE-8291-83253D8E48EE}" type="pres">
      <dgm:prSet presAssocID="{7CA17EC2-AF15-4A9B-A9D8-59A34AFF148B}" presName="bgRect" presStyleLbl="bgShp" presStyleIdx="4" presStyleCnt="5"/>
      <dgm:spPr/>
    </dgm:pt>
    <dgm:pt modelId="{3D95D2F2-C6F9-4E3A-9D71-CD2E7212FC55}" type="pres">
      <dgm:prSet presAssocID="{7CA17EC2-AF15-4A9B-A9D8-59A34AFF148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isk"/>
        </a:ext>
      </dgm:extLst>
    </dgm:pt>
    <dgm:pt modelId="{11A5C034-23C4-435B-A15E-B94979D2022A}" type="pres">
      <dgm:prSet presAssocID="{7CA17EC2-AF15-4A9B-A9D8-59A34AFF148B}" presName="spaceRect" presStyleCnt="0"/>
      <dgm:spPr/>
    </dgm:pt>
    <dgm:pt modelId="{1607DCA2-EBD0-4FB7-92BA-B7456AFB5611}" type="pres">
      <dgm:prSet presAssocID="{7CA17EC2-AF15-4A9B-A9D8-59A34AFF148B}" presName="parTx" presStyleLbl="revTx" presStyleIdx="4" presStyleCnt="5">
        <dgm:presLayoutVars>
          <dgm:chMax val="0"/>
          <dgm:chPref val="0"/>
        </dgm:presLayoutVars>
      </dgm:prSet>
      <dgm:spPr/>
    </dgm:pt>
  </dgm:ptLst>
  <dgm:cxnLst>
    <dgm:cxn modelId="{4010F329-E85B-4ED8-9044-64AF2D44DDCA}" srcId="{E4F60BF8-6511-4457-BEA1-8A88CDA7968F}" destId="{25122093-01D3-4FBB-8113-9EFB3663C0AF}" srcOrd="0" destOrd="0" parTransId="{73FDD031-2FD5-48E4-822D-C05DCD783341}" sibTransId="{071CDB53-FE59-4C7F-881B-731576B1D6A8}"/>
    <dgm:cxn modelId="{49D41E2D-1D08-489F-BFF7-8C67AF87E795}" srcId="{E4F60BF8-6511-4457-BEA1-8A88CDA7968F}" destId="{D5FBE40A-ED6E-47F3-B8E7-ADB50666B861}" srcOrd="2" destOrd="0" parTransId="{5CB5A829-83FF-4DAF-B68A-474F53A85A43}" sibTransId="{92802F7E-2646-418C-A658-CBF39FB097AA}"/>
    <dgm:cxn modelId="{836A145F-2043-401C-8C49-47433E0D16DE}" srcId="{E4F60BF8-6511-4457-BEA1-8A88CDA7968F}" destId="{41A579F9-FDC4-4073-A31F-091A8D243CA1}" srcOrd="1" destOrd="0" parTransId="{C325A417-7881-477D-B1EC-99B7F152B7DB}" sibTransId="{C509E699-156A-433A-8273-FAA23D4E6644}"/>
    <dgm:cxn modelId="{2A170862-59BE-4336-B657-9C8DC297417E}" type="presOf" srcId="{25122093-01D3-4FBB-8113-9EFB3663C0AF}" destId="{C5114F7C-B9B7-4F90-9F31-21B6A9370D51}" srcOrd="0" destOrd="0" presId="urn:microsoft.com/office/officeart/2018/2/layout/IconVerticalSolidList"/>
    <dgm:cxn modelId="{D899634B-0565-4C06-B455-A8DBE68D0DC4}" srcId="{E4F60BF8-6511-4457-BEA1-8A88CDA7968F}" destId="{7CA17EC2-AF15-4A9B-A9D8-59A34AFF148B}" srcOrd="4" destOrd="0" parTransId="{D539B36F-5A87-4479-BDFB-521F0EDB0489}" sibTransId="{D194424A-7B75-4E52-A12F-437A22EF5493}"/>
    <dgm:cxn modelId="{D591C96B-3364-4B9E-90D7-081CDFF96A5A}" srcId="{E4F60BF8-6511-4457-BEA1-8A88CDA7968F}" destId="{2EE5333B-A0E8-4318-B77A-A2D188A39614}" srcOrd="3" destOrd="0" parTransId="{14392E83-F995-4202-AAC8-A066D2E56F8C}" sibTransId="{AD66A78B-9DC0-4E8C-8238-6B78733E8594}"/>
    <dgm:cxn modelId="{709B38AF-20E2-460A-A84B-F42F425C7322}" type="presOf" srcId="{D5FBE40A-ED6E-47F3-B8E7-ADB50666B861}" destId="{52F49968-064F-4724-B614-7360B984ED17}" srcOrd="0" destOrd="0" presId="urn:microsoft.com/office/officeart/2018/2/layout/IconVerticalSolidList"/>
    <dgm:cxn modelId="{8B6F69C0-72EA-4790-B353-F26D554528FF}" type="presOf" srcId="{2EE5333B-A0E8-4318-B77A-A2D188A39614}" destId="{83467880-8F9A-4A32-9E1F-FF1114556404}" srcOrd="0" destOrd="0" presId="urn:microsoft.com/office/officeart/2018/2/layout/IconVerticalSolidList"/>
    <dgm:cxn modelId="{D0A09AEB-DD49-4F9E-ACB2-D9ECA842F8D6}" type="presOf" srcId="{7CA17EC2-AF15-4A9B-A9D8-59A34AFF148B}" destId="{1607DCA2-EBD0-4FB7-92BA-B7456AFB5611}" srcOrd="0" destOrd="0" presId="urn:microsoft.com/office/officeart/2018/2/layout/IconVerticalSolidList"/>
    <dgm:cxn modelId="{5786BFEB-BB19-4290-8627-D5FFECC154DD}" type="presOf" srcId="{41A579F9-FDC4-4073-A31F-091A8D243CA1}" destId="{588E2192-24CD-4B81-AB0D-06AB51E5E279}" srcOrd="0" destOrd="0" presId="urn:microsoft.com/office/officeart/2018/2/layout/IconVerticalSolidList"/>
    <dgm:cxn modelId="{BFF1B7F5-8D69-4FDC-A7EF-AA561B6CF582}" type="presOf" srcId="{E4F60BF8-6511-4457-BEA1-8A88CDA7968F}" destId="{4D632C61-AA7A-40AD-9D43-B969F73C400E}" srcOrd="0" destOrd="0" presId="urn:microsoft.com/office/officeart/2018/2/layout/IconVerticalSolidList"/>
    <dgm:cxn modelId="{B7669FFF-0E70-4908-A5FD-134BAE405A33}" type="presParOf" srcId="{4D632C61-AA7A-40AD-9D43-B969F73C400E}" destId="{4AFCD15D-9280-4BF0-8A03-C1ACBD3B45B4}" srcOrd="0" destOrd="0" presId="urn:microsoft.com/office/officeart/2018/2/layout/IconVerticalSolidList"/>
    <dgm:cxn modelId="{723045F0-09B3-4A1D-809C-44EE11C39A5A}" type="presParOf" srcId="{4AFCD15D-9280-4BF0-8A03-C1ACBD3B45B4}" destId="{389B8E3D-EDF4-4FCA-BDBD-BC4BE907139E}" srcOrd="0" destOrd="0" presId="urn:microsoft.com/office/officeart/2018/2/layout/IconVerticalSolidList"/>
    <dgm:cxn modelId="{46B56265-5A16-4398-B4FA-E4F5328D8AB2}" type="presParOf" srcId="{4AFCD15D-9280-4BF0-8A03-C1ACBD3B45B4}" destId="{EEC30F20-355A-408C-89A5-2A05591A5C06}" srcOrd="1" destOrd="0" presId="urn:microsoft.com/office/officeart/2018/2/layout/IconVerticalSolidList"/>
    <dgm:cxn modelId="{56004D90-A5EC-4B92-83A2-1B726EF175CF}" type="presParOf" srcId="{4AFCD15D-9280-4BF0-8A03-C1ACBD3B45B4}" destId="{D9A9A8F9-1890-4658-BB80-751150570B0D}" srcOrd="2" destOrd="0" presId="urn:microsoft.com/office/officeart/2018/2/layout/IconVerticalSolidList"/>
    <dgm:cxn modelId="{EB6EE733-828A-45FC-8C54-ACADD6216AA3}" type="presParOf" srcId="{4AFCD15D-9280-4BF0-8A03-C1ACBD3B45B4}" destId="{C5114F7C-B9B7-4F90-9F31-21B6A9370D51}" srcOrd="3" destOrd="0" presId="urn:microsoft.com/office/officeart/2018/2/layout/IconVerticalSolidList"/>
    <dgm:cxn modelId="{21AE0296-B099-4D9B-BF46-866CE3C62F51}" type="presParOf" srcId="{4D632C61-AA7A-40AD-9D43-B969F73C400E}" destId="{A2A87A34-A75B-4C35-82F8-38A5F9BCBFCB}" srcOrd="1" destOrd="0" presId="urn:microsoft.com/office/officeart/2018/2/layout/IconVerticalSolidList"/>
    <dgm:cxn modelId="{89682E5A-8747-48A3-9F0E-96BE3B9F5C7B}" type="presParOf" srcId="{4D632C61-AA7A-40AD-9D43-B969F73C400E}" destId="{8B429FEC-06B8-4DB1-81E6-D94437E25560}" srcOrd="2" destOrd="0" presId="urn:microsoft.com/office/officeart/2018/2/layout/IconVerticalSolidList"/>
    <dgm:cxn modelId="{8B45C592-FB01-4A36-8FAF-CBF226CCEA41}" type="presParOf" srcId="{8B429FEC-06B8-4DB1-81E6-D94437E25560}" destId="{E86DDA47-32CF-45B9-A2F4-B446DB26688E}" srcOrd="0" destOrd="0" presId="urn:microsoft.com/office/officeart/2018/2/layout/IconVerticalSolidList"/>
    <dgm:cxn modelId="{64EDA5BC-35FF-4381-BED3-0AB596719D61}" type="presParOf" srcId="{8B429FEC-06B8-4DB1-81E6-D94437E25560}" destId="{9E4D02D4-6886-49ED-A709-3F5E997476CE}" srcOrd="1" destOrd="0" presId="urn:microsoft.com/office/officeart/2018/2/layout/IconVerticalSolidList"/>
    <dgm:cxn modelId="{7752BC04-F56E-4E3C-B4CF-880D422CEDDC}" type="presParOf" srcId="{8B429FEC-06B8-4DB1-81E6-D94437E25560}" destId="{747C6A31-976F-4792-A3F6-0AAF9E0BCF55}" srcOrd="2" destOrd="0" presId="urn:microsoft.com/office/officeart/2018/2/layout/IconVerticalSolidList"/>
    <dgm:cxn modelId="{FD98149C-270E-4BFA-BE7A-A290F223867F}" type="presParOf" srcId="{8B429FEC-06B8-4DB1-81E6-D94437E25560}" destId="{588E2192-24CD-4B81-AB0D-06AB51E5E279}" srcOrd="3" destOrd="0" presId="urn:microsoft.com/office/officeart/2018/2/layout/IconVerticalSolidList"/>
    <dgm:cxn modelId="{80516830-20EE-4007-A740-63C1C3315078}" type="presParOf" srcId="{4D632C61-AA7A-40AD-9D43-B969F73C400E}" destId="{E2703CE5-7E4E-4EAC-913E-55B3ECB8EFEB}" srcOrd="3" destOrd="0" presId="urn:microsoft.com/office/officeart/2018/2/layout/IconVerticalSolidList"/>
    <dgm:cxn modelId="{C558762B-9D53-45CF-96DD-344914FFFFDE}" type="presParOf" srcId="{4D632C61-AA7A-40AD-9D43-B969F73C400E}" destId="{4A8AD257-AB59-4688-B8EB-FB7106787F36}" srcOrd="4" destOrd="0" presId="urn:microsoft.com/office/officeart/2018/2/layout/IconVerticalSolidList"/>
    <dgm:cxn modelId="{B17D3EFD-8003-40CC-876C-F7E65F96AFA6}" type="presParOf" srcId="{4A8AD257-AB59-4688-B8EB-FB7106787F36}" destId="{614AACC2-C7A4-4BD7-B0C2-3A7C7C10C80B}" srcOrd="0" destOrd="0" presId="urn:microsoft.com/office/officeart/2018/2/layout/IconVerticalSolidList"/>
    <dgm:cxn modelId="{30AE791D-B0C5-49F6-B0D5-B24BEE5FBBB2}" type="presParOf" srcId="{4A8AD257-AB59-4688-B8EB-FB7106787F36}" destId="{4D823A62-52AC-47ED-AA8E-E76AD574CAEB}" srcOrd="1" destOrd="0" presId="urn:microsoft.com/office/officeart/2018/2/layout/IconVerticalSolidList"/>
    <dgm:cxn modelId="{903C2825-2D5D-4335-A725-43F75C71A882}" type="presParOf" srcId="{4A8AD257-AB59-4688-B8EB-FB7106787F36}" destId="{8AC474DC-68D3-4ECC-A297-90507F913AF9}" srcOrd="2" destOrd="0" presId="urn:microsoft.com/office/officeart/2018/2/layout/IconVerticalSolidList"/>
    <dgm:cxn modelId="{DEE8FB85-B9C0-4B87-9857-41A4F9B58F29}" type="presParOf" srcId="{4A8AD257-AB59-4688-B8EB-FB7106787F36}" destId="{52F49968-064F-4724-B614-7360B984ED17}" srcOrd="3" destOrd="0" presId="urn:microsoft.com/office/officeart/2018/2/layout/IconVerticalSolidList"/>
    <dgm:cxn modelId="{3ADB2247-41E3-4F06-8A39-642A7361FFA9}" type="presParOf" srcId="{4D632C61-AA7A-40AD-9D43-B969F73C400E}" destId="{F4B1B5E8-ECFE-41B7-B395-3FFF7DCCEDDC}" srcOrd="5" destOrd="0" presId="urn:microsoft.com/office/officeart/2018/2/layout/IconVerticalSolidList"/>
    <dgm:cxn modelId="{BF55AEEE-C65D-4E98-8C3F-65F8311C7241}" type="presParOf" srcId="{4D632C61-AA7A-40AD-9D43-B969F73C400E}" destId="{F0E659A7-0274-4F0E-83B7-093B8C77350F}" srcOrd="6" destOrd="0" presId="urn:microsoft.com/office/officeart/2018/2/layout/IconVerticalSolidList"/>
    <dgm:cxn modelId="{29744C19-7B11-4D70-A3C5-9FFF71B615E3}" type="presParOf" srcId="{F0E659A7-0274-4F0E-83B7-093B8C77350F}" destId="{0B1B2E7A-7F3E-4037-B480-5411BAC038AE}" srcOrd="0" destOrd="0" presId="urn:microsoft.com/office/officeart/2018/2/layout/IconVerticalSolidList"/>
    <dgm:cxn modelId="{4A39878C-6C7C-4E40-BFCF-269D2CBACCC8}" type="presParOf" srcId="{F0E659A7-0274-4F0E-83B7-093B8C77350F}" destId="{0A3CB61F-9751-48C1-BD28-864BC575E4C1}" srcOrd="1" destOrd="0" presId="urn:microsoft.com/office/officeart/2018/2/layout/IconVerticalSolidList"/>
    <dgm:cxn modelId="{FD1FBC19-CAB0-4BCB-9689-4726E879EFF0}" type="presParOf" srcId="{F0E659A7-0274-4F0E-83B7-093B8C77350F}" destId="{673A4715-275F-426F-B493-869A7AF93FBF}" srcOrd="2" destOrd="0" presId="urn:microsoft.com/office/officeart/2018/2/layout/IconVerticalSolidList"/>
    <dgm:cxn modelId="{4DCC97F0-D089-4E5E-95E0-80D6D11A080E}" type="presParOf" srcId="{F0E659A7-0274-4F0E-83B7-093B8C77350F}" destId="{83467880-8F9A-4A32-9E1F-FF1114556404}" srcOrd="3" destOrd="0" presId="urn:microsoft.com/office/officeart/2018/2/layout/IconVerticalSolidList"/>
    <dgm:cxn modelId="{19211897-E1B5-434D-8896-06A8BBBA61C9}" type="presParOf" srcId="{4D632C61-AA7A-40AD-9D43-B969F73C400E}" destId="{791B1E90-A363-48AD-8E6D-0A585E81A411}" srcOrd="7" destOrd="0" presId="urn:microsoft.com/office/officeart/2018/2/layout/IconVerticalSolidList"/>
    <dgm:cxn modelId="{460F3F15-187A-4B34-BFC0-65EDD3EBB287}" type="presParOf" srcId="{4D632C61-AA7A-40AD-9D43-B969F73C400E}" destId="{955558F1-2D59-4026-8911-156A666D3B62}" srcOrd="8" destOrd="0" presId="urn:microsoft.com/office/officeart/2018/2/layout/IconVerticalSolidList"/>
    <dgm:cxn modelId="{2C1D8A45-3725-4DC0-B735-B9121A8382D3}" type="presParOf" srcId="{955558F1-2D59-4026-8911-156A666D3B62}" destId="{E1472647-BE15-46FE-8291-83253D8E48EE}" srcOrd="0" destOrd="0" presId="urn:microsoft.com/office/officeart/2018/2/layout/IconVerticalSolidList"/>
    <dgm:cxn modelId="{A0B32BD4-1D5A-4D28-B146-7809C6D85296}" type="presParOf" srcId="{955558F1-2D59-4026-8911-156A666D3B62}" destId="{3D95D2F2-C6F9-4E3A-9D71-CD2E7212FC55}" srcOrd="1" destOrd="0" presId="urn:microsoft.com/office/officeart/2018/2/layout/IconVerticalSolidList"/>
    <dgm:cxn modelId="{A333EB6E-CC62-454A-871F-40DF46E1603B}" type="presParOf" srcId="{955558F1-2D59-4026-8911-156A666D3B62}" destId="{11A5C034-23C4-435B-A15E-B94979D2022A}" srcOrd="2" destOrd="0" presId="urn:microsoft.com/office/officeart/2018/2/layout/IconVerticalSolidList"/>
    <dgm:cxn modelId="{574BE0EA-BB75-4FCB-9F54-87CA87A1B17C}" type="presParOf" srcId="{955558F1-2D59-4026-8911-156A666D3B62}" destId="{1607DCA2-EBD0-4FB7-92BA-B7456AFB561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A2FE5ED-A152-4DA2-92D0-1948406DC45A}"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2B180E84-0189-4034-883D-9BFB39D2303C}">
      <dgm:prSet/>
      <dgm:spPr/>
      <dgm:t>
        <a:bodyPr/>
        <a:lstStyle/>
        <a:p>
          <a:r>
            <a:rPr lang="en-GB" dirty="0"/>
            <a:t>In 2024, </a:t>
          </a:r>
          <a:r>
            <a:rPr lang="en-GB" b="1" i="1" dirty="0"/>
            <a:t>8 – 16GB </a:t>
          </a:r>
          <a:r>
            <a:rPr lang="en-GB" dirty="0"/>
            <a:t>is good enough for most desktop PC’s running office applications. </a:t>
          </a:r>
          <a:endParaRPr lang="en-US" dirty="0"/>
        </a:p>
      </dgm:t>
    </dgm:pt>
    <dgm:pt modelId="{B4BD3042-9CE5-4EFE-AAC3-58A85627AA18}" type="parTrans" cxnId="{D6D1EFE2-5E9E-4DCB-94B3-70DF51C493F9}">
      <dgm:prSet/>
      <dgm:spPr/>
      <dgm:t>
        <a:bodyPr/>
        <a:lstStyle/>
        <a:p>
          <a:endParaRPr lang="en-US"/>
        </a:p>
      </dgm:t>
    </dgm:pt>
    <dgm:pt modelId="{84716F9B-2DA5-45EF-9A3A-EF8EAA496377}" type="sibTrans" cxnId="{D6D1EFE2-5E9E-4DCB-94B3-70DF51C493F9}">
      <dgm:prSet/>
      <dgm:spPr/>
      <dgm:t>
        <a:bodyPr/>
        <a:lstStyle/>
        <a:p>
          <a:endParaRPr lang="en-US"/>
        </a:p>
      </dgm:t>
    </dgm:pt>
    <dgm:pt modelId="{64E477CE-0571-480E-B9C1-064B425F3504}">
      <dgm:prSet/>
      <dgm:spPr/>
      <dgm:t>
        <a:bodyPr/>
        <a:lstStyle/>
        <a:p>
          <a:r>
            <a:rPr lang="en-GB" dirty="0"/>
            <a:t>For Gaming PCs, </a:t>
          </a:r>
          <a:r>
            <a:rPr lang="en-GB" b="1" i="1" dirty="0"/>
            <a:t>16 - 32Gb </a:t>
          </a:r>
          <a:r>
            <a:rPr lang="en-GB" dirty="0"/>
            <a:t>is considered a reasonable amount of RAM.</a:t>
          </a:r>
          <a:endParaRPr lang="en-US" dirty="0"/>
        </a:p>
      </dgm:t>
    </dgm:pt>
    <dgm:pt modelId="{655C164C-A10E-4BAF-B46C-283D5E69CED6}" type="parTrans" cxnId="{38411CA4-9C79-40B6-B140-E4A1BC1167B2}">
      <dgm:prSet/>
      <dgm:spPr/>
      <dgm:t>
        <a:bodyPr/>
        <a:lstStyle/>
        <a:p>
          <a:endParaRPr lang="en-US"/>
        </a:p>
      </dgm:t>
    </dgm:pt>
    <dgm:pt modelId="{97B47D75-429C-4809-AE00-CAA248C0865F}" type="sibTrans" cxnId="{38411CA4-9C79-40B6-B140-E4A1BC1167B2}">
      <dgm:prSet/>
      <dgm:spPr/>
      <dgm:t>
        <a:bodyPr/>
        <a:lstStyle/>
        <a:p>
          <a:endParaRPr lang="en-US"/>
        </a:p>
      </dgm:t>
    </dgm:pt>
    <dgm:pt modelId="{76F08C9B-4D0B-41B2-AF1C-FE14EC2AEEB4}">
      <dgm:prSet/>
      <dgm:spPr/>
      <dgm:t>
        <a:bodyPr/>
        <a:lstStyle/>
        <a:p>
          <a:r>
            <a:rPr lang="en-GB" dirty="0"/>
            <a:t>Complex Graphics, Video Editing or processing of large datasets will need </a:t>
          </a:r>
          <a:r>
            <a:rPr lang="en-GB" b="1" i="1" dirty="0"/>
            <a:t>256GB</a:t>
          </a:r>
          <a:r>
            <a:rPr lang="en-GB" dirty="0"/>
            <a:t> RAM. </a:t>
          </a:r>
          <a:endParaRPr lang="en-US" dirty="0"/>
        </a:p>
      </dgm:t>
    </dgm:pt>
    <dgm:pt modelId="{348F3438-ED51-40F5-873C-70DD78FCCECE}" type="parTrans" cxnId="{86B6CBAC-7CE0-4ED9-B4EF-8B2F06BE7F21}">
      <dgm:prSet/>
      <dgm:spPr/>
      <dgm:t>
        <a:bodyPr/>
        <a:lstStyle/>
        <a:p>
          <a:endParaRPr lang="en-US"/>
        </a:p>
      </dgm:t>
    </dgm:pt>
    <dgm:pt modelId="{9225CF0D-FEA2-4CDB-B13C-1400EFF27F5B}" type="sibTrans" cxnId="{86B6CBAC-7CE0-4ED9-B4EF-8B2F06BE7F21}">
      <dgm:prSet/>
      <dgm:spPr/>
      <dgm:t>
        <a:bodyPr/>
        <a:lstStyle/>
        <a:p>
          <a:endParaRPr lang="en-US"/>
        </a:p>
      </dgm:t>
    </dgm:pt>
    <dgm:pt modelId="{8FAD7EE4-5F98-49CF-B01D-156922B519C4}" type="pres">
      <dgm:prSet presAssocID="{BA2FE5ED-A152-4DA2-92D0-1948406DC45A}" presName="root" presStyleCnt="0">
        <dgm:presLayoutVars>
          <dgm:dir/>
          <dgm:resizeHandles val="exact"/>
        </dgm:presLayoutVars>
      </dgm:prSet>
      <dgm:spPr/>
    </dgm:pt>
    <dgm:pt modelId="{96F505BA-1519-4E13-B1F5-6544D817AB18}" type="pres">
      <dgm:prSet presAssocID="{2B180E84-0189-4034-883D-9BFB39D2303C}" presName="compNode" presStyleCnt="0"/>
      <dgm:spPr/>
    </dgm:pt>
    <dgm:pt modelId="{8E1DC338-368E-4D6F-A3A7-CFB99A983FA2}" type="pres">
      <dgm:prSet presAssocID="{2B180E84-0189-4034-883D-9BFB39D2303C}" presName="bgRect" presStyleLbl="bgShp" presStyleIdx="0" presStyleCnt="3"/>
      <dgm:spPr/>
    </dgm:pt>
    <dgm:pt modelId="{E2F2DF24-A457-41CF-86A1-4E1D738DC69B}" type="pres">
      <dgm:prSet presAssocID="{2B180E84-0189-4034-883D-9BFB39D2303C}"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blet"/>
        </a:ext>
      </dgm:extLst>
    </dgm:pt>
    <dgm:pt modelId="{643FE80E-DCB0-40B0-9976-8FF404D1D7D2}" type="pres">
      <dgm:prSet presAssocID="{2B180E84-0189-4034-883D-9BFB39D2303C}" presName="spaceRect" presStyleCnt="0"/>
      <dgm:spPr/>
    </dgm:pt>
    <dgm:pt modelId="{9EBEA42D-6059-4FD0-8EA1-EC2C148F5F6E}" type="pres">
      <dgm:prSet presAssocID="{2B180E84-0189-4034-883D-9BFB39D2303C}" presName="parTx" presStyleLbl="revTx" presStyleIdx="0" presStyleCnt="3">
        <dgm:presLayoutVars>
          <dgm:chMax val="0"/>
          <dgm:chPref val="0"/>
        </dgm:presLayoutVars>
      </dgm:prSet>
      <dgm:spPr/>
    </dgm:pt>
    <dgm:pt modelId="{2CA7D4DE-F5D7-4D95-A551-F00E8229102A}" type="pres">
      <dgm:prSet presAssocID="{84716F9B-2DA5-45EF-9A3A-EF8EAA496377}" presName="sibTrans" presStyleCnt="0"/>
      <dgm:spPr/>
    </dgm:pt>
    <dgm:pt modelId="{39BFC6D9-200C-4B38-9229-443B88C93DBC}" type="pres">
      <dgm:prSet presAssocID="{64E477CE-0571-480E-B9C1-064B425F3504}" presName="compNode" presStyleCnt="0"/>
      <dgm:spPr/>
    </dgm:pt>
    <dgm:pt modelId="{F1209289-C065-4918-9067-920EED140A7F}" type="pres">
      <dgm:prSet presAssocID="{64E477CE-0571-480E-B9C1-064B425F3504}" presName="bgRect" presStyleLbl="bgShp" presStyleIdx="1" presStyleCnt="3"/>
      <dgm:spPr/>
    </dgm:pt>
    <dgm:pt modelId="{3E7E79B7-AA95-47A7-B322-7D9696319411}" type="pres">
      <dgm:prSet presAssocID="{64E477CE-0571-480E-B9C1-064B425F3504}"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ocessor"/>
        </a:ext>
      </dgm:extLst>
    </dgm:pt>
    <dgm:pt modelId="{CF4CCF48-B0BC-4643-A3F8-0E36E7BB88EF}" type="pres">
      <dgm:prSet presAssocID="{64E477CE-0571-480E-B9C1-064B425F3504}" presName="spaceRect" presStyleCnt="0"/>
      <dgm:spPr/>
    </dgm:pt>
    <dgm:pt modelId="{E9E40CB5-8D93-4E49-A091-81F0DB625115}" type="pres">
      <dgm:prSet presAssocID="{64E477CE-0571-480E-B9C1-064B425F3504}" presName="parTx" presStyleLbl="revTx" presStyleIdx="1" presStyleCnt="3">
        <dgm:presLayoutVars>
          <dgm:chMax val="0"/>
          <dgm:chPref val="0"/>
        </dgm:presLayoutVars>
      </dgm:prSet>
      <dgm:spPr/>
    </dgm:pt>
    <dgm:pt modelId="{4612DDD7-BC30-412A-900E-32533707EB8D}" type="pres">
      <dgm:prSet presAssocID="{97B47D75-429C-4809-AE00-CAA248C0865F}" presName="sibTrans" presStyleCnt="0"/>
      <dgm:spPr/>
    </dgm:pt>
    <dgm:pt modelId="{C23448DA-C704-469D-9341-8D591F063C11}" type="pres">
      <dgm:prSet presAssocID="{76F08C9B-4D0B-41B2-AF1C-FE14EC2AEEB4}" presName="compNode" presStyleCnt="0"/>
      <dgm:spPr/>
    </dgm:pt>
    <dgm:pt modelId="{907C5EC8-4423-4BCC-942F-CEF94F40AAE1}" type="pres">
      <dgm:prSet presAssocID="{76F08C9B-4D0B-41B2-AF1C-FE14EC2AEEB4}" presName="bgRect" presStyleLbl="bgShp" presStyleIdx="2" presStyleCnt="3"/>
      <dgm:spPr/>
    </dgm:pt>
    <dgm:pt modelId="{1C0EE3B7-B36E-4385-A089-DE816E8BDEA0}" type="pres">
      <dgm:prSet presAssocID="{76F08C9B-4D0B-41B2-AF1C-FE14EC2AEEB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mputer"/>
        </a:ext>
      </dgm:extLst>
    </dgm:pt>
    <dgm:pt modelId="{7E4395B7-E3F8-449F-9B3E-DB64C5FE835E}" type="pres">
      <dgm:prSet presAssocID="{76F08C9B-4D0B-41B2-AF1C-FE14EC2AEEB4}" presName="spaceRect" presStyleCnt="0"/>
      <dgm:spPr/>
    </dgm:pt>
    <dgm:pt modelId="{AF50870D-9A40-476D-B668-AED3150FC812}" type="pres">
      <dgm:prSet presAssocID="{76F08C9B-4D0B-41B2-AF1C-FE14EC2AEEB4}" presName="parTx" presStyleLbl="revTx" presStyleIdx="2" presStyleCnt="3">
        <dgm:presLayoutVars>
          <dgm:chMax val="0"/>
          <dgm:chPref val="0"/>
        </dgm:presLayoutVars>
      </dgm:prSet>
      <dgm:spPr/>
    </dgm:pt>
  </dgm:ptLst>
  <dgm:cxnLst>
    <dgm:cxn modelId="{AFDE4E02-2CEC-4187-B9EC-D252CE416730}" type="presOf" srcId="{76F08C9B-4D0B-41B2-AF1C-FE14EC2AEEB4}" destId="{AF50870D-9A40-476D-B668-AED3150FC812}" srcOrd="0" destOrd="0" presId="urn:microsoft.com/office/officeart/2018/2/layout/IconVerticalSolidList"/>
    <dgm:cxn modelId="{8AF64460-C97A-4667-B230-120F50EDCBE7}" type="presOf" srcId="{BA2FE5ED-A152-4DA2-92D0-1948406DC45A}" destId="{8FAD7EE4-5F98-49CF-B01D-156922B519C4}" srcOrd="0" destOrd="0" presId="urn:microsoft.com/office/officeart/2018/2/layout/IconVerticalSolidList"/>
    <dgm:cxn modelId="{840EA078-5E7A-43B7-92EB-2103F523DC2D}" type="presOf" srcId="{2B180E84-0189-4034-883D-9BFB39D2303C}" destId="{9EBEA42D-6059-4FD0-8EA1-EC2C148F5F6E}" srcOrd="0" destOrd="0" presId="urn:microsoft.com/office/officeart/2018/2/layout/IconVerticalSolidList"/>
    <dgm:cxn modelId="{38411CA4-9C79-40B6-B140-E4A1BC1167B2}" srcId="{BA2FE5ED-A152-4DA2-92D0-1948406DC45A}" destId="{64E477CE-0571-480E-B9C1-064B425F3504}" srcOrd="1" destOrd="0" parTransId="{655C164C-A10E-4BAF-B46C-283D5E69CED6}" sibTransId="{97B47D75-429C-4809-AE00-CAA248C0865F}"/>
    <dgm:cxn modelId="{86B6CBAC-7CE0-4ED9-B4EF-8B2F06BE7F21}" srcId="{BA2FE5ED-A152-4DA2-92D0-1948406DC45A}" destId="{76F08C9B-4D0B-41B2-AF1C-FE14EC2AEEB4}" srcOrd="2" destOrd="0" parTransId="{348F3438-ED51-40F5-873C-70DD78FCCECE}" sibTransId="{9225CF0D-FEA2-4CDB-B13C-1400EFF27F5B}"/>
    <dgm:cxn modelId="{D6D1EFE2-5E9E-4DCB-94B3-70DF51C493F9}" srcId="{BA2FE5ED-A152-4DA2-92D0-1948406DC45A}" destId="{2B180E84-0189-4034-883D-9BFB39D2303C}" srcOrd="0" destOrd="0" parTransId="{B4BD3042-9CE5-4EFE-AAC3-58A85627AA18}" sibTransId="{84716F9B-2DA5-45EF-9A3A-EF8EAA496377}"/>
    <dgm:cxn modelId="{E297B5F4-698A-4653-9D36-4156D0593BDE}" type="presOf" srcId="{64E477CE-0571-480E-B9C1-064B425F3504}" destId="{E9E40CB5-8D93-4E49-A091-81F0DB625115}" srcOrd="0" destOrd="0" presId="urn:microsoft.com/office/officeart/2018/2/layout/IconVerticalSolidList"/>
    <dgm:cxn modelId="{94CE61B0-D0B9-4B0C-ABFD-EE129A80FD64}" type="presParOf" srcId="{8FAD7EE4-5F98-49CF-B01D-156922B519C4}" destId="{96F505BA-1519-4E13-B1F5-6544D817AB18}" srcOrd="0" destOrd="0" presId="urn:microsoft.com/office/officeart/2018/2/layout/IconVerticalSolidList"/>
    <dgm:cxn modelId="{282DE312-5AFF-4467-82CE-7AE633945995}" type="presParOf" srcId="{96F505BA-1519-4E13-B1F5-6544D817AB18}" destId="{8E1DC338-368E-4D6F-A3A7-CFB99A983FA2}" srcOrd="0" destOrd="0" presId="urn:microsoft.com/office/officeart/2018/2/layout/IconVerticalSolidList"/>
    <dgm:cxn modelId="{AC713ECD-4DCC-4209-9BC3-9747B4E427C0}" type="presParOf" srcId="{96F505BA-1519-4E13-B1F5-6544D817AB18}" destId="{E2F2DF24-A457-41CF-86A1-4E1D738DC69B}" srcOrd="1" destOrd="0" presId="urn:microsoft.com/office/officeart/2018/2/layout/IconVerticalSolidList"/>
    <dgm:cxn modelId="{AA83C091-5A8F-41A4-B29F-1A50E8C83192}" type="presParOf" srcId="{96F505BA-1519-4E13-B1F5-6544D817AB18}" destId="{643FE80E-DCB0-40B0-9976-8FF404D1D7D2}" srcOrd="2" destOrd="0" presId="urn:microsoft.com/office/officeart/2018/2/layout/IconVerticalSolidList"/>
    <dgm:cxn modelId="{33F97AF2-DC28-4FBC-BBD9-413E13330C9D}" type="presParOf" srcId="{96F505BA-1519-4E13-B1F5-6544D817AB18}" destId="{9EBEA42D-6059-4FD0-8EA1-EC2C148F5F6E}" srcOrd="3" destOrd="0" presId="urn:microsoft.com/office/officeart/2018/2/layout/IconVerticalSolidList"/>
    <dgm:cxn modelId="{35861962-DE0B-43BC-8693-6D52B6BD746F}" type="presParOf" srcId="{8FAD7EE4-5F98-49CF-B01D-156922B519C4}" destId="{2CA7D4DE-F5D7-4D95-A551-F00E8229102A}" srcOrd="1" destOrd="0" presId="urn:microsoft.com/office/officeart/2018/2/layout/IconVerticalSolidList"/>
    <dgm:cxn modelId="{09239C5E-77E9-45AE-8EF9-1A4F710B916A}" type="presParOf" srcId="{8FAD7EE4-5F98-49CF-B01D-156922B519C4}" destId="{39BFC6D9-200C-4B38-9229-443B88C93DBC}" srcOrd="2" destOrd="0" presId="urn:microsoft.com/office/officeart/2018/2/layout/IconVerticalSolidList"/>
    <dgm:cxn modelId="{82EB4B62-7590-42CB-AACC-73115A44C527}" type="presParOf" srcId="{39BFC6D9-200C-4B38-9229-443B88C93DBC}" destId="{F1209289-C065-4918-9067-920EED140A7F}" srcOrd="0" destOrd="0" presId="urn:microsoft.com/office/officeart/2018/2/layout/IconVerticalSolidList"/>
    <dgm:cxn modelId="{559F5EC2-6A0A-467A-AC63-6F7B7D3B9EE2}" type="presParOf" srcId="{39BFC6D9-200C-4B38-9229-443B88C93DBC}" destId="{3E7E79B7-AA95-47A7-B322-7D9696319411}" srcOrd="1" destOrd="0" presId="urn:microsoft.com/office/officeart/2018/2/layout/IconVerticalSolidList"/>
    <dgm:cxn modelId="{EC35E5AF-32F3-4F27-B4FE-91CCCE2FEC7D}" type="presParOf" srcId="{39BFC6D9-200C-4B38-9229-443B88C93DBC}" destId="{CF4CCF48-B0BC-4643-A3F8-0E36E7BB88EF}" srcOrd="2" destOrd="0" presId="urn:microsoft.com/office/officeart/2018/2/layout/IconVerticalSolidList"/>
    <dgm:cxn modelId="{6705A40C-548E-456A-844B-73FF5FC2EC7C}" type="presParOf" srcId="{39BFC6D9-200C-4B38-9229-443B88C93DBC}" destId="{E9E40CB5-8D93-4E49-A091-81F0DB625115}" srcOrd="3" destOrd="0" presId="urn:microsoft.com/office/officeart/2018/2/layout/IconVerticalSolidList"/>
    <dgm:cxn modelId="{A10A9F0D-7754-4FD1-8A06-3A233909B64A}" type="presParOf" srcId="{8FAD7EE4-5F98-49CF-B01D-156922B519C4}" destId="{4612DDD7-BC30-412A-900E-32533707EB8D}" srcOrd="3" destOrd="0" presId="urn:microsoft.com/office/officeart/2018/2/layout/IconVerticalSolidList"/>
    <dgm:cxn modelId="{0D2DAE41-B938-4501-937A-1A6ABA7FEB59}" type="presParOf" srcId="{8FAD7EE4-5F98-49CF-B01D-156922B519C4}" destId="{C23448DA-C704-469D-9341-8D591F063C11}" srcOrd="4" destOrd="0" presId="urn:microsoft.com/office/officeart/2018/2/layout/IconVerticalSolidList"/>
    <dgm:cxn modelId="{F6EA9EF3-53D7-4A19-BBE4-D22A43DF6E36}" type="presParOf" srcId="{C23448DA-C704-469D-9341-8D591F063C11}" destId="{907C5EC8-4423-4BCC-942F-CEF94F40AAE1}" srcOrd="0" destOrd="0" presId="urn:microsoft.com/office/officeart/2018/2/layout/IconVerticalSolidList"/>
    <dgm:cxn modelId="{D6A4ABE9-433E-4B61-9605-EE2C7DC2899B}" type="presParOf" srcId="{C23448DA-C704-469D-9341-8D591F063C11}" destId="{1C0EE3B7-B36E-4385-A089-DE816E8BDEA0}" srcOrd="1" destOrd="0" presId="urn:microsoft.com/office/officeart/2018/2/layout/IconVerticalSolidList"/>
    <dgm:cxn modelId="{52334192-C0AE-4D5A-A300-AA9FA4B35AAD}" type="presParOf" srcId="{C23448DA-C704-469D-9341-8D591F063C11}" destId="{7E4395B7-E3F8-449F-9B3E-DB64C5FE835E}" srcOrd="2" destOrd="0" presId="urn:microsoft.com/office/officeart/2018/2/layout/IconVerticalSolidList"/>
    <dgm:cxn modelId="{34824C26-34AE-4B83-A41C-8E68A06BB366}" type="presParOf" srcId="{C23448DA-C704-469D-9341-8D591F063C11}" destId="{AF50870D-9A40-476D-B668-AED3150FC81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55BACC37-4152-4F56-A766-8C1853EEB376}"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7595E490-5D2E-4B7A-B0BD-567137DFF584}">
      <dgm:prSet/>
      <dgm:spPr/>
      <dgm:t>
        <a:bodyPr/>
        <a:lstStyle/>
        <a:p>
          <a:pPr>
            <a:lnSpc>
              <a:spcPct val="100000"/>
            </a:lnSpc>
          </a:pPr>
          <a:r>
            <a:rPr lang="en-GB"/>
            <a:t>RAM is available as an integrated circuit chip.</a:t>
          </a:r>
          <a:endParaRPr lang="en-US"/>
        </a:p>
      </dgm:t>
    </dgm:pt>
    <dgm:pt modelId="{569015CA-52AE-4D18-912B-7E7E3EF22EDD}" type="parTrans" cxnId="{03A03476-67B7-454F-876B-D22BCB62291A}">
      <dgm:prSet/>
      <dgm:spPr/>
      <dgm:t>
        <a:bodyPr/>
        <a:lstStyle/>
        <a:p>
          <a:endParaRPr lang="en-US"/>
        </a:p>
      </dgm:t>
    </dgm:pt>
    <dgm:pt modelId="{F7F165FE-F4FF-4380-A7B6-DD548A86C50B}" type="sibTrans" cxnId="{03A03476-67B7-454F-876B-D22BCB62291A}">
      <dgm:prSet/>
      <dgm:spPr/>
      <dgm:t>
        <a:bodyPr/>
        <a:lstStyle/>
        <a:p>
          <a:endParaRPr lang="en-US"/>
        </a:p>
      </dgm:t>
    </dgm:pt>
    <dgm:pt modelId="{F279F157-D278-434C-9FF6-95759A62B107}">
      <dgm:prSet/>
      <dgm:spPr/>
      <dgm:t>
        <a:bodyPr/>
        <a:lstStyle/>
        <a:p>
          <a:pPr>
            <a:lnSpc>
              <a:spcPct val="100000"/>
            </a:lnSpc>
          </a:pPr>
          <a:r>
            <a:rPr lang="en-GB"/>
            <a:t>RAM is available in multiples of 2GB.</a:t>
          </a:r>
          <a:endParaRPr lang="en-US"/>
        </a:p>
      </dgm:t>
    </dgm:pt>
    <dgm:pt modelId="{2537EBB9-F0BE-41F7-8EDF-08501AA36FAA}" type="parTrans" cxnId="{4AFACF0A-1B3C-4593-92B0-3DD8A38EC647}">
      <dgm:prSet/>
      <dgm:spPr/>
      <dgm:t>
        <a:bodyPr/>
        <a:lstStyle/>
        <a:p>
          <a:endParaRPr lang="en-US"/>
        </a:p>
      </dgm:t>
    </dgm:pt>
    <dgm:pt modelId="{343A2129-AA00-476B-AE7C-FEA78ACFCBFB}" type="sibTrans" cxnId="{4AFACF0A-1B3C-4593-92B0-3DD8A38EC647}">
      <dgm:prSet/>
      <dgm:spPr/>
      <dgm:t>
        <a:bodyPr/>
        <a:lstStyle/>
        <a:p>
          <a:endParaRPr lang="en-US"/>
        </a:p>
      </dgm:t>
    </dgm:pt>
    <dgm:pt modelId="{E03AE39F-6C77-4719-82AA-A492DD92B2A7}">
      <dgm:prSet/>
      <dgm:spPr/>
      <dgm:t>
        <a:bodyPr/>
        <a:lstStyle/>
        <a:p>
          <a:pPr>
            <a:lnSpc>
              <a:spcPct val="100000"/>
            </a:lnSpc>
          </a:pPr>
          <a:r>
            <a:rPr lang="en-GB"/>
            <a:t>RAM chips will need to </a:t>
          </a:r>
          <a:r>
            <a:rPr lang="en-GB" b="1" i="1"/>
            <a:t>plug into the Main Memory slots </a:t>
          </a:r>
          <a:r>
            <a:rPr lang="en-GB"/>
            <a:t>on a motherboard.</a:t>
          </a:r>
          <a:endParaRPr lang="en-US"/>
        </a:p>
      </dgm:t>
    </dgm:pt>
    <dgm:pt modelId="{0625BA5E-08BF-41F2-A925-84FA376C6B3D}" type="parTrans" cxnId="{19F9C6A4-ADC1-4290-BFB2-1C8D8500F635}">
      <dgm:prSet/>
      <dgm:spPr/>
      <dgm:t>
        <a:bodyPr/>
        <a:lstStyle/>
        <a:p>
          <a:endParaRPr lang="en-US"/>
        </a:p>
      </dgm:t>
    </dgm:pt>
    <dgm:pt modelId="{F590F2A0-E597-42DF-BEEB-5E1A02EA04CE}" type="sibTrans" cxnId="{19F9C6A4-ADC1-4290-BFB2-1C8D8500F635}">
      <dgm:prSet/>
      <dgm:spPr/>
      <dgm:t>
        <a:bodyPr/>
        <a:lstStyle/>
        <a:p>
          <a:endParaRPr lang="en-US"/>
        </a:p>
      </dgm:t>
    </dgm:pt>
    <dgm:pt modelId="{6F0D2FAE-71A2-4760-80EC-9FA6470020B5}">
      <dgm:prSet/>
      <dgm:spPr/>
      <dgm:t>
        <a:bodyPr/>
        <a:lstStyle/>
        <a:p>
          <a:pPr>
            <a:lnSpc>
              <a:spcPct val="100000"/>
            </a:lnSpc>
          </a:pPr>
          <a:r>
            <a:rPr lang="en-GB"/>
            <a:t>The </a:t>
          </a:r>
          <a:r>
            <a:rPr lang="en-GB" b="1" i="1"/>
            <a:t>more slots on the motherboard</a:t>
          </a:r>
          <a:r>
            <a:rPr lang="en-GB"/>
            <a:t>, the more RAM chips you can have.</a:t>
          </a:r>
          <a:endParaRPr lang="en-US"/>
        </a:p>
      </dgm:t>
    </dgm:pt>
    <dgm:pt modelId="{64175D38-1311-41EC-B423-067FC9246275}" type="parTrans" cxnId="{0091D192-CAFA-4397-9888-5B2E9713F959}">
      <dgm:prSet/>
      <dgm:spPr/>
      <dgm:t>
        <a:bodyPr/>
        <a:lstStyle/>
        <a:p>
          <a:endParaRPr lang="en-US"/>
        </a:p>
      </dgm:t>
    </dgm:pt>
    <dgm:pt modelId="{520BD11A-DCAB-4907-9833-0F4E3020CACF}" type="sibTrans" cxnId="{0091D192-CAFA-4397-9888-5B2E9713F959}">
      <dgm:prSet/>
      <dgm:spPr/>
      <dgm:t>
        <a:bodyPr/>
        <a:lstStyle/>
        <a:p>
          <a:endParaRPr lang="en-US"/>
        </a:p>
      </dgm:t>
    </dgm:pt>
    <dgm:pt modelId="{D2286B41-A1AC-4FA5-B8E8-DDB634CCBF95}">
      <dgm:prSet/>
      <dgm:spPr/>
      <dgm:t>
        <a:bodyPr/>
        <a:lstStyle/>
        <a:p>
          <a:pPr>
            <a:lnSpc>
              <a:spcPct val="100000"/>
            </a:lnSpc>
          </a:pPr>
          <a:r>
            <a:rPr lang="en-GB"/>
            <a:t>If you have two slots you could potentially have 2 x 8GB, 2X 16GB, 1x 64GB.</a:t>
          </a:r>
          <a:endParaRPr lang="en-US"/>
        </a:p>
      </dgm:t>
    </dgm:pt>
    <dgm:pt modelId="{318E6FBA-2ABA-42BA-AE0E-3FAB411CFE0D}" type="parTrans" cxnId="{DDADE276-E25D-44AA-9266-C8137B02AF20}">
      <dgm:prSet/>
      <dgm:spPr/>
      <dgm:t>
        <a:bodyPr/>
        <a:lstStyle/>
        <a:p>
          <a:endParaRPr lang="en-US"/>
        </a:p>
      </dgm:t>
    </dgm:pt>
    <dgm:pt modelId="{FA08C9A7-EE26-4A06-9154-2E8ED8ABAAD3}" type="sibTrans" cxnId="{DDADE276-E25D-44AA-9266-C8137B02AF20}">
      <dgm:prSet/>
      <dgm:spPr/>
      <dgm:t>
        <a:bodyPr/>
        <a:lstStyle/>
        <a:p>
          <a:endParaRPr lang="en-US"/>
        </a:p>
      </dgm:t>
    </dgm:pt>
    <dgm:pt modelId="{706B290A-DE05-4803-BB47-9F934F85463D}">
      <dgm:prSet/>
      <dgm:spPr/>
      <dgm:t>
        <a:bodyPr/>
        <a:lstStyle/>
        <a:p>
          <a:pPr>
            <a:lnSpc>
              <a:spcPct val="100000"/>
            </a:lnSpc>
          </a:pPr>
          <a:r>
            <a:rPr lang="en-GB"/>
            <a:t>The bigger the motherboard form factor, the more RAM chips you could install. </a:t>
          </a:r>
          <a:endParaRPr lang="en-US"/>
        </a:p>
      </dgm:t>
    </dgm:pt>
    <dgm:pt modelId="{D273EA87-0C89-4561-8D0C-5CE02BE633FF}" type="parTrans" cxnId="{0477FE20-C91A-4565-86DD-46B10BD0D39F}">
      <dgm:prSet/>
      <dgm:spPr/>
      <dgm:t>
        <a:bodyPr/>
        <a:lstStyle/>
        <a:p>
          <a:endParaRPr lang="en-US"/>
        </a:p>
      </dgm:t>
    </dgm:pt>
    <dgm:pt modelId="{B36D1332-EF73-4E2B-931F-F2530C120C6E}" type="sibTrans" cxnId="{0477FE20-C91A-4565-86DD-46B10BD0D39F}">
      <dgm:prSet/>
      <dgm:spPr/>
      <dgm:t>
        <a:bodyPr/>
        <a:lstStyle/>
        <a:p>
          <a:endParaRPr lang="en-US"/>
        </a:p>
      </dgm:t>
    </dgm:pt>
    <dgm:pt modelId="{050CA1FC-657E-4CE0-B72B-12D5087EBA65}" type="pres">
      <dgm:prSet presAssocID="{55BACC37-4152-4F56-A766-8C1853EEB376}" presName="root" presStyleCnt="0">
        <dgm:presLayoutVars>
          <dgm:dir/>
          <dgm:resizeHandles val="exact"/>
        </dgm:presLayoutVars>
      </dgm:prSet>
      <dgm:spPr/>
    </dgm:pt>
    <dgm:pt modelId="{BE585457-8DD8-4554-9F28-21D458DEEB99}" type="pres">
      <dgm:prSet presAssocID="{7595E490-5D2E-4B7A-B0BD-567137DFF584}" presName="compNode" presStyleCnt="0"/>
      <dgm:spPr/>
    </dgm:pt>
    <dgm:pt modelId="{5D256AD5-2DB3-4C8B-9F1C-BBC0EA107E28}" type="pres">
      <dgm:prSet presAssocID="{7595E490-5D2E-4B7A-B0BD-567137DFF584}" presName="bgRect" presStyleLbl="bgShp" presStyleIdx="0" presStyleCnt="6"/>
      <dgm:spPr/>
    </dgm:pt>
    <dgm:pt modelId="{A3ED40EE-336B-4690-A255-27E90D995504}" type="pres">
      <dgm:prSet presAssocID="{7595E490-5D2E-4B7A-B0BD-567137DFF584}"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rget"/>
        </a:ext>
      </dgm:extLst>
    </dgm:pt>
    <dgm:pt modelId="{50ACD853-4D1C-4CB8-8262-0028C462215C}" type="pres">
      <dgm:prSet presAssocID="{7595E490-5D2E-4B7A-B0BD-567137DFF584}" presName="spaceRect" presStyleCnt="0"/>
      <dgm:spPr/>
    </dgm:pt>
    <dgm:pt modelId="{6E40EBD8-0223-4DFD-9FDD-14B7A8F604DB}" type="pres">
      <dgm:prSet presAssocID="{7595E490-5D2E-4B7A-B0BD-567137DFF584}" presName="parTx" presStyleLbl="revTx" presStyleIdx="0" presStyleCnt="6">
        <dgm:presLayoutVars>
          <dgm:chMax val="0"/>
          <dgm:chPref val="0"/>
        </dgm:presLayoutVars>
      </dgm:prSet>
      <dgm:spPr/>
    </dgm:pt>
    <dgm:pt modelId="{20539028-2260-4411-B2EA-A13BC41C3E5C}" type="pres">
      <dgm:prSet presAssocID="{F7F165FE-F4FF-4380-A7B6-DD548A86C50B}" presName="sibTrans" presStyleCnt="0"/>
      <dgm:spPr/>
    </dgm:pt>
    <dgm:pt modelId="{1ED64C51-CAA9-41D3-891A-A1271D0AF885}" type="pres">
      <dgm:prSet presAssocID="{F279F157-D278-434C-9FF6-95759A62B107}" presName="compNode" presStyleCnt="0"/>
      <dgm:spPr/>
    </dgm:pt>
    <dgm:pt modelId="{C6221BE0-1E4C-4949-85D3-85B4875A19ED}" type="pres">
      <dgm:prSet presAssocID="{F279F157-D278-434C-9FF6-95759A62B107}" presName="bgRect" presStyleLbl="bgShp" presStyleIdx="1" presStyleCnt="6"/>
      <dgm:spPr/>
    </dgm:pt>
    <dgm:pt modelId="{68B038B1-935E-4970-A587-D4776BEC4846}" type="pres">
      <dgm:prSet presAssocID="{F279F157-D278-434C-9FF6-95759A62B10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ocessor"/>
        </a:ext>
      </dgm:extLst>
    </dgm:pt>
    <dgm:pt modelId="{E46D6332-61AB-4F24-8A82-B33F04B66B23}" type="pres">
      <dgm:prSet presAssocID="{F279F157-D278-434C-9FF6-95759A62B107}" presName="spaceRect" presStyleCnt="0"/>
      <dgm:spPr/>
    </dgm:pt>
    <dgm:pt modelId="{D5963EB7-EDFD-4763-A2BC-4D9560F8694C}" type="pres">
      <dgm:prSet presAssocID="{F279F157-D278-434C-9FF6-95759A62B107}" presName="parTx" presStyleLbl="revTx" presStyleIdx="1" presStyleCnt="6">
        <dgm:presLayoutVars>
          <dgm:chMax val="0"/>
          <dgm:chPref val="0"/>
        </dgm:presLayoutVars>
      </dgm:prSet>
      <dgm:spPr/>
    </dgm:pt>
    <dgm:pt modelId="{17EF0F0D-0D47-4BF7-ACB0-BD33BACF78A3}" type="pres">
      <dgm:prSet presAssocID="{343A2129-AA00-476B-AE7C-FEA78ACFCBFB}" presName="sibTrans" presStyleCnt="0"/>
      <dgm:spPr/>
    </dgm:pt>
    <dgm:pt modelId="{DD3B044D-3EAC-47E0-B46B-7262DD98B9FC}" type="pres">
      <dgm:prSet presAssocID="{E03AE39F-6C77-4719-82AA-A492DD92B2A7}" presName="compNode" presStyleCnt="0"/>
      <dgm:spPr/>
    </dgm:pt>
    <dgm:pt modelId="{8E05EB85-E15D-4976-A757-77B3817B724E}" type="pres">
      <dgm:prSet presAssocID="{E03AE39F-6C77-4719-82AA-A492DD92B2A7}" presName="bgRect" presStyleLbl="bgShp" presStyleIdx="2" presStyleCnt="6"/>
      <dgm:spPr/>
    </dgm:pt>
    <dgm:pt modelId="{CFDC52E6-4958-4C95-B51B-CC3EDC82B8AF}" type="pres">
      <dgm:prSet presAssocID="{E03AE39F-6C77-4719-82AA-A492DD92B2A7}"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ocument"/>
        </a:ext>
      </dgm:extLst>
    </dgm:pt>
    <dgm:pt modelId="{0539A1D5-0442-488B-B6BB-49B07569697C}" type="pres">
      <dgm:prSet presAssocID="{E03AE39F-6C77-4719-82AA-A492DD92B2A7}" presName="spaceRect" presStyleCnt="0"/>
      <dgm:spPr/>
    </dgm:pt>
    <dgm:pt modelId="{FE825B27-BF00-43A0-8076-A380236E0324}" type="pres">
      <dgm:prSet presAssocID="{E03AE39F-6C77-4719-82AA-A492DD92B2A7}" presName="parTx" presStyleLbl="revTx" presStyleIdx="2" presStyleCnt="6">
        <dgm:presLayoutVars>
          <dgm:chMax val="0"/>
          <dgm:chPref val="0"/>
        </dgm:presLayoutVars>
      </dgm:prSet>
      <dgm:spPr/>
    </dgm:pt>
    <dgm:pt modelId="{18E8F78E-DE9E-4026-9A89-1DDDA8D78643}" type="pres">
      <dgm:prSet presAssocID="{F590F2A0-E597-42DF-BEEB-5E1A02EA04CE}" presName="sibTrans" presStyleCnt="0"/>
      <dgm:spPr/>
    </dgm:pt>
    <dgm:pt modelId="{91A61973-FA7E-47C6-AB48-A3FB5D012FC5}" type="pres">
      <dgm:prSet presAssocID="{6F0D2FAE-71A2-4760-80EC-9FA6470020B5}" presName="compNode" presStyleCnt="0"/>
      <dgm:spPr/>
    </dgm:pt>
    <dgm:pt modelId="{274998CC-F5AF-4837-9EE6-7792224DFE42}" type="pres">
      <dgm:prSet presAssocID="{6F0D2FAE-71A2-4760-80EC-9FA6470020B5}" presName="bgRect" presStyleLbl="bgShp" presStyleIdx="3" presStyleCnt="6"/>
      <dgm:spPr/>
    </dgm:pt>
    <dgm:pt modelId="{E92F367B-3399-4F0E-9AB3-C30F1310BC68}" type="pres">
      <dgm:prSet presAssocID="{6F0D2FAE-71A2-4760-80EC-9FA6470020B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arget Audience"/>
        </a:ext>
      </dgm:extLst>
    </dgm:pt>
    <dgm:pt modelId="{99D2874B-9290-4815-B6CB-794F0219EBDD}" type="pres">
      <dgm:prSet presAssocID="{6F0D2FAE-71A2-4760-80EC-9FA6470020B5}" presName="spaceRect" presStyleCnt="0"/>
      <dgm:spPr/>
    </dgm:pt>
    <dgm:pt modelId="{0CC6D483-9A4A-4646-81F7-1A89FCC42044}" type="pres">
      <dgm:prSet presAssocID="{6F0D2FAE-71A2-4760-80EC-9FA6470020B5}" presName="parTx" presStyleLbl="revTx" presStyleIdx="3" presStyleCnt="6">
        <dgm:presLayoutVars>
          <dgm:chMax val="0"/>
          <dgm:chPref val="0"/>
        </dgm:presLayoutVars>
      </dgm:prSet>
      <dgm:spPr/>
    </dgm:pt>
    <dgm:pt modelId="{2CC0D924-D113-4960-8274-996F29A64F9D}" type="pres">
      <dgm:prSet presAssocID="{520BD11A-DCAB-4907-9833-0F4E3020CACF}" presName="sibTrans" presStyleCnt="0"/>
      <dgm:spPr/>
    </dgm:pt>
    <dgm:pt modelId="{61BC04C2-9859-43CA-A549-C906B088746A}" type="pres">
      <dgm:prSet presAssocID="{D2286B41-A1AC-4FA5-B8E8-DDB634CCBF95}" presName="compNode" presStyleCnt="0"/>
      <dgm:spPr/>
    </dgm:pt>
    <dgm:pt modelId="{CA5CF0B9-B747-4144-A8B1-8B9F622435C3}" type="pres">
      <dgm:prSet presAssocID="{D2286B41-A1AC-4FA5-B8E8-DDB634CCBF95}" presName="bgRect" presStyleLbl="bgShp" presStyleIdx="4" presStyleCnt="6"/>
      <dgm:spPr/>
    </dgm:pt>
    <dgm:pt modelId="{AAA5D35C-FA83-4E70-90F7-EC8A91A6EFF4}" type="pres">
      <dgm:prSet presAssocID="{D2286B41-A1AC-4FA5-B8E8-DDB634CCBF95}"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Graduation Cap"/>
        </a:ext>
      </dgm:extLst>
    </dgm:pt>
    <dgm:pt modelId="{EE5B2460-1626-4BBE-8812-D51B052CEC18}" type="pres">
      <dgm:prSet presAssocID="{D2286B41-A1AC-4FA5-B8E8-DDB634CCBF95}" presName="spaceRect" presStyleCnt="0"/>
      <dgm:spPr/>
    </dgm:pt>
    <dgm:pt modelId="{D7AC04C0-F67A-4C77-9F58-4DBA0E3E0C76}" type="pres">
      <dgm:prSet presAssocID="{D2286B41-A1AC-4FA5-B8E8-DDB634CCBF95}" presName="parTx" presStyleLbl="revTx" presStyleIdx="4" presStyleCnt="6">
        <dgm:presLayoutVars>
          <dgm:chMax val="0"/>
          <dgm:chPref val="0"/>
        </dgm:presLayoutVars>
      </dgm:prSet>
      <dgm:spPr/>
    </dgm:pt>
    <dgm:pt modelId="{A03ED41A-2B5E-40E7-93F4-2BD6239D8AF2}" type="pres">
      <dgm:prSet presAssocID="{FA08C9A7-EE26-4A06-9154-2E8ED8ABAAD3}" presName="sibTrans" presStyleCnt="0"/>
      <dgm:spPr/>
    </dgm:pt>
    <dgm:pt modelId="{21C0E5E4-4A27-4E70-B9EE-3D34348FF564}" type="pres">
      <dgm:prSet presAssocID="{706B290A-DE05-4803-BB47-9F934F85463D}" presName="compNode" presStyleCnt="0"/>
      <dgm:spPr/>
    </dgm:pt>
    <dgm:pt modelId="{703FA889-3AFF-4D16-8B18-7246BD69A9CB}" type="pres">
      <dgm:prSet presAssocID="{706B290A-DE05-4803-BB47-9F934F85463D}" presName="bgRect" presStyleLbl="bgShp" presStyleIdx="5" presStyleCnt="6"/>
      <dgm:spPr/>
    </dgm:pt>
    <dgm:pt modelId="{E3D44ABC-B474-4439-978B-0DD6F101A1E1}" type="pres">
      <dgm:prSet presAssocID="{706B290A-DE05-4803-BB47-9F934F85463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lackboard"/>
        </a:ext>
      </dgm:extLst>
    </dgm:pt>
    <dgm:pt modelId="{D23F0B13-47F6-4A6C-B425-0EEA58D74AF0}" type="pres">
      <dgm:prSet presAssocID="{706B290A-DE05-4803-BB47-9F934F85463D}" presName="spaceRect" presStyleCnt="0"/>
      <dgm:spPr/>
    </dgm:pt>
    <dgm:pt modelId="{98325475-A64F-4A56-A8D8-9BF4A3BF1FDC}" type="pres">
      <dgm:prSet presAssocID="{706B290A-DE05-4803-BB47-9F934F85463D}" presName="parTx" presStyleLbl="revTx" presStyleIdx="5" presStyleCnt="6">
        <dgm:presLayoutVars>
          <dgm:chMax val="0"/>
          <dgm:chPref val="0"/>
        </dgm:presLayoutVars>
      </dgm:prSet>
      <dgm:spPr/>
    </dgm:pt>
  </dgm:ptLst>
  <dgm:cxnLst>
    <dgm:cxn modelId="{4AFACF0A-1B3C-4593-92B0-3DD8A38EC647}" srcId="{55BACC37-4152-4F56-A766-8C1853EEB376}" destId="{F279F157-D278-434C-9FF6-95759A62B107}" srcOrd="1" destOrd="0" parTransId="{2537EBB9-F0BE-41F7-8EDF-08501AA36FAA}" sibTransId="{343A2129-AA00-476B-AE7C-FEA78ACFCBFB}"/>
    <dgm:cxn modelId="{0477FE20-C91A-4565-86DD-46B10BD0D39F}" srcId="{55BACC37-4152-4F56-A766-8C1853EEB376}" destId="{706B290A-DE05-4803-BB47-9F934F85463D}" srcOrd="5" destOrd="0" parTransId="{D273EA87-0C89-4561-8D0C-5CE02BE633FF}" sibTransId="{B36D1332-EF73-4E2B-931F-F2530C120C6E}"/>
    <dgm:cxn modelId="{5ED02A35-049D-4303-AF4B-5CE88827F9F8}" type="presOf" srcId="{D2286B41-A1AC-4FA5-B8E8-DDB634CCBF95}" destId="{D7AC04C0-F67A-4C77-9F58-4DBA0E3E0C76}" srcOrd="0" destOrd="0" presId="urn:microsoft.com/office/officeart/2018/2/layout/IconVerticalSolidList"/>
    <dgm:cxn modelId="{03A03476-67B7-454F-876B-D22BCB62291A}" srcId="{55BACC37-4152-4F56-A766-8C1853EEB376}" destId="{7595E490-5D2E-4B7A-B0BD-567137DFF584}" srcOrd="0" destOrd="0" parTransId="{569015CA-52AE-4D18-912B-7E7E3EF22EDD}" sibTransId="{F7F165FE-F4FF-4380-A7B6-DD548A86C50B}"/>
    <dgm:cxn modelId="{DDADE276-E25D-44AA-9266-C8137B02AF20}" srcId="{55BACC37-4152-4F56-A766-8C1853EEB376}" destId="{D2286B41-A1AC-4FA5-B8E8-DDB634CCBF95}" srcOrd="4" destOrd="0" parTransId="{318E6FBA-2ABA-42BA-AE0E-3FAB411CFE0D}" sibTransId="{FA08C9A7-EE26-4A06-9154-2E8ED8ABAAD3}"/>
    <dgm:cxn modelId="{B4ABB981-7397-454D-BD24-C51EE19581B4}" type="presOf" srcId="{F279F157-D278-434C-9FF6-95759A62B107}" destId="{D5963EB7-EDFD-4763-A2BC-4D9560F8694C}" srcOrd="0" destOrd="0" presId="urn:microsoft.com/office/officeart/2018/2/layout/IconVerticalSolidList"/>
    <dgm:cxn modelId="{F5C35587-F867-477A-8B55-F880C8284240}" type="presOf" srcId="{E03AE39F-6C77-4719-82AA-A492DD92B2A7}" destId="{FE825B27-BF00-43A0-8076-A380236E0324}" srcOrd="0" destOrd="0" presId="urn:microsoft.com/office/officeart/2018/2/layout/IconVerticalSolidList"/>
    <dgm:cxn modelId="{8F7F6288-6362-434A-8447-5082DD2FFD8E}" type="presOf" srcId="{6F0D2FAE-71A2-4760-80EC-9FA6470020B5}" destId="{0CC6D483-9A4A-4646-81F7-1A89FCC42044}" srcOrd="0" destOrd="0" presId="urn:microsoft.com/office/officeart/2018/2/layout/IconVerticalSolidList"/>
    <dgm:cxn modelId="{0091D192-CAFA-4397-9888-5B2E9713F959}" srcId="{55BACC37-4152-4F56-A766-8C1853EEB376}" destId="{6F0D2FAE-71A2-4760-80EC-9FA6470020B5}" srcOrd="3" destOrd="0" parTransId="{64175D38-1311-41EC-B423-067FC9246275}" sibTransId="{520BD11A-DCAB-4907-9833-0F4E3020CACF}"/>
    <dgm:cxn modelId="{ABEE8F9E-87BE-42A9-9EBD-2D80F131F793}" type="presOf" srcId="{706B290A-DE05-4803-BB47-9F934F85463D}" destId="{98325475-A64F-4A56-A8D8-9BF4A3BF1FDC}" srcOrd="0" destOrd="0" presId="urn:microsoft.com/office/officeart/2018/2/layout/IconVerticalSolidList"/>
    <dgm:cxn modelId="{19F9C6A4-ADC1-4290-BFB2-1C8D8500F635}" srcId="{55BACC37-4152-4F56-A766-8C1853EEB376}" destId="{E03AE39F-6C77-4719-82AA-A492DD92B2A7}" srcOrd="2" destOrd="0" parTransId="{0625BA5E-08BF-41F2-A925-84FA376C6B3D}" sibTransId="{F590F2A0-E597-42DF-BEEB-5E1A02EA04CE}"/>
    <dgm:cxn modelId="{6C0DAEB5-5435-4755-9A68-E21ADAC2B0D9}" type="presOf" srcId="{7595E490-5D2E-4B7A-B0BD-567137DFF584}" destId="{6E40EBD8-0223-4DFD-9FDD-14B7A8F604DB}" srcOrd="0" destOrd="0" presId="urn:microsoft.com/office/officeart/2018/2/layout/IconVerticalSolidList"/>
    <dgm:cxn modelId="{7FA50CEC-2AB7-445C-9CB2-A0BAE69A57B9}" type="presOf" srcId="{55BACC37-4152-4F56-A766-8C1853EEB376}" destId="{050CA1FC-657E-4CE0-B72B-12D5087EBA65}" srcOrd="0" destOrd="0" presId="urn:microsoft.com/office/officeart/2018/2/layout/IconVerticalSolidList"/>
    <dgm:cxn modelId="{941DBA28-C74B-4811-955F-1AD10A51E968}" type="presParOf" srcId="{050CA1FC-657E-4CE0-B72B-12D5087EBA65}" destId="{BE585457-8DD8-4554-9F28-21D458DEEB99}" srcOrd="0" destOrd="0" presId="urn:microsoft.com/office/officeart/2018/2/layout/IconVerticalSolidList"/>
    <dgm:cxn modelId="{E15A188F-B0D9-4645-BB6A-A878012FFE00}" type="presParOf" srcId="{BE585457-8DD8-4554-9F28-21D458DEEB99}" destId="{5D256AD5-2DB3-4C8B-9F1C-BBC0EA107E28}" srcOrd="0" destOrd="0" presId="urn:microsoft.com/office/officeart/2018/2/layout/IconVerticalSolidList"/>
    <dgm:cxn modelId="{5850343E-54ED-4CC8-84AF-3A9D30CECBB0}" type="presParOf" srcId="{BE585457-8DD8-4554-9F28-21D458DEEB99}" destId="{A3ED40EE-336B-4690-A255-27E90D995504}" srcOrd="1" destOrd="0" presId="urn:microsoft.com/office/officeart/2018/2/layout/IconVerticalSolidList"/>
    <dgm:cxn modelId="{D1C7AD1F-748A-4CD1-A8DB-2C3B7D4E8F8F}" type="presParOf" srcId="{BE585457-8DD8-4554-9F28-21D458DEEB99}" destId="{50ACD853-4D1C-4CB8-8262-0028C462215C}" srcOrd="2" destOrd="0" presId="urn:microsoft.com/office/officeart/2018/2/layout/IconVerticalSolidList"/>
    <dgm:cxn modelId="{5C2D8141-73A1-4AA0-8CF4-070D17337B57}" type="presParOf" srcId="{BE585457-8DD8-4554-9F28-21D458DEEB99}" destId="{6E40EBD8-0223-4DFD-9FDD-14B7A8F604DB}" srcOrd="3" destOrd="0" presId="urn:microsoft.com/office/officeart/2018/2/layout/IconVerticalSolidList"/>
    <dgm:cxn modelId="{F7C8EC5B-C9C4-4BCB-B769-D8C127ECF56A}" type="presParOf" srcId="{050CA1FC-657E-4CE0-B72B-12D5087EBA65}" destId="{20539028-2260-4411-B2EA-A13BC41C3E5C}" srcOrd="1" destOrd="0" presId="urn:microsoft.com/office/officeart/2018/2/layout/IconVerticalSolidList"/>
    <dgm:cxn modelId="{1BE1079D-61A4-413A-AD60-A9B497DC411C}" type="presParOf" srcId="{050CA1FC-657E-4CE0-B72B-12D5087EBA65}" destId="{1ED64C51-CAA9-41D3-891A-A1271D0AF885}" srcOrd="2" destOrd="0" presId="urn:microsoft.com/office/officeart/2018/2/layout/IconVerticalSolidList"/>
    <dgm:cxn modelId="{10EF22E0-04BD-4CF5-8149-375CFAAA572F}" type="presParOf" srcId="{1ED64C51-CAA9-41D3-891A-A1271D0AF885}" destId="{C6221BE0-1E4C-4949-85D3-85B4875A19ED}" srcOrd="0" destOrd="0" presId="urn:microsoft.com/office/officeart/2018/2/layout/IconVerticalSolidList"/>
    <dgm:cxn modelId="{FCECCE43-9424-4583-BED0-A95BAC96B045}" type="presParOf" srcId="{1ED64C51-CAA9-41D3-891A-A1271D0AF885}" destId="{68B038B1-935E-4970-A587-D4776BEC4846}" srcOrd="1" destOrd="0" presId="urn:microsoft.com/office/officeart/2018/2/layout/IconVerticalSolidList"/>
    <dgm:cxn modelId="{FEA4E98D-CD66-499D-91BB-C8F9A21EE546}" type="presParOf" srcId="{1ED64C51-CAA9-41D3-891A-A1271D0AF885}" destId="{E46D6332-61AB-4F24-8A82-B33F04B66B23}" srcOrd="2" destOrd="0" presId="urn:microsoft.com/office/officeart/2018/2/layout/IconVerticalSolidList"/>
    <dgm:cxn modelId="{F519C61C-544D-41F1-9122-A47EB1463DDC}" type="presParOf" srcId="{1ED64C51-CAA9-41D3-891A-A1271D0AF885}" destId="{D5963EB7-EDFD-4763-A2BC-4D9560F8694C}" srcOrd="3" destOrd="0" presId="urn:microsoft.com/office/officeart/2018/2/layout/IconVerticalSolidList"/>
    <dgm:cxn modelId="{8FC53F16-7BF7-4A3A-B554-5EE19B4658F7}" type="presParOf" srcId="{050CA1FC-657E-4CE0-B72B-12D5087EBA65}" destId="{17EF0F0D-0D47-4BF7-ACB0-BD33BACF78A3}" srcOrd="3" destOrd="0" presId="urn:microsoft.com/office/officeart/2018/2/layout/IconVerticalSolidList"/>
    <dgm:cxn modelId="{D01C0541-62BC-4D2E-9C7A-CA473B78518E}" type="presParOf" srcId="{050CA1FC-657E-4CE0-B72B-12D5087EBA65}" destId="{DD3B044D-3EAC-47E0-B46B-7262DD98B9FC}" srcOrd="4" destOrd="0" presId="urn:microsoft.com/office/officeart/2018/2/layout/IconVerticalSolidList"/>
    <dgm:cxn modelId="{778AC29E-98DB-400E-AF0C-01A1637E97A2}" type="presParOf" srcId="{DD3B044D-3EAC-47E0-B46B-7262DD98B9FC}" destId="{8E05EB85-E15D-4976-A757-77B3817B724E}" srcOrd="0" destOrd="0" presId="urn:microsoft.com/office/officeart/2018/2/layout/IconVerticalSolidList"/>
    <dgm:cxn modelId="{A18D42E8-1E10-4D50-8F4D-E41A93BBB255}" type="presParOf" srcId="{DD3B044D-3EAC-47E0-B46B-7262DD98B9FC}" destId="{CFDC52E6-4958-4C95-B51B-CC3EDC82B8AF}" srcOrd="1" destOrd="0" presId="urn:microsoft.com/office/officeart/2018/2/layout/IconVerticalSolidList"/>
    <dgm:cxn modelId="{7D5FAF86-E167-422E-BE37-DDF29CED7E04}" type="presParOf" srcId="{DD3B044D-3EAC-47E0-B46B-7262DD98B9FC}" destId="{0539A1D5-0442-488B-B6BB-49B07569697C}" srcOrd="2" destOrd="0" presId="urn:microsoft.com/office/officeart/2018/2/layout/IconVerticalSolidList"/>
    <dgm:cxn modelId="{743BC03D-533C-4C96-8AE2-3ABCE939AF15}" type="presParOf" srcId="{DD3B044D-3EAC-47E0-B46B-7262DD98B9FC}" destId="{FE825B27-BF00-43A0-8076-A380236E0324}" srcOrd="3" destOrd="0" presId="urn:microsoft.com/office/officeart/2018/2/layout/IconVerticalSolidList"/>
    <dgm:cxn modelId="{3F987077-F822-4B53-A068-0C4E47CFA7C1}" type="presParOf" srcId="{050CA1FC-657E-4CE0-B72B-12D5087EBA65}" destId="{18E8F78E-DE9E-4026-9A89-1DDDA8D78643}" srcOrd="5" destOrd="0" presId="urn:microsoft.com/office/officeart/2018/2/layout/IconVerticalSolidList"/>
    <dgm:cxn modelId="{47A18483-E871-4B5E-92BC-A461F4836956}" type="presParOf" srcId="{050CA1FC-657E-4CE0-B72B-12D5087EBA65}" destId="{91A61973-FA7E-47C6-AB48-A3FB5D012FC5}" srcOrd="6" destOrd="0" presId="urn:microsoft.com/office/officeart/2018/2/layout/IconVerticalSolidList"/>
    <dgm:cxn modelId="{9EC0138D-56D1-4DBC-9AEA-433E2BC500A8}" type="presParOf" srcId="{91A61973-FA7E-47C6-AB48-A3FB5D012FC5}" destId="{274998CC-F5AF-4837-9EE6-7792224DFE42}" srcOrd="0" destOrd="0" presId="urn:microsoft.com/office/officeart/2018/2/layout/IconVerticalSolidList"/>
    <dgm:cxn modelId="{64417EBE-4423-4AFC-8D41-B27D90ABDD14}" type="presParOf" srcId="{91A61973-FA7E-47C6-AB48-A3FB5D012FC5}" destId="{E92F367B-3399-4F0E-9AB3-C30F1310BC68}" srcOrd="1" destOrd="0" presId="urn:microsoft.com/office/officeart/2018/2/layout/IconVerticalSolidList"/>
    <dgm:cxn modelId="{8683BEA8-C7C4-4367-BD11-32ACE01C7A45}" type="presParOf" srcId="{91A61973-FA7E-47C6-AB48-A3FB5D012FC5}" destId="{99D2874B-9290-4815-B6CB-794F0219EBDD}" srcOrd="2" destOrd="0" presId="urn:microsoft.com/office/officeart/2018/2/layout/IconVerticalSolidList"/>
    <dgm:cxn modelId="{4BAE4180-33A5-495C-B9AD-46640A1AAC88}" type="presParOf" srcId="{91A61973-FA7E-47C6-AB48-A3FB5D012FC5}" destId="{0CC6D483-9A4A-4646-81F7-1A89FCC42044}" srcOrd="3" destOrd="0" presId="urn:microsoft.com/office/officeart/2018/2/layout/IconVerticalSolidList"/>
    <dgm:cxn modelId="{461D2CBC-F67F-455D-AB2B-3A2D80753994}" type="presParOf" srcId="{050CA1FC-657E-4CE0-B72B-12D5087EBA65}" destId="{2CC0D924-D113-4960-8274-996F29A64F9D}" srcOrd="7" destOrd="0" presId="urn:microsoft.com/office/officeart/2018/2/layout/IconVerticalSolidList"/>
    <dgm:cxn modelId="{E7E2F0A4-6049-409B-8333-9A6F2F57FFD9}" type="presParOf" srcId="{050CA1FC-657E-4CE0-B72B-12D5087EBA65}" destId="{61BC04C2-9859-43CA-A549-C906B088746A}" srcOrd="8" destOrd="0" presId="urn:microsoft.com/office/officeart/2018/2/layout/IconVerticalSolidList"/>
    <dgm:cxn modelId="{6DA0F21A-F30C-400C-8D4A-11AC7F9FF726}" type="presParOf" srcId="{61BC04C2-9859-43CA-A549-C906B088746A}" destId="{CA5CF0B9-B747-4144-A8B1-8B9F622435C3}" srcOrd="0" destOrd="0" presId="urn:microsoft.com/office/officeart/2018/2/layout/IconVerticalSolidList"/>
    <dgm:cxn modelId="{CA852B99-5397-4323-9E3F-01A4C123703D}" type="presParOf" srcId="{61BC04C2-9859-43CA-A549-C906B088746A}" destId="{AAA5D35C-FA83-4E70-90F7-EC8A91A6EFF4}" srcOrd="1" destOrd="0" presId="urn:microsoft.com/office/officeart/2018/2/layout/IconVerticalSolidList"/>
    <dgm:cxn modelId="{523B1BF2-25C6-4811-94FA-572773A1690A}" type="presParOf" srcId="{61BC04C2-9859-43CA-A549-C906B088746A}" destId="{EE5B2460-1626-4BBE-8812-D51B052CEC18}" srcOrd="2" destOrd="0" presId="urn:microsoft.com/office/officeart/2018/2/layout/IconVerticalSolidList"/>
    <dgm:cxn modelId="{086ED82B-E3DD-4FEE-B8E3-4DEF8A481590}" type="presParOf" srcId="{61BC04C2-9859-43CA-A549-C906B088746A}" destId="{D7AC04C0-F67A-4C77-9F58-4DBA0E3E0C76}" srcOrd="3" destOrd="0" presId="urn:microsoft.com/office/officeart/2018/2/layout/IconVerticalSolidList"/>
    <dgm:cxn modelId="{B5C0F056-BAE4-4E9E-B60B-167708BA41D3}" type="presParOf" srcId="{050CA1FC-657E-4CE0-B72B-12D5087EBA65}" destId="{A03ED41A-2B5E-40E7-93F4-2BD6239D8AF2}" srcOrd="9" destOrd="0" presId="urn:microsoft.com/office/officeart/2018/2/layout/IconVerticalSolidList"/>
    <dgm:cxn modelId="{899B0ADB-0301-4C3C-AF68-FE59F9AF386C}" type="presParOf" srcId="{050CA1FC-657E-4CE0-B72B-12D5087EBA65}" destId="{21C0E5E4-4A27-4E70-B9EE-3D34348FF564}" srcOrd="10" destOrd="0" presId="urn:microsoft.com/office/officeart/2018/2/layout/IconVerticalSolidList"/>
    <dgm:cxn modelId="{CDFE08CC-7C0F-4EE8-810B-C0FFA2873873}" type="presParOf" srcId="{21C0E5E4-4A27-4E70-B9EE-3D34348FF564}" destId="{703FA889-3AFF-4D16-8B18-7246BD69A9CB}" srcOrd="0" destOrd="0" presId="urn:microsoft.com/office/officeart/2018/2/layout/IconVerticalSolidList"/>
    <dgm:cxn modelId="{0B2E6181-7F09-4BA0-9A67-FE1EBDAA2F1C}" type="presParOf" srcId="{21C0E5E4-4A27-4E70-B9EE-3D34348FF564}" destId="{E3D44ABC-B474-4439-978B-0DD6F101A1E1}" srcOrd="1" destOrd="0" presId="urn:microsoft.com/office/officeart/2018/2/layout/IconVerticalSolidList"/>
    <dgm:cxn modelId="{76BB03DC-B48C-4044-B97A-8DBA92C577A0}" type="presParOf" srcId="{21C0E5E4-4A27-4E70-B9EE-3D34348FF564}" destId="{D23F0B13-47F6-4A6C-B425-0EEA58D74AF0}" srcOrd="2" destOrd="0" presId="urn:microsoft.com/office/officeart/2018/2/layout/IconVerticalSolidList"/>
    <dgm:cxn modelId="{FFDD5CF4-C931-4939-82AF-843FC7E36B36}" type="presParOf" srcId="{21C0E5E4-4A27-4E70-B9EE-3D34348FF564}" destId="{98325475-A64F-4A56-A8D8-9BF4A3BF1FD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0E89B050-24E4-4C15-B573-EF5F14F8E3C2}"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5328FCFD-BD8A-4A5B-8B92-A93ED908B35C}">
      <dgm:prSet/>
      <dgm:spPr/>
      <dgm:t>
        <a:bodyPr/>
        <a:lstStyle/>
        <a:p>
          <a:r>
            <a:rPr lang="en-GB"/>
            <a:t>Programs can be loaded from a HDD into Main Memory.</a:t>
          </a:r>
          <a:endParaRPr lang="en-US"/>
        </a:p>
      </dgm:t>
    </dgm:pt>
    <dgm:pt modelId="{CD228DF0-E2C6-4010-B699-D4BF03F7DE2E}" type="parTrans" cxnId="{58EF699E-65E1-4E94-AD43-54A5EA59BD80}">
      <dgm:prSet/>
      <dgm:spPr/>
      <dgm:t>
        <a:bodyPr/>
        <a:lstStyle/>
        <a:p>
          <a:endParaRPr lang="en-US"/>
        </a:p>
      </dgm:t>
    </dgm:pt>
    <dgm:pt modelId="{BBC0D5CE-6DCC-4132-91D3-0C1A252FFB6E}" type="sibTrans" cxnId="{58EF699E-65E1-4E94-AD43-54A5EA59BD80}">
      <dgm:prSet/>
      <dgm:spPr/>
      <dgm:t>
        <a:bodyPr/>
        <a:lstStyle/>
        <a:p>
          <a:endParaRPr lang="en-US"/>
        </a:p>
      </dgm:t>
    </dgm:pt>
    <dgm:pt modelId="{B6411061-13F4-4183-9137-E57A3E281597}">
      <dgm:prSet/>
      <dgm:spPr/>
      <dgm:t>
        <a:bodyPr/>
        <a:lstStyle/>
        <a:p>
          <a:r>
            <a:rPr lang="en-GB" dirty="0"/>
            <a:t>This process is called </a:t>
          </a:r>
          <a:r>
            <a:rPr lang="en-GB" b="1" i="1" dirty="0"/>
            <a:t>READING or LOADING</a:t>
          </a:r>
          <a:r>
            <a:rPr lang="en-GB" dirty="0"/>
            <a:t>.</a:t>
          </a:r>
          <a:endParaRPr lang="en-US" dirty="0"/>
        </a:p>
      </dgm:t>
    </dgm:pt>
    <dgm:pt modelId="{A860A4A8-C513-47F6-9174-06474DDA1684}" type="parTrans" cxnId="{28DA695F-56B5-4077-B076-2F476BBC8CBF}">
      <dgm:prSet/>
      <dgm:spPr/>
      <dgm:t>
        <a:bodyPr/>
        <a:lstStyle/>
        <a:p>
          <a:endParaRPr lang="en-US"/>
        </a:p>
      </dgm:t>
    </dgm:pt>
    <dgm:pt modelId="{0E17D758-58E0-4474-AB6B-6C9FBA119859}" type="sibTrans" cxnId="{28DA695F-56B5-4077-B076-2F476BBC8CBF}">
      <dgm:prSet/>
      <dgm:spPr/>
      <dgm:t>
        <a:bodyPr/>
        <a:lstStyle/>
        <a:p>
          <a:endParaRPr lang="en-US"/>
        </a:p>
      </dgm:t>
    </dgm:pt>
    <dgm:pt modelId="{33B6DFDD-4778-4FEF-A777-68BF1BC4EF75}">
      <dgm:prSet/>
      <dgm:spPr/>
      <dgm:t>
        <a:bodyPr/>
        <a:lstStyle/>
        <a:p>
          <a:r>
            <a:rPr lang="en-GB"/>
            <a:t>Programs and data can also be saved from main memory to the HDD.</a:t>
          </a:r>
          <a:endParaRPr lang="en-US"/>
        </a:p>
      </dgm:t>
    </dgm:pt>
    <dgm:pt modelId="{0608E43F-A099-4508-B6EA-B5E7E1EB287C}" type="parTrans" cxnId="{FA43F744-D7CA-4194-8058-C122B3692AB8}">
      <dgm:prSet/>
      <dgm:spPr/>
      <dgm:t>
        <a:bodyPr/>
        <a:lstStyle/>
        <a:p>
          <a:endParaRPr lang="en-US"/>
        </a:p>
      </dgm:t>
    </dgm:pt>
    <dgm:pt modelId="{5D9316B6-DFFD-414A-BDB6-720F4F26C726}" type="sibTrans" cxnId="{FA43F744-D7CA-4194-8058-C122B3692AB8}">
      <dgm:prSet/>
      <dgm:spPr/>
      <dgm:t>
        <a:bodyPr/>
        <a:lstStyle/>
        <a:p>
          <a:endParaRPr lang="en-US"/>
        </a:p>
      </dgm:t>
    </dgm:pt>
    <dgm:pt modelId="{D6A1051C-12E6-449E-AF13-143DDBAB50C2}">
      <dgm:prSet/>
      <dgm:spPr/>
      <dgm:t>
        <a:bodyPr/>
        <a:lstStyle/>
        <a:p>
          <a:r>
            <a:rPr lang="en-GB" dirty="0"/>
            <a:t>This process is called </a:t>
          </a:r>
          <a:r>
            <a:rPr lang="en-GB" b="1" i="1" dirty="0"/>
            <a:t>WRITING or SAVING</a:t>
          </a:r>
          <a:r>
            <a:rPr lang="en-GB" dirty="0"/>
            <a:t>.</a:t>
          </a:r>
          <a:endParaRPr lang="en-US" dirty="0"/>
        </a:p>
      </dgm:t>
    </dgm:pt>
    <dgm:pt modelId="{A33CFDC1-EEDB-491E-89FA-B1EDE750A56C}" type="parTrans" cxnId="{FB7D7812-CD1F-47A4-9A5C-30CFFED993D8}">
      <dgm:prSet/>
      <dgm:spPr/>
      <dgm:t>
        <a:bodyPr/>
        <a:lstStyle/>
        <a:p>
          <a:endParaRPr lang="en-US"/>
        </a:p>
      </dgm:t>
    </dgm:pt>
    <dgm:pt modelId="{90DA43CA-27EE-48D9-A5DC-3E0B92ED5521}" type="sibTrans" cxnId="{FB7D7812-CD1F-47A4-9A5C-30CFFED993D8}">
      <dgm:prSet/>
      <dgm:spPr/>
      <dgm:t>
        <a:bodyPr/>
        <a:lstStyle/>
        <a:p>
          <a:endParaRPr lang="en-US"/>
        </a:p>
      </dgm:t>
    </dgm:pt>
    <dgm:pt modelId="{4F3A2780-1E5A-4F21-8E09-B19A70802C0F}" type="pres">
      <dgm:prSet presAssocID="{0E89B050-24E4-4C15-B573-EF5F14F8E3C2}" presName="root" presStyleCnt="0">
        <dgm:presLayoutVars>
          <dgm:dir/>
          <dgm:resizeHandles val="exact"/>
        </dgm:presLayoutVars>
      </dgm:prSet>
      <dgm:spPr/>
    </dgm:pt>
    <dgm:pt modelId="{AB4401DB-DBB2-423C-B2C7-D845D1725346}" type="pres">
      <dgm:prSet presAssocID="{5328FCFD-BD8A-4A5B-8B92-A93ED908B35C}" presName="compNode" presStyleCnt="0"/>
      <dgm:spPr/>
    </dgm:pt>
    <dgm:pt modelId="{3BD8B9D9-DA5A-471F-825A-8423EFD48A11}" type="pres">
      <dgm:prSet presAssocID="{5328FCFD-BD8A-4A5B-8B92-A93ED908B35C}" presName="bgRect" presStyleLbl="bgShp" presStyleIdx="0" presStyleCnt="4"/>
      <dgm:spPr/>
    </dgm:pt>
    <dgm:pt modelId="{253066B7-6982-4BD5-8109-F9C492C0EE22}" type="pres">
      <dgm:prSet presAssocID="{5328FCFD-BD8A-4A5B-8B92-A93ED908B35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709DF65C-A262-4D3C-9AC3-289A2B151194}" type="pres">
      <dgm:prSet presAssocID="{5328FCFD-BD8A-4A5B-8B92-A93ED908B35C}" presName="spaceRect" presStyleCnt="0"/>
      <dgm:spPr/>
    </dgm:pt>
    <dgm:pt modelId="{35E132DC-28D8-4BE9-9281-DA1157BA6E75}" type="pres">
      <dgm:prSet presAssocID="{5328FCFD-BD8A-4A5B-8B92-A93ED908B35C}" presName="parTx" presStyleLbl="revTx" presStyleIdx="0" presStyleCnt="4">
        <dgm:presLayoutVars>
          <dgm:chMax val="0"/>
          <dgm:chPref val="0"/>
        </dgm:presLayoutVars>
      </dgm:prSet>
      <dgm:spPr/>
    </dgm:pt>
    <dgm:pt modelId="{98330CF0-B2CE-4767-8B00-BC106E9ABE06}" type="pres">
      <dgm:prSet presAssocID="{BBC0D5CE-6DCC-4132-91D3-0C1A252FFB6E}" presName="sibTrans" presStyleCnt="0"/>
      <dgm:spPr/>
    </dgm:pt>
    <dgm:pt modelId="{D119B0AB-4D85-4AC3-96C5-514833CA99B0}" type="pres">
      <dgm:prSet presAssocID="{B6411061-13F4-4183-9137-E57A3E281597}" presName="compNode" presStyleCnt="0"/>
      <dgm:spPr/>
    </dgm:pt>
    <dgm:pt modelId="{D7A4C59B-7EA2-48E6-A206-903ECB2FA0DD}" type="pres">
      <dgm:prSet presAssocID="{B6411061-13F4-4183-9137-E57A3E281597}" presName="bgRect" presStyleLbl="bgShp" presStyleIdx="1" presStyleCnt="4"/>
      <dgm:spPr/>
    </dgm:pt>
    <dgm:pt modelId="{77401D2A-5F7D-4501-91F5-3321BCC7678A}" type="pres">
      <dgm:prSet presAssocID="{B6411061-13F4-4183-9137-E57A3E28159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ks"/>
        </a:ext>
      </dgm:extLst>
    </dgm:pt>
    <dgm:pt modelId="{AFE60740-0D2F-4BED-8859-CA8A9BA8D7A5}" type="pres">
      <dgm:prSet presAssocID="{B6411061-13F4-4183-9137-E57A3E281597}" presName="spaceRect" presStyleCnt="0"/>
      <dgm:spPr/>
    </dgm:pt>
    <dgm:pt modelId="{D4D218C3-4960-45CB-B93F-59E90800C165}" type="pres">
      <dgm:prSet presAssocID="{B6411061-13F4-4183-9137-E57A3E281597}" presName="parTx" presStyleLbl="revTx" presStyleIdx="1" presStyleCnt="4">
        <dgm:presLayoutVars>
          <dgm:chMax val="0"/>
          <dgm:chPref val="0"/>
        </dgm:presLayoutVars>
      </dgm:prSet>
      <dgm:spPr/>
    </dgm:pt>
    <dgm:pt modelId="{755B3F1D-F59E-4D75-BBCA-0F181FDA33E9}" type="pres">
      <dgm:prSet presAssocID="{0E17D758-58E0-4474-AB6B-6C9FBA119859}" presName="sibTrans" presStyleCnt="0"/>
      <dgm:spPr/>
    </dgm:pt>
    <dgm:pt modelId="{F4833527-5D04-42FB-A16E-1213DC42E9FB}" type="pres">
      <dgm:prSet presAssocID="{33B6DFDD-4778-4FEF-A777-68BF1BC4EF75}" presName="compNode" presStyleCnt="0"/>
      <dgm:spPr/>
    </dgm:pt>
    <dgm:pt modelId="{3F6BD9CD-0041-432C-9872-804B43643F11}" type="pres">
      <dgm:prSet presAssocID="{33B6DFDD-4778-4FEF-A777-68BF1BC4EF75}" presName="bgRect" presStyleLbl="bgShp" presStyleIdx="2" presStyleCnt="4"/>
      <dgm:spPr/>
    </dgm:pt>
    <dgm:pt modelId="{3E1DCD07-27B1-48F2-BB5C-2B081947A5C0}" type="pres">
      <dgm:prSet presAssocID="{33B6DFDD-4778-4FEF-A777-68BF1BC4EF7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isk"/>
        </a:ext>
      </dgm:extLst>
    </dgm:pt>
    <dgm:pt modelId="{794043FF-E99D-41EC-87AC-BF3CDDC16113}" type="pres">
      <dgm:prSet presAssocID="{33B6DFDD-4778-4FEF-A777-68BF1BC4EF75}" presName="spaceRect" presStyleCnt="0"/>
      <dgm:spPr/>
    </dgm:pt>
    <dgm:pt modelId="{02C0C802-3955-49FE-9327-61C24D5B04A0}" type="pres">
      <dgm:prSet presAssocID="{33B6DFDD-4778-4FEF-A777-68BF1BC4EF75}" presName="parTx" presStyleLbl="revTx" presStyleIdx="2" presStyleCnt="4">
        <dgm:presLayoutVars>
          <dgm:chMax val="0"/>
          <dgm:chPref val="0"/>
        </dgm:presLayoutVars>
      </dgm:prSet>
      <dgm:spPr/>
    </dgm:pt>
    <dgm:pt modelId="{587BDE03-98A7-46D4-886B-A24D81D07884}" type="pres">
      <dgm:prSet presAssocID="{5D9316B6-DFFD-414A-BDB6-720F4F26C726}" presName="sibTrans" presStyleCnt="0"/>
      <dgm:spPr/>
    </dgm:pt>
    <dgm:pt modelId="{1617DE43-C0BA-4FEB-ADE1-0E347992E179}" type="pres">
      <dgm:prSet presAssocID="{D6A1051C-12E6-449E-AF13-143DDBAB50C2}" presName="compNode" presStyleCnt="0"/>
      <dgm:spPr/>
    </dgm:pt>
    <dgm:pt modelId="{219BFD26-7AF1-4D9A-804E-AAE59D634F6D}" type="pres">
      <dgm:prSet presAssocID="{D6A1051C-12E6-449E-AF13-143DDBAB50C2}" presName="bgRect" presStyleLbl="bgShp" presStyleIdx="3" presStyleCnt="4"/>
      <dgm:spPr/>
    </dgm:pt>
    <dgm:pt modelId="{A1300FCA-4E6E-4D1F-8753-7523634093A6}" type="pres">
      <dgm:prSet presAssocID="{D6A1051C-12E6-449E-AF13-143DDBAB50C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encil"/>
        </a:ext>
      </dgm:extLst>
    </dgm:pt>
    <dgm:pt modelId="{9B97A118-33D0-4A0C-8AA8-4C38650DEC03}" type="pres">
      <dgm:prSet presAssocID="{D6A1051C-12E6-449E-AF13-143DDBAB50C2}" presName="spaceRect" presStyleCnt="0"/>
      <dgm:spPr/>
    </dgm:pt>
    <dgm:pt modelId="{040809B6-B9FF-4868-80E2-A2DC42140A32}" type="pres">
      <dgm:prSet presAssocID="{D6A1051C-12E6-449E-AF13-143DDBAB50C2}" presName="parTx" presStyleLbl="revTx" presStyleIdx="3" presStyleCnt="4">
        <dgm:presLayoutVars>
          <dgm:chMax val="0"/>
          <dgm:chPref val="0"/>
        </dgm:presLayoutVars>
      </dgm:prSet>
      <dgm:spPr/>
    </dgm:pt>
  </dgm:ptLst>
  <dgm:cxnLst>
    <dgm:cxn modelId="{FB7D7812-CD1F-47A4-9A5C-30CFFED993D8}" srcId="{0E89B050-24E4-4C15-B573-EF5F14F8E3C2}" destId="{D6A1051C-12E6-449E-AF13-143DDBAB50C2}" srcOrd="3" destOrd="0" parTransId="{A33CFDC1-EEDB-491E-89FA-B1EDE750A56C}" sibTransId="{90DA43CA-27EE-48D9-A5DC-3E0B92ED5521}"/>
    <dgm:cxn modelId="{54B16739-8DBB-4333-99F2-F9256BDC3908}" type="presOf" srcId="{B6411061-13F4-4183-9137-E57A3E281597}" destId="{D4D218C3-4960-45CB-B93F-59E90800C165}" srcOrd="0" destOrd="0" presId="urn:microsoft.com/office/officeart/2018/2/layout/IconVerticalSolidList"/>
    <dgm:cxn modelId="{28DA695F-56B5-4077-B076-2F476BBC8CBF}" srcId="{0E89B050-24E4-4C15-B573-EF5F14F8E3C2}" destId="{B6411061-13F4-4183-9137-E57A3E281597}" srcOrd="1" destOrd="0" parTransId="{A860A4A8-C513-47F6-9174-06474DDA1684}" sibTransId="{0E17D758-58E0-4474-AB6B-6C9FBA119859}"/>
    <dgm:cxn modelId="{D3443062-3407-4609-A9EB-C32879EF4D5A}" type="presOf" srcId="{D6A1051C-12E6-449E-AF13-143DDBAB50C2}" destId="{040809B6-B9FF-4868-80E2-A2DC42140A32}" srcOrd="0" destOrd="0" presId="urn:microsoft.com/office/officeart/2018/2/layout/IconVerticalSolidList"/>
    <dgm:cxn modelId="{FA43F744-D7CA-4194-8058-C122B3692AB8}" srcId="{0E89B050-24E4-4C15-B573-EF5F14F8E3C2}" destId="{33B6DFDD-4778-4FEF-A777-68BF1BC4EF75}" srcOrd="2" destOrd="0" parTransId="{0608E43F-A099-4508-B6EA-B5E7E1EB287C}" sibTransId="{5D9316B6-DFFD-414A-BDB6-720F4F26C726}"/>
    <dgm:cxn modelId="{79CC356D-18F5-4A8B-90AD-FBBF95693FAD}" type="presOf" srcId="{5328FCFD-BD8A-4A5B-8B92-A93ED908B35C}" destId="{35E132DC-28D8-4BE9-9281-DA1157BA6E75}" srcOrd="0" destOrd="0" presId="urn:microsoft.com/office/officeart/2018/2/layout/IconVerticalSolidList"/>
    <dgm:cxn modelId="{395E6F92-7833-4C1E-AA48-B33F9EB01D24}" type="presOf" srcId="{33B6DFDD-4778-4FEF-A777-68BF1BC4EF75}" destId="{02C0C802-3955-49FE-9327-61C24D5B04A0}" srcOrd="0" destOrd="0" presId="urn:microsoft.com/office/officeart/2018/2/layout/IconVerticalSolidList"/>
    <dgm:cxn modelId="{58EF699E-65E1-4E94-AD43-54A5EA59BD80}" srcId="{0E89B050-24E4-4C15-B573-EF5F14F8E3C2}" destId="{5328FCFD-BD8A-4A5B-8B92-A93ED908B35C}" srcOrd="0" destOrd="0" parTransId="{CD228DF0-E2C6-4010-B699-D4BF03F7DE2E}" sibTransId="{BBC0D5CE-6DCC-4132-91D3-0C1A252FFB6E}"/>
    <dgm:cxn modelId="{6C3B32C0-D261-4410-90C6-4E2F21C379F3}" type="presOf" srcId="{0E89B050-24E4-4C15-B573-EF5F14F8E3C2}" destId="{4F3A2780-1E5A-4F21-8E09-B19A70802C0F}" srcOrd="0" destOrd="0" presId="urn:microsoft.com/office/officeart/2018/2/layout/IconVerticalSolidList"/>
    <dgm:cxn modelId="{CBE0BD25-929D-4DF8-8A51-067BD932C0F7}" type="presParOf" srcId="{4F3A2780-1E5A-4F21-8E09-B19A70802C0F}" destId="{AB4401DB-DBB2-423C-B2C7-D845D1725346}" srcOrd="0" destOrd="0" presId="urn:microsoft.com/office/officeart/2018/2/layout/IconVerticalSolidList"/>
    <dgm:cxn modelId="{54B7797B-AA41-4416-A909-620BA4692CE5}" type="presParOf" srcId="{AB4401DB-DBB2-423C-B2C7-D845D1725346}" destId="{3BD8B9D9-DA5A-471F-825A-8423EFD48A11}" srcOrd="0" destOrd="0" presId="urn:microsoft.com/office/officeart/2018/2/layout/IconVerticalSolidList"/>
    <dgm:cxn modelId="{656D7E68-C3F3-47A8-AD17-71EB24C229A1}" type="presParOf" srcId="{AB4401DB-DBB2-423C-B2C7-D845D1725346}" destId="{253066B7-6982-4BD5-8109-F9C492C0EE22}" srcOrd="1" destOrd="0" presId="urn:microsoft.com/office/officeart/2018/2/layout/IconVerticalSolidList"/>
    <dgm:cxn modelId="{CC801C94-9130-4160-AA83-8A728C57E08C}" type="presParOf" srcId="{AB4401DB-DBB2-423C-B2C7-D845D1725346}" destId="{709DF65C-A262-4D3C-9AC3-289A2B151194}" srcOrd="2" destOrd="0" presId="urn:microsoft.com/office/officeart/2018/2/layout/IconVerticalSolidList"/>
    <dgm:cxn modelId="{C552FD51-3ED8-47A5-9BCB-710D627D4733}" type="presParOf" srcId="{AB4401DB-DBB2-423C-B2C7-D845D1725346}" destId="{35E132DC-28D8-4BE9-9281-DA1157BA6E75}" srcOrd="3" destOrd="0" presId="urn:microsoft.com/office/officeart/2018/2/layout/IconVerticalSolidList"/>
    <dgm:cxn modelId="{8E2D956C-C63A-4380-A89A-313F3F80B050}" type="presParOf" srcId="{4F3A2780-1E5A-4F21-8E09-B19A70802C0F}" destId="{98330CF0-B2CE-4767-8B00-BC106E9ABE06}" srcOrd="1" destOrd="0" presId="urn:microsoft.com/office/officeart/2018/2/layout/IconVerticalSolidList"/>
    <dgm:cxn modelId="{CE6032C8-918C-4B15-8F4A-05C9D779F15B}" type="presParOf" srcId="{4F3A2780-1E5A-4F21-8E09-B19A70802C0F}" destId="{D119B0AB-4D85-4AC3-96C5-514833CA99B0}" srcOrd="2" destOrd="0" presId="urn:microsoft.com/office/officeart/2018/2/layout/IconVerticalSolidList"/>
    <dgm:cxn modelId="{DEBACFB5-99E3-468B-93D3-B56BC1008C08}" type="presParOf" srcId="{D119B0AB-4D85-4AC3-96C5-514833CA99B0}" destId="{D7A4C59B-7EA2-48E6-A206-903ECB2FA0DD}" srcOrd="0" destOrd="0" presId="urn:microsoft.com/office/officeart/2018/2/layout/IconVerticalSolidList"/>
    <dgm:cxn modelId="{A1E1CB93-D6B8-4249-BF6F-2FE71D23AFB2}" type="presParOf" srcId="{D119B0AB-4D85-4AC3-96C5-514833CA99B0}" destId="{77401D2A-5F7D-4501-91F5-3321BCC7678A}" srcOrd="1" destOrd="0" presId="urn:microsoft.com/office/officeart/2018/2/layout/IconVerticalSolidList"/>
    <dgm:cxn modelId="{F2BD93E4-C0B0-4B0F-ABEA-0AD27C03EFF7}" type="presParOf" srcId="{D119B0AB-4D85-4AC3-96C5-514833CA99B0}" destId="{AFE60740-0D2F-4BED-8859-CA8A9BA8D7A5}" srcOrd="2" destOrd="0" presId="urn:microsoft.com/office/officeart/2018/2/layout/IconVerticalSolidList"/>
    <dgm:cxn modelId="{2B34B1A1-A690-4BD6-8E58-B71E771B61F8}" type="presParOf" srcId="{D119B0AB-4D85-4AC3-96C5-514833CA99B0}" destId="{D4D218C3-4960-45CB-B93F-59E90800C165}" srcOrd="3" destOrd="0" presId="urn:microsoft.com/office/officeart/2018/2/layout/IconVerticalSolidList"/>
    <dgm:cxn modelId="{5A816506-5B6C-43ED-B89F-489B598310E3}" type="presParOf" srcId="{4F3A2780-1E5A-4F21-8E09-B19A70802C0F}" destId="{755B3F1D-F59E-4D75-BBCA-0F181FDA33E9}" srcOrd="3" destOrd="0" presId="urn:microsoft.com/office/officeart/2018/2/layout/IconVerticalSolidList"/>
    <dgm:cxn modelId="{08837330-BFF0-4F1B-9C7A-EE31DF55AB90}" type="presParOf" srcId="{4F3A2780-1E5A-4F21-8E09-B19A70802C0F}" destId="{F4833527-5D04-42FB-A16E-1213DC42E9FB}" srcOrd="4" destOrd="0" presId="urn:microsoft.com/office/officeart/2018/2/layout/IconVerticalSolidList"/>
    <dgm:cxn modelId="{C4881C64-8369-42B7-B415-37404A0282FF}" type="presParOf" srcId="{F4833527-5D04-42FB-A16E-1213DC42E9FB}" destId="{3F6BD9CD-0041-432C-9872-804B43643F11}" srcOrd="0" destOrd="0" presId="urn:microsoft.com/office/officeart/2018/2/layout/IconVerticalSolidList"/>
    <dgm:cxn modelId="{32573389-A9B7-4E7D-809F-EEE699E69F77}" type="presParOf" srcId="{F4833527-5D04-42FB-A16E-1213DC42E9FB}" destId="{3E1DCD07-27B1-48F2-BB5C-2B081947A5C0}" srcOrd="1" destOrd="0" presId="urn:microsoft.com/office/officeart/2018/2/layout/IconVerticalSolidList"/>
    <dgm:cxn modelId="{40B57132-AF6A-41CC-AE6E-78FF415F244D}" type="presParOf" srcId="{F4833527-5D04-42FB-A16E-1213DC42E9FB}" destId="{794043FF-E99D-41EC-87AC-BF3CDDC16113}" srcOrd="2" destOrd="0" presId="urn:microsoft.com/office/officeart/2018/2/layout/IconVerticalSolidList"/>
    <dgm:cxn modelId="{47FBBB34-B915-46F6-999B-D84E4535DD53}" type="presParOf" srcId="{F4833527-5D04-42FB-A16E-1213DC42E9FB}" destId="{02C0C802-3955-49FE-9327-61C24D5B04A0}" srcOrd="3" destOrd="0" presId="urn:microsoft.com/office/officeart/2018/2/layout/IconVerticalSolidList"/>
    <dgm:cxn modelId="{A02D8183-ECEA-4E2B-BF6E-BE8F7171123E}" type="presParOf" srcId="{4F3A2780-1E5A-4F21-8E09-B19A70802C0F}" destId="{587BDE03-98A7-46D4-886B-A24D81D07884}" srcOrd="5" destOrd="0" presId="urn:microsoft.com/office/officeart/2018/2/layout/IconVerticalSolidList"/>
    <dgm:cxn modelId="{722765DC-3A55-40F3-B278-A99EB10EC619}" type="presParOf" srcId="{4F3A2780-1E5A-4F21-8E09-B19A70802C0F}" destId="{1617DE43-C0BA-4FEB-ADE1-0E347992E179}" srcOrd="6" destOrd="0" presId="urn:microsoft.com/office/officeart/2018/2/layout/IconVerticalSolidList"/>
    <dgm:cxn modelId="{69A8D5D2-39C9-4202-984A-868C28ADCFC9}" type="presParOf" srcId="{1617DE43-C0BA-4FEB-ADE1-0E347992E179}" destId="{219BFD26-7AF1-4D9A-804E-AAE59D634F6D}" srcOrd="0" destOrd="0" presId="urn:microsoft.com/office/officeart/2018/2/layout/IconVerticalSolidList"/>
    <dgm:cxn modelId="{D472C671-01EA-4975-82B5-681A6A3542BF}" type="presParOf" srcId="{1617DE43-C0BA-4FEB-ADE1-0E347992E179}" destId="{A1300FCA-4E6E-4D1F-8753-7523634093A6}" srcOrd="1" destOrd="0" presId="urn:microsoft.com/office/officeart/2018/2/layout/IconVerticalSolidList"/>
    <dgm:cxn modelId="{51464610-291D-468D-BD18-4C4B0F0EC70F}" type="presParOf" srcId="{1617DE43-C0BA-4FEB-ADE1-0E347992E179}" destId="{9B97A118-33D0-4A0C-8AA8-4C38650DEC03}" srcOrd="2" destOrd="0" presId="urn:microsoft.com/office/officeart/2018/2/layout/IconVerticalSolidList"/>
    <dgm:cxn modelId="{E51F63FF-DEA1-436A-8FD4-95C28A4525F4}" type="presParOf" srcId="{1617DE43-C0BA-4FEB-ADE1-0E347992E179}" destId="{040809B6-B9FF-4868-80E2-A2DC42140A3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More RAM means an entire program can be loaded from the hard drive</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RAM is VOLATILE</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If the power is lost, any unsaved data will also be lost</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Not enough RAM can dramatically slow down a PC</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2C9864C9-3584-4F1C-A886-975DA00CB8DD}">
      <dgm:prSet phldrT="[Text]" custT="1"/>
      <dgm:spPr/>
      <dgm:t>
        <a:bodyPr/>
        <a:lstStyle/>
        <a:p>
          <a:r>
            <a:rPr lang="en-GB" sz="1800" dirty="0">
              <a:latin typeface="Congenial" panose="02000503040000020004" pitchFamily="2" charset="0"/>
            </a:rPr>
            <a:t>More RAM means multiple applications can run at the same time without slowing down</a:t>
          </a:r>
        </a:p>
      </dgm:t>
    </dgm:pt>
    <dgm:pt modelId="{BF900E96-02E0-4A39-94E0-04E7F5F35FDB}" type="parTrans" cxnId="{35223015-7CDC-4823-A1ED-4CB51151A5D2}">
      <dgm:prSet/>
      <dgm:spPr/>
      <dgm:t>
        <a:bodyPr/>
        <a:lstStyle/>
        <a:p>
          <a:endParaRPr lang="en-GB"/>
        </a:p>
      </dgm:t>
    </dgm:pt>
    <dgm:pt modelId="{EFCF964A-BFA5-4722-86B3-7036697178A0}" type="sibTrans" cxnId="{35223015-7CDC-4823-A1ED-4CB51151A5D2}">
      <dgm:prSet/>
      <dgm:spPr/>
      <dgm:t>
        <a:bodyPr/>
        <a:lstStyle/>
        <a:p>
          <a:endParaRPr lang="en-GB"/>
        </a:p>
      </dgm:t>
    </dgm:pt>
    <dgm:pt modelId="{60E1753C-2A63-4D3D-936A-AB858058867B}">
      <dgm:prSet phldrT="[Text]" custT="1"/>
      <dgm:spPr/>
      <dgm:t>
        <a:bodyPr/>
        <a:lstStyle/>
        <a:p>
          <a:r>
            <a:rPr lang="en-GB" sz="1800" dirty="0">
              <a:latin typeface="Congenial" panose="02000503040000020004" pitchFamily="2" charset="0"/>
            </a:rPr>
            <a:t>Supports READ WRITE operations</a:t>
          </a:r>
        </a:p>
      </dgm:t>
    </dgm:pt>
    <dgm:pt modelId="{59049F49-EBFD-41E3-BF9D-F844A2B66022}" type="parTrans" cxnId="{625C124A-F8D7-4994-A6EF-10A70E015101}">
      <dgm:prSet/>
      <dgm:spPr/>
      <dgm:t>
        <a:bodyPr/>
        <a:lstStyle/>
        <a:p>
          <a:endParaRPr lang="en-GB"/>
        </a:p>
      </dgm:t>
    </dgm:pt>
    <dgm:pt modelId="{FFDE354E-D53E-4C76-ACDA-484DE487E22E}" type="sibTrans" cxnId="{625C124A-F8D7-4994-A6EF-10A70E015101}">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638"/>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6" custScaleY="79027" custLinFactNeighborX="-1740" custLinFactNeighborY="-50859">
        <dgm:presLayoutVars>
          <dgm:bulletEnabled val="1"/>
        </dgm:presLayoutVars>
      </dgm:prSet>
      <dgm:spPr/>
    </dgm:pt>
    <dgm:pt modelId="{D1D02FA4-B4F7-4504-B746-17587D2AF863}" type="pres">
      <dgm:prSet presAssocID="{3D06D5D5-3B29-4EE9-ACA9-D769A1503FC5}" presName="aSpace2" presStyleCnt="0"/>
      <dgm:spPr/>
    </dgm:pt>
    <dgm:pt modelId="{AC42E7B7-F978-4AA2-AB6C-AA48DC55B412}" type="pres">
      <dgm:prSet presAssocID="{2C9864C9-3584-4F1C-A886-975DA00CB8DD}" presName="childNode" presStyleLbl="node1" presStyleIdx="1" presStyleCnt="6" custScaleY="118707" custLinFactNeighborX="-819" custLinFactNeighborY="-58188">
        <dgm:presLayoutVars>
          <dgm:bulletEnabled val="1"/>
        </dgm:presLayoutVars>
      </dgm:prSet>
      <dgm:spPr/>
    </dgm:pt>
    <dgm:pt modelId="{3D17BA92-18B2-4E2F-9594-80D6FE797078}" type="pres">
      <dgm:prSet presAssocID="{2C9864C9-3584-4F1C-A886-975DA00CB8DD}" presName="aSpace2" presStyleCnt="0"/>
      <dgm:spPr/>
    </dgm:pt>
    <dgm:pt modelId="{09C139A6-B750-40F9-ABDC-19502C6E8770}" type="pres">
      <dgm:prSet presAssocID="{60E1753C-2A63-4D3D-936A-AB858058867B}" presName="childNode" presStyleLbl="node1" presStyleIdx="2" presStyleCnt="6">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3" presStyleCnt="6" custScaleX="106513" custScaleY="104794" custLinFactY="-13577" custLinFactNeighborX="-1108"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4" presStyleCnt="6" custScaleX="107081" custScaleY="116564" custLinFactY="-4931" custLinFactNeighborX="-1271"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5" presStyleCnt="6" custScaleX="108073" custScaleY="132496" custLinFactNeighborX="-1242" custLinFactNeighborY="-22111">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5F147B11-C6EA-4E69-882F-F4879392B229}" type="presOf" srcId="{2C9864C9-3584-4F1C-A886-975DA00CB8DD}" destId="{AC42E7B7-F978-4AA2-AB6C-AA48DC55B412}" srcOrd="0" destOrd="0" presId="urn:microsoft.com/office/officeart/2005/8/layout/lProcess2"/>
    <dgm:cxn modelId="{2F43F611-ED16-4EE6-99B6-4C7A3D9607C0}" type="presOf" srcId="{895F29E2-33E1-4766-976C-CEBF59B454CC}" destId="{EE088B3A-9E12-4F0B-814D-062B9E984979}" srcOrd="0" destOrd="0" presId="urn:microsoft.com/office/officeart/2005/8/layout/lProcess2"/>
    <dgm:cxn modelId="{35223015-7CDC-4823-A1ED-4CB51151A5D2}" srcId="{362EE700-AEB9-4869-AD2A-697190A9B12B}" destId="{2C9864C9-3584-4F1C-A886-975DA00CB8DD}" srcOrd="1" destOrd="0" parTransId="{BF900E96-02E0-4A39-94E0-04E7F5F35FDB}" sibTransId="{EFCF964A-BFA5-4722-86B3-7036697178A0}"/>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625C124A-F8D7-4994-A6EF-10A70E015101}" srcId="{362EE700-AEB9-4869-AD2A-697190A9B12B}" destId="{60E1753C-2A63-4D3D-936A-AB858058867B}" srcOrd="2" destOrd="0" parTransId="{59049F49-EBFD-41E3-BF9D-F844A2B66022}" sibTransId="{FFDE354E-D53E-4C76-ACDA-484DE487E22E}"/>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0FE329CA-6DA3-4A54-85F5-B81C4F6E277D}" type="presOf" srcId="{60E1753C-2A63-4D3D-936A-AB858058867B}" destId="{09C139A6-B750-40F9-ABDC-19502C6E8770}" srcOrd="0" destOrd="0" presId="urn:microsoft.com/office/officeart/2005/8/layout/lProcess2"/>
    <dgm:cxn modelId="{4E8E71D4-22FF-4F46-865E-0545BD24626E}" srcId="{7FD4534E-D4B0-4177-AF59-3069B9B5C77A}" destId="{362EE700-AEB9-4869-AD2A-697190A9B12B}" srcOrd="0" destOrd="0" parTransId="{62088B0D-174C-4721-86C9-36C70A4F0864}" sibTransId="{315EF7C7-6C48-4A83-8E46-7153480F5397}"/>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59096E76-14DF-47AA-BB3F-4A61B3DECDB8}" type="presParOf" srcId="{66DF0316-CE02-40E3-9587-023B16DA6C56}" destId="{AC42E7B7-F978-4AA2-AB6C-AA48DC55B412}" srcOrd="2" destOrd="0" presId="urn:microsoft.com/office/officeart/2005/8/layout/lProcess2"/>
    <dgm:cxn modelId="{D013BE7E-ED8B-4EC7-8C9F-3078177D9A8E}" type="presParOf" srcId="{66DF0316-CE02-40E3-9587-023B16DA6C56}" destId="{3D17BA92-18B2-4E2F-9594-80D6FE797078}" srcOrd="3" destOrd="0" presId="urn:microsoft.com/office/officeart/2005/8/layout/lProcess2"/>
    <dgm:cxn modelId="{47E5BC2C-613E-459C-AEA9-2FA9320260DF}" type="presParOf" srcId="{66DF0316-CE02-40E3-9587-023B16DA6C56}" destId="{09C139A6-B750-40F9-ABDC-19502C6E8770}" srcOrd="4"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77D48ADE-4F2F-478A-A742-9C00FC84093A}"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14C76563-9E09-4E3B-BE9B-6C03116FF396}">
      <dgm:prSet/>
      <dgm:spPr/>
      <dgm:t>
        <a:bodyPr/>
        <a:lstStyle/>
        <a:p>
          <a:pPr>
            <a:lnSpc>
              <a:spcPct val="100000"/>
            </a:lnSpc>
          </a:pPr>
          <a:r>
            <a:rPr lang="en-GB" dirty="0"/>
            <a:t>Try to find three examples of RAM memory from different manufacturers.</a:t>
          </a:r>
          <a:endParaRPr lang="en-US" dirty="0"/>
        </a:p>
      </dgm:t>
    </dgm:pt>
    <dgm:pt modelId="{3646350E-419C-4689-AD9C-E327CFABF47F}" type="parTrans" cxnId="{7A393C72-7616-4825-9153-DAAB8EF0E249}">
      <dgm:prSet/>
      <dgm:spPr/>
      <dgm:t>
        <a:bodyPr/>
        <a:lstStyle/>
        <a:p>
          <a:endParaRPr lang="en-US"/>
        </a:p>
      </dgm:t>
    </dgm:pt>
    <dgm:pt modelId="{D1EE8A95-6A47-4898-8E57-E9C6E5994242}" type="sibTrans" cxnId="{7A393C72-7616-4825-9153-DAAB8EF0E249}">
      <dgm:prSet/>
      <dgm:spPr/>
      <dgm:t>
        <a:bodyPr/>
        <a:lstStyle/>
        <a:p>
          <a:endParaRPr lang="en-US"/>
        </a:p>
      </dgm:t>
    </dgm:pt>
    <dgm:pt modelId="{54A3E159-B978-44EA-9F54-7A08EAC24A58}">
      <dgm:prSet/>
      <dgm:spPr/>
      <dgm:t>
        <a:bodyPr/>
        <a:lstStyle/>
        <a:p>
          <a:pPr>
            <a:lnSpc>
              <a:spcPct val="100000"/>
            </a:lnSpc>
          </a:pPr>
          <a:r>
            <a:rPr lang="en-GB" dirty="0"/>
            <a:t>For memory chip find out:</a:t>
          </a:r>
          <a:endParaRPr lang="en-US" dirty="0"/>
        </a:p>
      </dgm:t>
    </dgm:pt>
    <dgm:pt modelId="{115AB6B2-1BC4-4A02-8D50-7A20F847D63F}" type="parTrans" cxnId="{B13A5442-4C15-4E63-BE18-0C440AF6477D}">
      <dgm:prSet/>
      <dgm:spPr/>
      <dgm:t>
        <a:bodyPr/>
        <a:lstStyle/>
        <a:p>
          <a:endParaRPr lang="en-US"/>
        </a:p>
      </dgm:t>
    </dgm:pt>
    <dgm:pt modelId="{F79CD623-724A-4F40-9AB8-1D44308EE6BA}" type="sibTrans" cxnId="{B13A5442-4C15-4E63-BE18-0C440AF6477D}">
      <dgm:prSet/>
      <dgm:spPr/>
      <dgm:t>
        <a:bodyPr/>
        <a:lstStyle/>
        <a:p>
          <a:endParaRPr lang="en-US"/>
        </a:p>
      </dgm:t>
    </dgm:pt>
    <dgm:pt modelId="{4C946D1A-E02E-4D4A-B191-6CDE32299C0E}">
      <dgm:prSet/>
      <dgm:spPr/>
      <dgm:t>
        <a:bodyPr/>
        <a:lstStyle/>
        <a:p>
          <a:pPr>
            <a:lnSpc>
              <a:spcPct val="100000"/>
            </a:lnSpc>
          </a:pPr>
          <a:r>
            <a:rPr lang="en-GB" b="1" i="1" dirty="0"/>
            <a:t>The size of the memory</a:t>
          </a:r>
          <a:r>
            <a:rPr lang="en-GB" dirty="0"/>
            <a:t>.</a:t>
          </a:r>
          <a:endParaRPr lang="en-US" dirty="0"/>
        </a:p>
      </dgm:t>
    </dgm:pt>
    <dgm:pt modelId="{C5FBE625-CF9C-465A-95D1-14B98F9458C9}" type="parTrans" cxnId="{57A34DC2-5018-4C37-A078-2B7138622CCA}">
      <dgm:prSet/>
      <dgm:spPr/>
      <dgm:t>
        <a:bodyPr/>
        <a:lstStyle/>
        <a:p>
          <a:endParaRPr lang="en-US"/>
        </a:p>
      </dgm:t>
    </dgm:pt>
    <dgm:pt modelId="{32FB275E-7588-4F80-B766-E2F4A7A91063}" type="sibTrans" cxnId="{57A34DC2-5018-4C37-A078-2B7138622CCA}">
      <dgm:prSet/>
      <dgm:spPr/>
      <dgm:t>
        <a:bodyPr/>
        <a:lstStyle/>
        <a:p>
          <a:endParaRPr lang="en-US"/>
        </a:p>
      </dgm:t>
    </dgm:pt>
    <dgm:pt modelId="{10ADC664-672C-4BD3-A0FA-43D2D0EA8726}">
      <dgm:prSet/>
      <dgm:spPr/>
      <dgm:t>
        <a:bodyPr/>
        <a:lstStyle/>
        <a:p>
          <a:pPr>
            <a:lnSpc>
              <a:spcPct val="100000"/>
            </a:lnSpc>
          </a:pPr>
          <a:r>
            <a:rPr lang="en-GB" b="1" i="1" dirty="0"/>
            <a:t>The speed of the memory</a:t>
          </a:r>
          <a:r>
            <a:rPr lang="en-GB" dirty="0"/>
            <a:t>.</a:t>
          </a:r>
          <a:endParaRPr lang="en-US" dirty="0"/>
        </a:p>
      </dgm:t>
    </dgm:pt>
    <dgm:pt modelId="{0478E1C9-9EDE-41F6-BD4E-BF716709BC29}" type="parTrans" cxnId="{399CF1D1-543D-491D-AEC5-6CF5C3EC0B34}">
      <dgm:prSet/>
      <dgm:spPr/>
      <dgm:t>
        <a:bodyPr/>
        <a:lstStyle/>
        <a:p>
          <a:endParaRPr lang="en-US"/>
        </a:p>
      </dgm:t>
    </dgm:pt>
    <dgm:pt modelId="{30DA4F4C-B153-4390-B9B5-44D09316AD2D}" type="sibTrans" cxnId="{399CF1D1-543D-491D-AEC5-6CF5C3EC0B34}">
      <dgm:prSet/>
      <dgm:spPr/>
      <dgm:t>
        <a:bodyPr/>
        <a:lstStyle/>
        <a:p>
          <a:endParaRPr lang="en-US"/>
        </a:p>
      </dgm:t>
    </dgm:pt>
    <dgm:pt modelId="{33F5F5BF-2807-4210-9357-4C58045EDB7D}">
      <dgm:prSet/>
      <dgm:spPr/>
      <dgm:t>
        <a:bodyPr/>
        <a:lstStyle/>
        <a:p>
          <a:pPr>
            <a:lnSpc>
              <a:spcPct val="100000"/>
            </a:lnSpc>
          </a:pPr>
          <a:r>
            <a:rPr lang="en-US" dirty="0"/>
            <a:t>Can you identify any patterns from your research?</a:t>
          </a:r>
        </a:p>
      </dgm:t>
    </dgm:pt>
    <dgm:pt modelId="{C2F32227-DB0A-4548-BCE5-BA74040349F7}" type="parTrans" cxnId="{42EEF48A-124B-4663-B302-7AE9ED4F116A}">
      <dgm:prSet/>
      <dgm:spPr/>
      <dgm:t>
        <a:bodyPr/>
        <a:lstStyle/>
        <a:p>
          <a:endParaRPr lang="en-GB"/>
        </a:p>
      </dgm:t>
    </dgm:pt>
    <dgm:pt modelId="{31B2BE7F-4595-40EC-8F02-0CDD2C6297C0}" type="sibTrans" cxnId="{42EEF48A-124B-4663-B302-7AE9ED4F116A}">
      <dgm:prSet/>
      <dgm:spPr/>
      <dgm:t>
        <a:bodyPr/>
        <a:lstStyle/>
        <a:p>
          <a:endParaRPr lang="en-GB"/>
        </a:p>
      </dgm:t>
    </dgm:pt>
    <dgm:pt modelId="{ABBA0784-B354-483C-9AFA-4F2F0735DEF4}">
      <dgm:prSet/>
      <dgm:spPr/>
      <dgm:t>
        <a:bodyPr/>
        <a:lstStyle/>
        <a:p>
          <a:pPr>
            <a:lnSpc>
              <a:spcPct val="100000"/>
            </a:lnSpc>
          </a:pPr>
          <a:r>
            <a:rPr lang="en-US" b="1" i="1" dirty="0"/>
            <a:t>The cost of the memory</a:t>
          </a:r>
        </a:p>
      </dgm:t>
    </dgm:pt>
    <dgm:pt modelId="{3025592B-C9A3-4774-9FCF-5E129BA55378}" type="parTrans" cxnId="{A33F2DF6-1AD9-4BB5-93B1-F3D1D4F87D9E}">
      <dgm:prSet/>
      <dgm:spPr/>
      <dgm:t>
        <a:bodyPr/>
        <a:lstStyle/>
        <a:p>
          <a:endParaRPr lang="en-GB"/>
        </a:p>
      </dgm:t>
    </dgm:pt>
    <dgm:pt modelId="{7C3A58FF-3863-451A-8335-46C1B815C6BF}" type="sibTrans" cxnId="{A33F2DF6-1AD9-4BB5-93B1-F3D1D4F87D9E}">
      <dgm:prSet/>
      <dgm:spPr/>
      <dgm:t>
        <a:bodyPr/>
        <a:lstStyle/>
        <a:p>
          <a:endParaRPr lang="en-GB"/>
        </a:p>
      </dgm:t>
    </dgm:pt>
    <dgm:pt modelId="{031AD171-2BE9-44D2-8177-A8552ACE251C}" type="pres">
      <dgm:prSet presAssocID="{77D48ADE-4F2F-478A-A742-9C00FC84093A}" presName="root" presStyleCnt="0">
        <dgm:presLayoutVars>
          <dgm:dir/>
          <dgm:resizeHandles val="exact"/>
        </dgm:presLayoutVars>
      </dgm:prSet>
      <dgm:spPr/>
    </dgm:pt>
    <dgm:pt modelId="{224B3EBA-B812-42E4-B460-E5A8A7C0BF61}" type="pres">
      <dgm:prSet presAssocID="{14C76563-9E09-4E3B-BE9B-6C03116FF396}" presName="compNode" presStyleCnt="0"/>
      <dgm:spPr/>
    </dgm:pt>
    <dgm:pt modelId="{2F010705-0A78-4444-9497-504A927ACC57}" type="pres">
      <dgm:prSet presAssocID="{14C76563-9E09-4E3B-BE9B-6C03116FF396}" presName="bgRect" presStyleLbl="bgShp" presStyleIdx="0" presStyleCnt="6"/>
      <dgm:spPr/>
    </dgm:pt>
    <dgm:pt modelId="{C495D863-63E4-416C-BD00-E9CDA615F04D}" type="pres">
      <dgm:prSet presAssocID="{14C76563-9E09-4E3B-BE9B-6C03116FF39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ble"/>
        </a:ext>
      </dgm:extLst>
    </dgm:pt>
    <dgm:pt modelId="{4756A228-2420-486A-9F42-134438796045}" type="pres">
      <dgm:prSet presAssocID="{14C76563-9E09-4E3B-BE9B-6C03116FF396}" presName="spaceRect" presStyleCnt="0"/>
      <dgm:spPr/>
    </dgm:pt>
    <dgm:pt modelId="{EC63C6FD-3757-4FD6-8652-A07046DCA751}" type="pres">
      <dgm:prSet presAssocID="{14C76563-9E09-4E3B-BE9B-6C03116FF396}" presName="parTx" presStyleLbl="revTx" presStyleIdx="0" presStyleCnt="6">
        <dgm:presLayoutVars>
          <dgm:chMax val="0"/>
          <dgm:chPref val="0"/>
        </dgm:presLayoutVars>
      </dgm:prSet>
      <dgm:spPr/>
    </dgm:pt>
    <dgm:pt modelId="{0E0C3679-D0FE-4ADD-BC99-6EB0159FE85F}" type="pres">
      <dgm:prSet presAssocID="{D1EE8A95-6A47-4898-8E57-E9C6E5994242}" presName="sibTrans" presStyleCnt="0"/>
      <dgm:spPr/>
    </dgm:pt>
    <dgm:pt modelId="{4B2C689D-030B-43A4-8B1B-063DA38BDA67}" type="pres">
      <dgm:prSet presAssocID="{54A3E159-B978-44EA-9F54-7A08EAC24A58}" presName="compNode" presStyleCnt="0"/>
      <dgm:spPr/>
    </dgm:pt>
    <dgm:pt modelId="{A39B1A46-7F06-423A-A288-0AF28381EF46}" type="pres">
      <dgm:prSet presAssocID="{54A3E159-B978-44EA-9F54-7A08EAC24A58}" presName="bgRect" presStyleLbl="bgShp" presStyleIdx="1" presStyleCnt="6"/>
      <dgm:spPr/>
    </dgm:pt>
    <dgm:pt modelId="{24FD7BD0-4172-4B9F-9C8A-424CB68CE258}" type="pres">
      <dgm:prSet presAssocID="{54A3E159-B978-44EA-9F54-7A08EAC24A5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ze"/>
        </a:ext>
      </dgm:extLst>
    </dgm:pt>
    <dgm:pt modelId="{C6BA9FD5-215C-410E-BE1A-22EFE9CB4F9B}" type="pres">
      <dgm:prSet presAssocID="{54A3E159-B978-44EA-9F54-7A08EAC24A58}" presName="spaceRect" presStyleCnt="0"/>
      <dgm:spPr/>
    </dgm:pt>
    <dgm:pt modelId="{5D5E3185-CDF9-43CE-B3C6-7366A1D6985A}" type="pres">
      <dgm:prSet presAssocID="{54A3E159-B978-44EA-9F54-7A08EAC24A58}" presName="parTx" presStyleLbl="revTx" presStyleIdx="1" presStyleCnt="6">
        <dgm:presLayoutVars>
          <dgm:chMax val="0"/>
          <dgm:chPref val="0"/>
        </dgm:presLayoutVars>
      </dgm:prSet>
      <dgm:spPr/>
    </dgm:pt>
    <dgm:pt modelId="{BF93453E-F3D0-4AE5-8DE1-C3EDE77D0823}" type="pres">
      <dgm:prSet presAssocID="{F79CD623-724A-4F40-9AB8-1D44308EE6BA}" presName="sibTrans" presStyleCnt="0"/>
      <dgm:spPr/>
    </dgm:pt>
    <dgm:pt modelId="{EB7340AB-0CFB-417F-A2D0-87AA5766D8EF}" type="pres">
      <dgm:prSet presAssocID="{4C946D1A-E02E-4D4A-B191-6CDE32299C0E}" presName="compNode" presStyleCnt="0"/>
      <dgm:spPr/>
    </dgm:pt>
    <dgm:pt modelId="{1CDCAF53-5722-4E5A-95DE-5F173C3273CA}" type="pres">
      <dgm:prSet presAssocID="{4C946D1A-E02E-4D4A-B191-6CDE32299C0E}" presName="bgRect" presStyleLbl="bgShp" presStyleIdx="2" presStyleCnt="6"/>
      <dgm:spPr/>
    </dgm:pt>
    <dgm:pt modelId="{31A955F6-2CAE-4750-940F-B3E24303C151}" type="pres">
      <dgm:prSet presAssocID="{4C946D1A-E02E-4D4A-B191-6CDE32299C0E}"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ity"/>
        </a:ext>
      </dgm:extLst>
    </dgm:pt>
    <dgm:pt modelId="{2F0C9125-9105-4541-A727-713B59C51559}" type="pres">
      <dgm:prSet presAssocID="{4C946D1A-E02E-4D4A-B191-6CDE32299C0E}" presName="spaceRect" presStyleCnt="0"/>
      <dgm:spPr/>
    </dgm:pt>
    <dgm:pt modelId="{4E7BC250-5E5F-4C47-AC72-E107F40E9673}" type="pres">
      <dgm:prSet presAssocID="{4C946D1A-E02E-4D4A-B191-6CDE32299C0E}" presName="parTx" presStyleLbl="revTx" presStyleIdx="2" presStyleCnt="6">
        <dgm:presLayoutVars>
          <dgm:chMax val="0"/>
          <dgm:chPref val="0"/>
        </dgm:presLayoutVars>
      </dgm:prSet>
      <dgm:spPr/>
    </dgm:pt>
    <dgm:pt modelId="{441A6609-FC33-4A08-B570-D96188D28F9F}" type="pres">
      <dgm:prSet presAssocID="{32FB275E-7588-4F80-B766-E2F4A7A91063}" presName="sibTrans" presStyleCnt="0"/>
      <dgm:spPr/>
    </dgm:pt>
    <dgm:pt modelId="{63B24BD1-3E7E-486E-95D3-FA66B022E425}" type="pres">
      <dgm:prSet presAssocID="{10ADC664-672C-4BD3-A0FA-43D2D0EA8726}" presName="compNode" presStyleCnt="0"/>
      <dgm:spPr/>
    </dgm:pt>
    <dgm:pt modelId="{72A3306C-850B-4595-AC65-089C472D30B5}" type="pres">
      <dgm:prSet presAssocID="{10ADC664-672C-4BD3-A0FA-43D2D0EA8726}" presName="bgRect" presStyleLbl="bgShp" presStyleIdx="3" presStyleCnt="6"/>
      <dgm:spPr/>
    </dgm:pt>
    <dgm:pt modelId="{BF3A4258-DFD3-4484-9CFB-D699ECA9EB90}" type="pres">
      <dgm:prSet presAssocID="{10ADC664-672C-4BD3-A0FA-43D2D0EA8726}"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oney"/>
        </a:ext>
      </dgm:extLst>
    </dgm:pt>
    <dgm:pt modelId="{DA122901-4DEE-49B4-8B34-69AC8F979785}" type="pres">
      <dgm:prSet presAssocID="{10ADC664-672C-4BD3-A0FA-43D2D0EA8726}" presName="spaceRect" presStyleCnt="0"/>
      <dgm:spPr/>
    </dgm:pt>
    <dgm:pt modelId="{B3BCB6B0-BFA4-4A78-BBC4-F6127E43EF4A}" type="pres">
      <dgm:prSet presAssocID="{10ADC664-672C-4BD3-A0FA-43D2D0EA8726}" presName="parTx" presStyleLbl="revTx" presStyleIdx="3" presStyleCnt="6">
        <dgm:presLayoutVars>
          <dgm:chMax val="0"/>
          <dgm:chPref val="0"/>
        </dgm:presLayoutVars>
      </dgm:prSet>
      <dgm:spPr/>
    </dgm:pt>
    <dgm:pt modelId="{122AFCC3-E653-4CE2-8FC1-8752C4A45FAB}" type="pres">
      <dgm:prSet presAssocID="{30DA4F4C-B153-4390-B9B5-44D09316AD2D}" presName="sibTrans" presStyleCnt="0"/>
      <dgm:spPr/>
    </dgm:pt>
    <dgm:pt modelId="{517D64EB-A3EF-4560-93B4-E28447C4D756}" type="pres">
      <dgm:prSet presAssocID="{ABBA0784-B354-483C-9AFA-4F2F0735DEF4}" presName="compNode" presStyleCnt="0"/>
      <dgm:spPr/>
    </dgm:pt>
    <dgm:pt modelId="{E424EB01-622A-4970-81AB-9032952EC874}" type="pres">
      <dgm:prSet presAssocID="{ABBA0784-B354-483C-9AFA-4F2F0735DEF4}" presName="bgRect" presStyleLbl="bgShp" presStyleIdx="4" presStyleCnt="6"/>
      <dgm:spPr/>
    </dgm:pt>
    <dgm:pt modelId="{A1B695FC-A5E2-421E-80C7-EBD42EDE4027}" type="pres">
      <dgm:prSet presAssocID="{ABBA0784-B354-483C-9AFA-4F2F0735DEF4}" presName="iconRect" presStyleLbl="node1" presStyleIdx="4" presStyleCnt="6"/>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Pound with solid fill"/>
        </a:ext>
      </dgm:extLst>
    </dgm:pt>
    <dgm:pt modelId="{1554287F-17C6-4C12-97E2-C5A2188CB014}" type="pres">
      <dgm:prSet presAssocID="{ABBA0784-B354-483C-9AFA-4F2F0735DEF4}" presName="spaceRect" presStyleCnt="0"/>
      <dgm:spPr/>
    </dgm:pt>
    <dgm:pt modelId="{38965C63-8456-4E75-9EAF-C07DFC40EC14}" type="pres">
      <dgm:prSet presAssocID="{ABBA0784-B354-483C-9AFA-4F2F0735DEF4}" presName="parTx" presStyleLbl="revTx" presStyleIdx="4" presStyleCnt="6">
        <dgm:presLayoutVars>
          <dgm:chMax val="0"/>
          <dgm:chPref val="0"/>
        </dgm:presLayoutVars>
      </dgm:prSet>
      <dgm:spPr/>
    </dgm:pt>
    <dgm:pt modelId="{D7785121-2A0F-41FC-9D91-B737604E16AB}" type="pres">
      <dgm:prSet presAssocID="{7C3A58FF-3863-451A-8335-46C1B815C6BF}" presName="sibTrans" presStyleCnt="0"/>
      <dgm:spPr/>
    </dgm:pt>
    <dgm:pt modelId="{6893D1E5-8A18-4BE8-A4E1-C58D3FC22474}" type="pres">
      <dgm:prSet presAssocID="{33F5F5BF-2807-4210-9357-4C58045EDB7D}" presName="compNode" presStyleCnt="0"/>
      <dgm:spPr/>
    </dgm:pt>
    <dgm:pt modelId="{957F72AD-77F0-49E3-93BF-152F50F24722}" type="pres">
      <dgm:prSet presAssocID="{33F5F5BF-2807-4210-9357-4C58045EDB7D}" presName="bgRect" presStyleLbl="bgShp" presStyleIdx="5" presStyleCnt="6"/>
      <dgm:spPr/>
    </dgm:pt>
    <dgm:pt modelId="{12D4FCE0-B796-47DE-808A-06194A894792}" type="pres">
      <dgm:prSet presAssocID="{33F5F5BF-2807-4210-9357-4C58045EDB7D}"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Database outline"/>
        </a:ext>
      </dgm:extLst>
    </dgm:pt>
    <dgm:pt modelId="{44325954-E192-40C4-A2E5-08A356DA7F70}" type="pres">
      <dgm:prSet presAssocID="{33F5F5BF-2807-4210-9357-4C58045EDB7D}" presName="spaceRect" presStyleCnt="0"/>
      <dgm:spPr/>
    </dgm:pt>
    <dgm:pt modelId="{8213132C-5A9D-4181-8963-415E5E9E62CC}" type="pres">
      <dgm:prSet presAssocID="{33F5F5BF-2807-4210-9357-4C58045EDB7D}" presName="parTx" presStyleLbl="revTx" presStyleIdx="5" presStyleCnt="6">
        <dgm:presLayoutVars>
          <dgm:chMax val="0"/>
          <dgm:chPref val="0"/>
        </dgm:presLayoutVars>
      </dgm:prSet>
      <dgm:spPr/>
    </dgm:pt>
  </dgm:ptLst>
  <dgm:cxnLst>
    <dgm:cxn modelId="{B102F808-66BF-4940-A905-8E7FE6200A6A}" type="presOf" srcId="{33F5F5BF-2807-4210-9357-4C58045EDB7D}" destId="{8213132C-5A9D-4181-8963-415E5E9E62CC}" srcOrd="0" destOrd="0" presId="urn:microsoft.com/office/officeart/2018/2/layout/IconVerticalSolidList"/>
    <dgm:cxn modelId="{2C663E2C-487B-4759-9B32-D296B9613A05}" type="presOf" srcId="{ABBA0784-B354-483C-9AFA-4F2F0735DEF4}" destId="{38965C63-8456-4E75-9EAF-C07DFC40EC14}" srcOrd="0" destOrd="0" presId="urn:microsoft.com/office/officeart/2018/2/layout/IconVerticalSolidList"/>
    <dgm:cxn modelId="{8A7BD141-293F-420D-971D-18678F82AFD1}" type="presOf" srcId="{77D48ADE-4F2F-478A-A742-9C00FC84093A}" destId="{031AD171-2BE9-44D2-8177-A8552ACE251C}" srcOrd="0" destOrd="0" presId="urn:microsoft.com/office/officeart/2018/2/layout/IconVerticalSolidList"/>
    <dgm:cxn modelId="{B13A5442-4C15-4E63-BE18-0C440AF6477D}" srcId="{77D48ADE-4F2F-478A-A742-9C00FC84093A}" destId="{54A3E159-B978-44EA-9F54-7A08EAC24A58}" srcOrd="1" destOrd="0" parTransId="{115AB6B2-1BC4-4A02-8D50-7A20F847D63F}" sibTransId="{F79CD623-724A-4F40-9AB8-1D44308EE6BA}"/>
    <dgm:cxn modelId="{7A393C72-7616-4825-9153-DAAB8EF0E249}" srcId="{77D48ADE-4F2F-478A-A742-9C00FC84093A}" destId="{14C76563-9E09-4E3B-BE9B-6C03116FF396}" srcOrd="0" destOrd="0" parTransId="{3646350E-419C-4689-AD9C-E327CFABF47F}" sibTransId="{D1EE8A95-6A47-4898-8E57-E9C6E5994242}"/>
    <dgm:cxn modelId="{2D425B7A-4DB6-465C-9CD6-C5CB2FEAEE52}" type="presOf" srcId="{14C76563-9E09-4E3B-BE9B-6C03116FF396}" destId="{EC63C6FD-3757-4FD6-8652-A07046DCA751}" srcOrd="0" destOrd="0" presId="urn:microsoft.com/office/officeart/2018/2/layout/IconVerticalSolidList"/>
    <dgm:cxn modelId="{1AED3385-ACBF-4692-A041-E03B59ACF1FC}" type="presOf" srcId="{10ADC664-672C-4BD3-A0FA-43D2D0EA8726}" destId="{B3BCB6B0-BFA4-4A78-BBC4-F6127E43EF4A}" srcOrd="0" destOrd="0" presId="urn:microsoft.com/office/officeart/2018/2/layout/IconVerticalSolidList"/>
    <dgm:cxn modelId="{42EEF48A-124B-4663-B302-7AE9ED4F116A}" srcId="{77D48ADE-4F2F-478A-A742-9C00FC84093A}" destId="{33F5F5BF-2807-4210-9357-4C58045EDB7D}" srcOrd="5" destOrd="0" parTransId="{C2F32227-DB0A-4548-BCE5-BA74040349F7}" sibTransId="{31B2BE7F-4595-40EC-8F02-0CDD2C6297C0}"/>
    <dgm:cxn modelId="{8A9EB7A9-234E-4254-AD46-084262FF4B5D}" type="presOf" srcId="{54A3E159-B978-44EA-9F54-7A08EAC24A58}" destId="{5D5E3185-CDF9-43CE-B3C6-7366A1D6985A}" srcOrd="0" destOrd="0" presId="urn:microsoft.com/office/officeart/2018/2/layout/IconVerticalSolidList"/>
    <dgm:cxn modelId="{0CC0A5BB-FD8B-4B58-8DC8-FBB9BEB88367}" type="presOf" srcId="{4C946D1A-E02E-4D4A-B191-6CDE32299C0E}" destId="{4E7BC250-5E5F-4C47-AC72-E107F40E9673}" srcOrd="0" destOrd="0" presId="urn:microsoft.com/office/officeart/2018/2/layout/IconVerticalSolidList"/>
    <dgm:cxn modelId="{57A34DC2-5018-4C37-A078-2B7138622CCA}" srcId="{77D48ADE-4F2F-478A-A742-9C00FC84093A}" destId="{4C946D1A-E02E-4D4A-B191-6CDE32299C0E}" srcOrd="2" destOrd="0" parTransId="{C5FBE625-CF9C-465A-95D1-14B98F9458C9}" sibTransId="{32FB275E-7588-4F80-B766-E2F4A7A91063}"/>
    <dgm:cxn modelId="{399CF1D1-543D-491D-AEC5-6CF5C3EC0B34}" srcId="{77D48ADE-4F2F-478A-A742-9C00FC84093A}" destId="{10ADC664-672C-4BD3-A0FA-43D2D0EA8726}" srcOrd="3" destOrd="0" parTransId="{0478E1C9-9EDE-41F6-BD4E-BF716709BC29}" sibTransId="{30DA4F4C-B153-4390-B9B5-44D09316AD2D}"/>
    <dgm:cxn modelId="{A33F2DF6-1AD9-4BB5-93B1-F3D1D4F87D9E}" srcId="{77D48ADE-4F2F-478A-A742-9C00FC84093A}" destId="{ABBA0784-B354-483C-9AFA-4F2F0735DEF4}" srcOrd="4" destOrd="0" parTransId="{3025592B-C9A3-4774-9FCF-5E129BA55378}" sibTransId="{7C3A58FF-3863-451A-8335-46C1B815C6BF}"/>
    <dgm:cxn modelId="{77242C16-3B9D-48CA-9DF9-76F89217966F}" type="presParOf" srcId="{031AD171-2BE9-44D2-8177-A8552ACE251C}" destId="{224B3EBA-B812-42E4-B460-E5A8A7C0BF61}" srcOrd="0" destOrd="0" presId="urn:microsoft.com/office/officeart/2018/2/layout/IconVerticalSolidList"/>
    <dgm:cxn modelId="{EEDF04D0-0E5B-431D-AF24-D8E640E3673F}" type="presParOf" srcId="{224B3EBA-B812-42E4-B460-E5A8A7C0BF61}" destId="{2F010705-0A78-4444-9497-504A927ACC57}" srcOrd="0" destOrd="0" presId="urn:microsoft.com/office/officeart/2018/2/layout/IconVerticalSolidList"/>
    <dgm:cxn modelId="{5AD5F09C-0E5A-4BC7-A5EB-E1A4E26027F5}" type="presParOf" srcId="{224B3EBA-B812-42E4-B460-E5A8A7C0BF61}" destId="{C495D863-63E4-416C-BD00-E9CDA615F04D}" srcOrd="1" destOrd="0" presId="urn:microsoft.com/office/officeart/2018/2/layout/IconVerticalSolidList"/>
    <dgm:cxn modelId="{21D2EB3D-86AE-4C21-829C-63DC85D5867D}" type="presParOf" srcId="{224B3EBA-B812-42E4-B460-E5A8A7C0BF61}" destId="{4756A228-2420-486A-9F42-134438796045}" srcOrd="2" destOrd="0" presId="urn:microsoft.com/office/officeart/2018/2/layout/IconVerticalSolidList"/>
    <dgm:cxn modelId="{8871E471-E016-4F40-874E-9C658AB8EDAD}" type="presParOf" srcId="{224B3EBA-B812-42E4-B460-E5A8A7C0BF61}" destId="{EC63C6FD-3757-4FD6-8652-A07046DCA751}" srcOrd="3" destOrd="0" presId="urn:microsoft.com/office/officeart/2018/2/layout/IconVerticalSolidList"/>
    <dgm:cxn modelId="{E21B056C-13C5-4192-B1EA-53327AA35A78}" type="presParOf" srcId="{031AD171-2BE9-44D2-8177-A8552ACE251C}" destId="{0E0C3679-D0FE-4ADD-BC99-6EB0159FE85F}" srcOrd="1" destOrd="0" presId="urn:microsoft.com/office/officeart/2018/2/layout/IconVerticalSolidList"/>
    <dgm:cxn modelId="{FEB4AB93-C342-4F0B-9661-E9B212F94724}" type="presParOf" srcId="{031AD171-2BE9-44D2-8177-A8552ACE251C}" destId="{4B2C689D-030B-43A4-8B1B-063DA38BDA67}" srcOrd="2" destOrd="0" presId="urn:microsoft.com/office/officeart/2018/2/layout/IconVerticalSolidList"/>
    <dgm:cxn modelId="{66312AA7-5ED2-4745-85B7-2F19BFFBA0D2}" type="presParOf" srcId="{4B2C689D-030B-43A4-8B1B-063DA38BDA67}" destId="{A39B1A46-7F06-423A-A288-0AF28381EF46}" srcOrd="0" destOrd="0" presId="urn:microsoft.com/office/officeart/2018/2/layout/IconVerticalSolidList"/>
    <dgm:cxn modelId="{15E7B184-C8EA-4C1A-988E-774E049831D8}" type="presParOf" srcId="{4B2C689D-030B-43A4-8B1B-063DA38BDA67}" destId="{24FD7BD0-4172-4B9F-9C8A-424CB68CE258}" srcOrd="1" destOrd="0" presId="urn:microsoft.com/office/officeart/2018/2/layout/IconVerticalSolidList"/>
    <dgm:cxn modelId="{7E4AA12E-FB68-4207-AD9F-415C620D587E}" type="presParOf" srcId="{4B2C689D-030B-43A4-8B1B-063DA38BDA67}" destId="{C6BA9FD5-215C-410E-BE1A-22EFE9CB4F9B}" srcOrd="2" destOrd="0" presId="urn:microsoft.com/office/officeart/2018/2/layout/IconVerticalSolidList"/>
    <dgm:cxn modelId="{ED705220-60AF-42E0-872B-6AB7636546E7}" type="presParOf" srcId="{4B2C689D-030B-43A4-8B1B-063DA38BDA67}" destId="{5D5E3185-CDF9-43CE-B3C6-7366A1D6985A}" srcOrd="3" destOrd="0" presId="urn:microsoft.com/office/officeart/2018/2/layout/IconVerticalSolidList"/>
    <dgm:cxn modelId="{3C9573A1-88AC-4746-8E17-EB7EF0B99122}" type="presParOf" srcId="{031AD171-2BE9-44D2-8177-A8552ACE251C}" destId="{BF93453E-F3D0-4AE5-8DE1-C3EDE77D0823}" srcOrd="3" destOrd="0" presId="urn:microsoft.com/office/officeart/2018/2/layout/IconVerticalSolidList"/>
    <dgm:cxn modelId="{6B704538-446E-4154-AC0E-48C97EF3843F}" type="presParOf" srcId="{031AD171-2BE9-44D2-8177-A8552ACE251C}" destId="{EB7340AB-0CFB-417F-A2D0-87AA5766D8EF}" srcOrd="4" destOrd="0" presId="urn:microsoft.com/office/officeart/2018/2/layout/IconVerticalSolidList"/>
    <dgm:cxn modelId="{F0AF9EBC-CB52-4C6F-8740-16618FE0216C}" type="presParOf" srcId="{EB7340AB-0CFB-417F-A2D0-87AA5766D8EF}" destId="{1CDCAF53-5722-4E5A-95DE-5F173C3273CA}" srcOrd="0" destOrd="0" presId="urn:microsoft.com/office/officeart/2018/2/layout/IconVerticalSolidList"/>
    <dgm:cxn modelId="{E3DDCC8C-CC82-4E72-AFD7-4F75170DD64D}" type="presParOf" srcId="{EB7340AB-0CFB-417F-A2D0-87AA5766D8EF}" destId="{31A955F6-2CAE-4750-940F-B3E24303C151}" srcOrd="1" destOrd="0" presId="urn:microsoft.com/office/officeart/2018/2/layout/IconVerticalSolidList"/>
    <dgm:cxn modelId="{A44DD759-7532-40CF-98EA-3EE5BB3903AB}" type="presParOf" srcId="{EB7340AB-0CFB-417F-A2D0-87AA5766D8EF}" destId="{2F0C9125-9105-4541-A727-713B59C51559}" srcOrd="2" destOrd="0" presId="urn:microsoft.com/office/officeart/2018/2/layout/IconVerticalSolidList"/>
    <dgm:cxn modelId="{E838DF0E-2A75-462C-AE34-EC9A3F936525}" type="presParOf" srcId="{EB7340AB-0CFB-417F-A2D0-87AA5766D8EF}" destId="{4E7BC250-5E5F-4C47-AC72-E107F40E9673}" srcOrd="3" destOrd="0" presId="urn:microsoft.com/office/officeart/2018/2/layout/IconVerticalSolidList"/>
    <dgm:cxn modelId="{FFF8FE41-90E0-4CAE-9214-C4B5940461AE}" type="presParOf" srcId="{031AD171-2BE9-44D2-8177-A8552ACE251C}" destId="{441A6609-FC33-4A08-B570-D96188D28F9F}" srcOrd="5" destOrd="0" presId="urn:microsoft.com/office/officeart/2018/2/layout/IconVerticalSolidList"/>
    <dgm:cxn modelId="{FFCDD1EE-6C38-4681-8BDB-3E4115A873E2}" type="presParOf" srcId="{031AD171-2BE9-44D2-8177-A8552ACE251C}" destId="{63B24BD1-3E7E-486E-95D3-FA66B022E425}" srcOrd="6" destOrd="0" presId="urn:microsoft.com/office/officeart/2018/2/layout/IconVerticalSolidList"/>
    <dgm:cxn modelId="{E4F1CC25-5EAD-4F97-BE32-2CE7615137FF}" type="presParOf" srcId="{63B24BD1-3E7E-486E-95D3-FA66B022E425}" destId="{72A3306C-850B-4595-AC65-089C472D30B5}" srcOrd="0" destOrd="0" presId="urn:microsoft.com/office/officeart/2018/2/layout/IconVerticalSolidList"/>
    <dgm:cxn modelId="{A5F74BF3-959A-44ED-A118-323DC3CAC1B3}" type="presParOf" srcId="{63B24BD1-3E7E-486E-95D3-FA66B022E425}" destId="{BF3A4258-DFD3-4484-9CFB-D699ECA9EB90}" srcOrd="1" destOrd="0" presId="urn:microsoft.com/office/officeart/2018/2/layout/IconVerticalSolidList"/>
    <dgm:cxn modelId="{8F4ABFC4-1AA8-4D35-BF6C-DA2458ED5DC3}" type="presParOf" srcId="{63B24BD1-3E7E-486E-95D3-FA66B022E425}" destId="{DA122901-4DEE-49B4-8B34-69AC8F979785}" srcOrd="2" destOrd="0" presId="urn:microsoft.com/office/officeart/2018/2/layout/IconVerticalSolidList"/>
    <dgm:cxn modelId="{EA2EF01B-175B-432D-B620-625C8364C970}" type="presParOf" srcId="{63B24BD1-3E7E-486E-95D3-FA66B022E425}" destId="{B3BCB6B0-BFA4-4A78-BBC4-F6127E43EF4A}" srcOrd="3" destOrd="0" presId="urn:microsoft.com/office/officeart/2018/2/layout/IconVerticalSolidList"/>
    <dgm:cxn modelId="{D4746737-2A7E-4788-9E7B-4C4C68B38A40}" type="presParOf" srcId="{031AD171-2BE9-44D2-8177-A8552ACE251C}" destId="{122AFCC3-E653-4CE2-8FC1-8752C4A45FAB}" srcOrd="7" destOrd="0" presId="urn:microsoft.com/office/officeart/2018/2/layout/IconVerticalSolidList"/>
    <dgm:cxn modelId="{4D375681-44C1-4458-BF5F-E407B8068490}" type="presParOf" srcId="{031AD171-2BE9-44D2-8177-A8552ACE251C}" destId="{517D64EB-A3EF-4560-93B4-E28447C4D756}" srcOrd="8" destOrd="0" presId="urn:microsoft.com/office/officeart/2018/2/layout/IconVerticalSolidList"/>
    <dgm:cxn modelId="{7B946093-FE17-4656-A51E-94B7EC54DBE4}" type="presParOf" srcId="{517D64EB-A3EF-4560-93B4-E28447C4D756}" destId="{E424EB01-622A-4970-81AB-9032952EC874}" srcOrd="0" destOrd="0" presId="urn:microsoft.com/office/officeart/2018/2/layout/IconVerticalSolidList"/>
    <dgm:cxn modelId="{FBA9B10B-7491-47F4-8D3E-2692B54275D3}" type="presParOf" srcId="{517D64EB-A3EF-4560-93B4-E28447C4D756}" destId="{A1B695FC-A5E2-421E-80C7-EBD42EDE4027}" srcOrd="1" destOrd="0" presId="urn:microsoft.com/office/officeart/2018/2/layout/IconVerticalSolidList"/>
    <dgm:cxn modelId="{5053E2CC-F351-4CC1-B89C-739B25EEC541}" type="presParOf" srcId="{517D64EB-A3EF-4560-93B4-E28447C4D756}" destId="{1554287F-17C6-4C12-97E2-C5A2188CB014}" srcOrd="2" destOrd="0" presId="urn:microsoft.com/office/officeart/2018/2/layout/IconVerticalSolidList"/>
    <dgm:cxn modelId="{DE55A98A-992A-4C82-B9DB-1A8656679481}" type="presParOf" srcId="{517D64EB-A3EF-4560-93B4-E28447C4D756}" destId="{38965C63-8456-4E75-9EAF-C07DFC40EC14}" srcOrd="3" destOrd="0" presId="urn:microsoft.com/office/officeart/2018/2/layout/IconVerticalSolidList"/>
    <dgm:cxn modelId="{020CCE43-A79C-434D-A373-9719E1FD7A19}" type="presParOf" srcId="{031AD171-2BE9-44D2-8177-A8552ACE251C}" destId="{D7785121-2A0F-41FC-9D91-B737604E16AB}" srcOrd="9" destOrd="0" presId="urn:microsoft.com/office/officeart/2018/2/layout/IconVerticalSolidList"/>
    <dgm:cxn modelId="{DB70D416-1C79-488C-B6DB-ACC2D7650A5E}" type="presParOf" srcId="{031AD171-2BE9-44D2-8177-A8552ACE251C}" destId="{6893D1E5-8A18-4BE8-A4E1-C58D3FC22474}" srcOrd="10" destOrd="0" presId="urn:microsoft.com/office/officeart/2018/2/layout/IconVerticalSolidList"/>
    <dgm:cxn modelId="{E8BE1AF1-2D22-453E-A0F8-C818346EEA78}" type="presParOf" srcId="{6893D1E5-8A18-4BE8-A4E1-C58D3FC22474}" destId="{957F72AD-77F0-49E3-93BF-152F50F24722}" srcOrd="0" destOrd="0" presId="urn:microsoft.com/office/officeart/2018/2/layout/IconVerticalSolidList"/>
    <dgm:cxn modelId="{46ED8E35-582A-4FFB-85A8-60DE1D685C2A}" type="presParOf" srcId="{6893D1E5-8A18-4BE8-A4E1-C58D3FC22474}" destId="{12D4FCE0-B796-47DE-808A-06194A894792}" srcOrd="1" destOrd="0" presId="urn:microsoft.com/office/officeart/2018/2/layout/IconVerticalSolidList"/>
    <dgm:cxn modelId="{AEC5EA7E-8A21-43BE-94BB-481A93C4C71D}" type="presParOf" srcId="{6893D1E5-8A18-4BE8-A4E1-C58D3FC22474}" destId="{44325954-E192-40C4-A2E5-08A356DA7F70}" srcOrd="2" destOrd="0" presId="urn:microsoft.com/office/officeart/2018/2/layout/IconVerticalSolidList"/>
    <dgm:cxn modelId="{2787FFB8-FB55-4DA0-A8DA-7C3D3E411944}" type="presParOf" srcId="{6893D1E5-8A18-4BE8-A4E1-C58D3FC22474}" destId="{8213132C-5A9D-4181-8963-415E5E9E62C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AE0964B7-A7C1-494E-A2F4-85B5E1D92BF8}"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59C2D9F3-0D25-46D8-BFCD-82C0C77D85F0}">
      <dgm:prSet/>
      <dgm:spPr/>
      <dgm:t>
        <a:bodyPr/>
        <a:lstStyle/>
        <a:p>
          <a:r>
            <a:rPr lang="en-GB"/>
            <a:t>All personal computers will now have the ability to connect to a local network.</a:t>
          </a:r>
          <a:endParaRPr lang="en-US"/>
        </a:p>
      </dgm:t>
    </dgm:pt>
    <dgm:pt modelId="{6D9E645E-F278-4FDB-B686-B297ABDE9EF1}" type="parTrans" cxnId="{E226E6E9-59B8-4287-BBD0-3FCA144ACF7D}">
      <dgm:prSet/>
      <dgm:spPr/>
      <dgm:t>
        <a:bodyPr/>
        <a:lstStyle/>
        <a:p>
          <a:endParaRPr lang="en-US"/>
        </a:p>
      </dgm:t>
    </dgm:pt>
    <dgm:pt modelId="{18BD0310-4E68-4A48-97E7-0EE006BB4576}" type="sibTrans" cxnId="{E226E6E9-59B8-4287-BBD0-3FCA144ACF7D}">
      <dgm:prSet/>
      <dgm:spPr/>
      <dgm:t>
        <a:bodyPr/>
        <a:lstStyle/>
        <a:p>
          <a:endParaRPr lang="en-US"/>
        </a:p>
      </dgm:t>
    </dgm:pt>
    <dgm:pt modelId="{03482856-49F6-4A83-B263-12AC12A3DF6E}">
      <dgm:prSet/>
      <dgm:spPr/>
      <dgm:t>
        <a:bodyPr/>
        <a:lstStyle/>
        <a:p>
          <a:r>
            <a:rPr lang="en-GB"/>
            <a:t>This connection can either be wired (using Ethernet cables).</a:t>
          </a:r>
          <a:endParaRPr lang="en-US"/>
        </a:p>
      </dgm:t>
    </dgm:pt>
    <dgm:pt modelId="{996EEEA2-486E-4CD1-B97B-B2C7F58CC92D}" type="parTrans" cxnId="{C87A28AF-E024-44A0-8170-AFBD64F197AD}">
      <dgm:prSet/>
      <dgm:spPr/>
      <dgm:t>
        <a:bodyPr/>
        <a:lstStyle/>
        <a:p>
          <a:endParaRPr lang="en-US"/>
        </a:p>
      </dgm:t>
    </dgm:pt>
    <dgm:pt modelId="{B5F64FB0-6ACE-413A-951A-4EBA4013A0FE}" type="sibTrans" cxnId="{C87A28AF-E024-44A0-8170-AFBD64F197AD}">
      <dgm:prSet/>
      <dgm:spPr/>
      <dgm:t>
        <a:bodyPr/>
        <a:lstStyle/>
        <a:p>
          <a:endParaRPr lang="en-US"/>
        </a:p>
      </dgm:t>
    </dgm:pt>
    <dgm:pt modelId="{5E8E3089-5DC0-4C0C-8101-2BB308B1BDE2}">
      <dgm:prSet/>
      <dgm:spPr/>
      <dgm:t>
        <a:bodyPr/>
        <a:lstStyle/>
        <a:p>
          <a:r>
            <a:rPr lang="en-GB"/>
            <a:t>It could be wireless, using inbuilt wireless cards.</a:t>
          </a:r>
          <a:endParaRPr lang="en-US"/>
        </a:p>
      </dgm:t>
    </dgm:pt>
    <dgm:pt modelId="{93AC750F-3156-4828-BCFF-5A220166F34A}" type="parTrans" cxnId="{D52259FE-76D4-4DCB-8547-7E5DA70D544B}">
      <dgm:prSet/>
      <dgm:spPr/>
      <dgm:t>
        <a:bodyPr/>
        <a:lstStyle/>
        <a:p>
          <a:endParaRPr lang="en-US"/>
        </a:p>
      </dgm:t>
    </dgm:pt>
    <dgm:pt modelId="{BCDC0601-7750-472A-AD8E-87CBF48F9C07}" type="sibTrans" cxnId="{D52259FE-76D4-4DCB-8547-7E5DA70D544B}">
      <dgm:prSet/>
      <dgm:spPr/>
      <dgm:t>
        <a:bodyPr/>
        <a:lstStyle/>
        <a:p>
          <a:endParaRPr lang="en-US"/>
        </a:p>
      </dgm:t>
    </dgm:pt>
    <dgm:pt modelId="{07E40FC8-6084-4296-87A2-61B1BE116C41}">
      <dgm:prSet/>
      <dgm:spPr/>
      <dgm:t>
        <a:bodyPr/>
        <a:lstStyle/>
        <a:p>
          <a:r>
            <a:rPr lang="en-GB"/>
            <a:t>Most modern motherboards have wireless connectivity built.</a:t>
          </a:r>
          <a:endParaRPr lang="en-US"/>
        </a:p>
      </dgm:t>
    </dgm:pt>
    <dgm:pt modelId="{CD96A1B8-7800-488F-819F-26CD2D321D66}" type="parTrans" cxnId="{3ED07741-9990-42A3-A105-3925BEB58FE6}">
      <dgm:prSet/>
      <dgm:spPr/>
      <dgm:t>
        <a:bodyPr/>
        <a:lstStyle/>
        <a:p>
          <a:endParaRPr lang="en-US"/>
        </a:p>
      </dgm:t>
    </dgm:pt>
    <dgm:pt modelId="{A804618A-D5EC-403B-B235-4BD86B35513B}" type="sibTrans" cxnId="{3ED07741-9990-42A3-A105-3925BEB58FE6}">
      <dgm:prSet/>
      <dgm:spPr/>
      <dgm:t>
        <a:bodyPr/>
        <a:lstStyle/>
        <a:p>
          <a:endParaRPr lang="en-US"/>
        </a:p>
      </dgm:t>
    </dgm:pt>
    <dgm:pt modelId="{E7FA3B05-F29D-442C-933F-A5BB75279187}" type="pres">
      <dgm:prSet presAssocID="{AE0964B7-A7C1-494E-A2F4-85B5E1D92BF8}" presName="root" presStyleCnt="0">
        <dgm:presLayoutVars>
          <dgm:dir/>
          <dgm:resizeHandles val="exact"/>
        </dgm:presLayoutVars>
      </dgm:prSet>
      <dgm:spPr/>
    </dgm:pt>
    <dgm:pt modelId="{994FA223-A842-48B4-AE79-495E602E202B}" type="pres">
      <dgm:prSet presAssocID="{59C2D9F3-0D25-46D8-BFCD-82C0C77D85F0}" presName="compNode" presStyleCnt="0"/>
      <dgm:spPr/>
    </dgm:pt>
    <dgm:pt modelId="{C3B4139F-6317-4B8A-9B5A-4076E75B7FF2}" type="pres">
      <dgm:prSet presAssocID="{59C2D9F3-0D25-46D8-BFCD-82C0C77D85F0}" presName="bgRect" presStyleLbl="bgShp" presStyleIdx="0" presStyleCnt="4"/>
      <dgm:spPr/>
    </dgm:pt>
    <dgm:pt modelId="{AA63943D-CCC0-4419-93B9-FD911E1BB96A}" type="pres">
      <dgm:prSet presAssocID="{59C2D9F3-0D25-46D8-BFCD-82C0C77D85F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 Network"/>
        </a:ext>
      </dgm:extLst>
    </dgm:pt>
    <dgm:pt modelId="{74DE11C5-8A96-4784-96FE-39267B7A48DF}" type="pres">
      <dgm:prSet presAssocID="{59C2D9F3-0D25-46D8-BFCD-82C0C77D85F0}" presName="spaceRect" presStyleCnt="0"/>
      <dgm:spPr/>
    </dgm:pt>
    <dgm:pt modelId="{BC18C190-E4BE-40A6-A3F9-C9010A80F1E4}" type="pres">
      <dgm:prSet presAssocID="{59C2D9F3-0D25-46D8-BFCD-82C0C77D85F0}" presName="parTx" presStyleLbl="revTx" presStyleIdx="0" presStyleCnt="4">
        <dgm:presLayoutVars>
          <dgm:chMax val="0"/>
          <dgm:chPref val="0"/>
        </dgm:presLayoutVars>
      </dgm:prSet>
      <dgm:spPr/>
    </dgm:pt>
    <dgm:pt modelId="{93E227A2-EFDB-46FB-8701-0B724E0435A9}" type="pres">
      <dgm:prSet presAssocID="{18BD0310-4E68-4A48-97E7-0EE006BB4576}" presName="sibTrans" presStyleCnt="0"/>
      <dgm:spPr/>
    </dgm:pt>
    <dgm:pt modelId="{F1BB37B1-CC84-40CD-8465-A07A510D312D}" type="pres">
      <dgm:prSet presAssocID="{03482856-49F6-4A83-B263-12AC12A3DF6E}" presName="compNode" presStyleCnt="0"/>
      <dgm:spPr/>
    </dgm:pt>
    <dgm:pt modelId="{4096D992-18A3-4D66-B4C2-C7CC82E2FB9E}" type="pres">
      <dgm:prSet presAssocID="{03482856-49F6-4A83-B263-12AC12A3DF6E}" presName="bgRect" presStyleLbl="bgShp" presStyleIdx="1" presStyleCnt="4"/>
      <dgm:spPr/>
    </dgm:pt>
    <dgm:pt modelId="{205BA3F7-18F7-403E-B827-4500A01AED67}" type="pres">
      <dgm:prSet presAssocID="{03482856-49F6-4A83-B263-12AC12A3DF6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ireless"/>
        </a:ext>
      </dgm:extLst>
    </dgm:pt>
    <dgm:pt modelId="{4F895979-AD94-4933-AC78-0D3321B1CD41}" type="pres">
      <dgm:prSet presAssocID="{03482856-49F6-4A83-B263-12AC12A3DF6E}" presName="spaceRect" presStyleCnt="0"/>
      <dgm:spPr/>
    </dgm:pt>
    <dgm:pt modelId="{9F986768-1282-40FF-A377-6BEDBE5ADFEF}" type="pres">
      <dgm:prSet presAssocID="{03482856-49F6-4A83-B263-12AC12A3DF6E}" presName="parTx" presStyleLbl="revTx" presStyleIdx="1" presStyleCnt="4">
        <dgm:presLayoutVars>
          <dgm:chMax val="0"/>
          <dgm:chPref val="0"/>
        </dgm:presLayoutVars>
      </dgm:prSet>
      <dgm:spPr/>
    </dgm:pt>
    <dgm:pt modelId="{B852BC66-F920-4CF5-A92B-DEC8AC63F5B9}" type="pres">
      <dgm:prSet presAssocID="{B5F64FB0-6ACE-413A-951A-4EBA4013A0FE}" presName="sibTrans" presStyleCnt="0"/>
      <dgm:spPr/>
    </dgm:pt>
    <dgm:pt modelId="{F7EC95F5-B1C2-4022-A468-90C157D4B17E}" type="pres">
      <dgm:prSet presAssocID="{5E8E3089-5DC0-4C0C-8101-2BB308B1BDE2}" presName="compNode" presStyleCnt="0"/>
      <dgm:spPr/>
    </dgm:pt>
    <dgm:pt modelId="{8B2CA589-2845-4F59-8DF1-93ED554C3B9D}" type="pres">
      <dgm:prSet presAssocID="{5E8E3089-5DC0-4C0C-8101-2BB308B1BDE2}" presName="bgRect" presStyleLbl="bgShp" presStyleIdx="2" presStyleCnt="4"/>
      <dgm:spPr/>
    </dgm:pt>
    <dgm:pt modelId="{63BB1FAC-3832-4DBE-95FE-110FA57F2D06}" type="pres">
      <dgm:prSet presAssocID="{5E8E3089-5DC0-4C0C-8101-2BB308B1BDE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luetooth"/>
        </a:ext>
      </dgm:extLst>
    </dgm:pt>
    <dgm:pt modelId="{437541B3-B36B-445C-B845-D9FB18FEB0C0}" type="pres">
      <dgm:prSet presAssocID="{5E8E3089-5DC0-4C0C-8101-2BB308B1BDE2}" presName="spaceRect" presStyleCnt="0"/>
      <dgm:spPr/>
    </dgm:pt>
    <dgm:pt modelId="{20A82313-F6CD-4B10-B3F7-FDCD880968B1}" type="pres">
      <dgm:prSet presAssocID="{5E8E3089-5DC0-4C0C-8101-2BB308B1BDE2}" presName="parTx" presStyleLbl="revTx" presStyleIdx="2" presStyleCnt="4">
        <dgm:presLayoutVars>
          <dgm:chMax val="0"/>
          <dgm:chPref val="0"/>
        </dgm:presLayoutVars>
      </dgm:prSet>
      <dgm:spPr/>
    </dgm:pt>
    <dgm:pt modelId="{795473BB-C79A-4FCA-92A4-FD9A3AF7BB42}" type="pres">
      <dgm:prSet presAssocID="{BCDC0601-7750-472A-AD8E-87CBF48F9C07}" presName="sibTrans" presStyleCnt="0"/>
      <dgm:spPr/>
    </dgm:pt>
    <dgm:pt modelId="{E40EBA8A-4C42-4EC4-B409-0C917F0DF6AF}" type="pres">
      <dgm:prSet presAssocID="{07E40FC8-6084-4296-87A2-61B1BE116C41}" presName="compNode" presStyleCnt="0"/>
      <dgm:spPr/>
    </dgm:pt>
    <dgm:pt modelId="{2D08B89C-664F-46AF-AD34-1C6CF0B1E847}" type="pres">
      <dgm:prSet presAssocID="{07E40FC8-6084-4296-87A2-61B1BE116C41}" presName="bgRect" presStyleLbl="bgShp" presStyleIdx="3" presStyleCnt="4"/>
      <dgm:spPr/>
    </dgm:pt>
    <dgm:pt modelId="{4E601AE7-3054-4005-8C28-8B72E81477C4}" type="pres">
      <dgm:prSet presAssocID="{07E40FC8-6084-4296-87A2-61B1BE116C4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ream"/>
        </a:ext>
      </dgm:extLst>
    </dgm:pt>
    <dgm:pt modelId="{E13AA827-EADB-4814-BE24-64B01FC9B259}" type="pres">
      <dgm:prSet presAssocID="{07E40FC8-6084-4296-87A2-61B1BE116C41}" presName="spaceRect" presStyleCnt="0"/>
      <dgm:spPr/>
    </dgm:pt>
    <dgm:pt modelId="{FE8B127F-C0FA-4BB7-8ED6-45890C6393E1}" type="pres">
      <dgm:prSet presAssocID="{07E40FC8-6084-4296-87A2-61B1BE116C41}" presName="parTx" presStyleLbl="revTx" presStyleIdx="3" presStyleCnt="4">
        <dgm:presLayoutVars>
          <dgm:chMax val="0"/>
          <dgm:chPref val="0"/>
        </dgm:presLayoutVars>
      </dgm:prSet>
      <dgm:spPr/>
    </dgm:pt>
  </dgm:ptLst>
  <dgm:cxnLst>
    <dgm:cxn modelId="{679AC114-A988-4860-B924-BD23A7BFC1CE}" type="presOf" srcId="{AE0964B7-A7C1-494E-A2F4-85B5E1D92BF8}" destId="{E7FA3B05-F29D-442C-933F-A5BB75279187}" srcOrd="0" destOrd="0" presId="urn:microsoft.com/office/officeart/2018/2/layout/IconVerticalSolidList"/>
    <dgm:cxn modelId="{3ED07741-9990-42A3-A105-3925BEB58FE6}" srcId="{AE0964B7-A7C1-494E-A2F4-85B5E1D92BF8}" destId="{07E40FC8-6084-4296-87A2-61B1BE116C41}" srcOrd="3" destOrd="0" parTransId="{CD96A1B8-7800-488F-819F-26CD2D321D66}" sibTransId="{A804618A-D5EC-403B-B235-4BD86B35513B}"/>
    <dgm:cxn modelId="{FF2BA257-5AC7-4AF0-8E08-3652DCC37042}" type="presOf" srcId="{59C2D9F3-0D25-46D8-BFCD-82C0C77D85F0}" destId="{BC18C190-E4BE-40A6-A3F9-C9010A80F1E4}" srcOrd="0" destOrd="0" presId="urn:microsoft.com/office/officeart/2018/2/layout/IconVerticalSolidList"/>
    <dgm:cxn modelId="{E6605EA4-0D8E-4464-ABC0-DD4F1551E541}" type="presOf" srcId="{5E8E3089-5DC0-4C0C-8101-2BB308B1BDE2}" destId="{20A82313-F6CD-4B10-B3F7-FDCD880968B1}" srcOrd="0" destOrd="0" presId="urn:microsoft.com/office/officeart/2018/2/layout/IconVerticalSolidList"/>
    <dgm:cxn modelId="{C87A28AF-E024-44A0-8170-AFBD64F197AD}" srcId="{AE0964B7-A7C1-494E-A2F4-85B5E1D92BF8}" destId="{03482856-49F6-4A83-B263-12AC12A3DF6E}" srcOrd="1" destOrd="0" parTransId="{996EEEA2-486E-4CD1-B97B-B2C7F58CC92D}" sibTransId="{B5F64FB0-6ACE-413A-951A-4EBA4013A0FE}"/>
    <dgm:cxn modelId="{745AD8BB-46A7-401D-A3A5-6218AB2650F4}" type="presOf" srcId="{07E40FC8-6084-4296-87A2-61B1BE116C41}" destId="{FE8B127F-C0FA-4BB7-8ED6-45890C6393E1}" srcOrd="0" destOrd="0" presId="urn:microsoft.com/office/officeart/2018/2/layout/IconVerticalSolidList"/>
    <dgm:cxn modelId="{3FDC87D0-479D-43B5-A52D-02CE28C6AC0C}" type="presOf" srcId="{03482856-49F6-4A83-B263-12AC12A3DF6E}" destId="{9F986768-1282-40FF-A377-6BEDBE5ADFEF}" srcOrd="0" destOrd="0" presId="urn:microsoft.com/office/officeart/2018/2/layout/IconVerticalSolidList"/>
    <dgm:cxn modelId="{E226E6E9-59B8-4287-BBD0-3FCA144ACF7D}" srcId="{AE0964B7-A7C1-494E-A2F4-85B5E1D92BF8}" destId="{59C2D9F3-0D25-46D8-BFCD-82C0C77D85F0}" srcOrd="0" destOrd="0" parTransId="{6D9E645E-F278-4FDB-B686-B297ABDE9EF1}" sibTransId="{18BD0310-4E68-4A48-97E7-0EE006BB4576}"/>
    <dgm:cxn modelId="{D52259FE-76D4-4DCB-8547-7E5DA70D544B}" srcId="{AE0964B7-A7C1-494E-A2F4-85B5E1D92BF8}" destId="{5E8E3089-5DC0-4C0C-8101-2BB308B1BDE2}" srcOrd="2" destOrd="0" parTransId="{93AC750F-3156-4828-BCFF-5A220166F34A}" sibTransId="{BCDC0601-7750-472A-AD8E-87CBF48F9C07}"/>
    <dgm:cxn modelId="{ACDFE0FF-07B8-4215-AB02-4149B5C1B68D}" type="presParOf" srcId="{E7FA3B05-F29D-442C-933F-A5BB75279187}" destId="{994FA223-A842-48B4-AE79-495E602E202B}" srcOrd="0" destOrd="0" presId="urn:microsoft.com/office/officeart/2018/2/layout/IconVerticalSolidList"/>
    <dgm:cxn modelId="{AC6E769F-C885-4F17-87BA-98087BF2D77C}" type="presParOf" srcId="{994FA223-A842-48B4-AE79-495E602E202B}" destId="{C3B4139F-6317-4B8A-9B5A-4076E75B7FF2}" srcOrd="0" destOrd="0" presId="urn:microsoft.com/office/officeart/2018/2/layout/IconVerticalSolidList"/>
    <dgm:cxn modelId="{30DCC637-7F71-489E-A815-96C1B434A5B7}" type="presParOf" srcId="{994FA223-A842-48B4-AE79-495E602E202B}" destId="{AA63943D-CCC0-4419-93B9-FD911E1BB96A}" srcOrd="1" destOrd="0" presId="urn:microsoft.com/office/officeart/2018/2/layout/IconVerticalSolidList"/>
    <dgm:cxn modelId="{A94658FB-52AF-426E-B707-D64E4180CB53}" type="presParOf" srcId="{994FA223-A842-48B4-AE79-495E602E202B}" destId="{74DE11C5-8A96-4784-96FE-39267B7A48DF}" srcOrd="2" destOrd="0" presId="urn:microsoft.com/office/officeart/2018/2/layout/IconVerticalSolidList"/>
    <dgm:cxn modelId="{D9AC379E-D7BA-4891-992A-22CB0BD1B1A4}" type="presParOf" srcId="{994FA223-A842-48B4-AE79-495E602E202B}" destId="{BC18C190-E4BE-40A6-A3F9-C9010A80F1E4}" srcOrd="3" destOrd="0" presId="urn:microsoft.com/office/officeart/2018/2/layout/IconVerticalSolidList"/>
    <dgm:cxn modelId="{2EC831AA-DFB3-4149-9573-4C1D74351D92}" type="presParOf" srcId="{E7FA3B05-F29D-442C-933F-A5BB75279187}" destId="{93E227A2-EFDB-46FB-8701-0B724E0435A9}" srcOrd="1" destOrd="0" presId="urn:microsoft.com/office/officeart/2018/2/layout/IconVerticalSolidList"/>
    <dgm:cxn modelId="{9C4EEAA5-C7D9-47C6-A983-E90C819AF8B8}" type="presParOf" srcId="{E7FA3B05-F29D-442C-933F-A5BB75279187}" destId="{F1BB37B1-CC84-40CD-8465-A07A510D312D}" srcOrd="2" destOrd="0" presId="urn:microsoft.com/office/officeart/2018/2/layout/IconVerticalSolidList"/>
    <dgm:cxn modelId="{A1FC7D78-8EF6-412F-BDBB-2CA945A31483}" type="presParOf" srcId="{F1BB37B1-CC84-40CD-8465-A07A510D312D}" destId="{4096D992-18A3-4D66-B4C2-C7CC82E2FB9E}" srcOrd="0" destOrd="0" presId="urn:microsoft.com/office/officeart/2018/2/layout/IconVerticalSolidList"/>
    <dgm:cxn modelId="{19B45524-B2B4-4729-87C6-42DB56475A82}" type="presParOf" srcId="{F1BB37B1-CC84-40CD-8465-A07A510D312D}" destId="{205BA3F7-18F7-403E-B827-4500A01AED67}" srcOrd="1" destOrd="0" presId="urn:microsoft.com/office/officeart/2018/2/layout/IconVerticalSolidList"/>
    <dgm:cxn modelId="{30E9B74F-3F2F-414C-B0F5-A80236516411}" type="presParOf" srcId="{F1BB37B1-CC84-40CD-8465-A07A510D312D}" destId="{4F895979-AD94-4933-AC78-0D3321B1CD41}" srcOrd="2" destOrd="0" presId="urn:microsoft.com/office/officeart/2018/2/layout/IconVerticalSolidList"/>
    <dgm:cxn modelId="{FDF7FB8E-B391-4602-BEEA-86B0A68F4F9E}" type="presParOf" srcId="{F1BB37B1-CC84-40CD-8465-A07A510D312D}" destId="{9F986768-1282-40FF-A377-6BEDBE5ADFEF}" srcOrd="3" destOrd="0" presId="urn:microsoft.com/office/officeart/2018/2/layout/IconVerticalSolidList"/>
    <dgm:cxn modelId="{63075E15-85EA-4293-91C0-EC57CADEFD7D}" type="presParOf" srcId="{E7FA3B05-F29D-442C-933F-A5BB75279187}" destId="{B852BC66-F920-4CF5-A92B-DEC8AC63F5B9}" srcOrd="3" destOrd="0" presId="urn:microsoft.com/office/officeart/2018/2/layout/IconVerticalSolidList"/>
    <dgm:cxn modelId="{A26ED210-2D37-4A44-BC15-D56F3110FDFA}" type="presParOf" srcId="{E7FA3B05-F29D-442C-933F-A5BB75279187}" destId="{F7EC95F5-B1C2-4022-A468-90C157D4B17E}" srcOrd="4" destOrd="0" presId="urn:microsoft.com/office/officeart/2018/2/layout/IconVerticalSolidList"/>
    <dgm:cxn modelId="{76F4C8EF-49B6-4963-A95C-7371A1C15E3B}" type="presParOf" srcId="{F7EC95F5-B1C2-4022-A468-90C157D4B17E}" destId="{8B2CA589-2845-4F59-8DF1-93ED554C3B9D}" srcOrd="0" destOrd="0" presId="urn:microsoft.com/office/officeart/2018/2/layout/IconVerticalSolidList"/>
    <dgm:cxn modelId="{92BEF54F-F90E-4BA8-AEA3-32979636B20C}" type="presParOf" srcId="{F7EC95F5-B1C2-4022-A468-90C157D4B17E}" destId="{63BB1FAC-3832-4DBE-95FE-110FA57F2D06}" srcOrd="1" destOrd="0" presId="urn:microsoft.com/office/officeart/2018/2/layout/IconVerticalSolidList"/>
    <dgm:cxn modelId="{80D863F7-6E4C-4A8D-A7A3-A42105D9D759}" type="presParOf" srcId="{F7EC95F5-B1C2-4022-A468-90C157D4B17E}" destId="{437541B3-B36B-445C-B845-D9FB18FEB0C0}" srcOrd="2" destOrd="0" presId="urn:microsoft.com/office/officeart/2018/2/layout/IconVerticalSolidList"/>
    <dgm:cxn modelId="{4D719019-F631-4025-8B5C-BEC2A4D9E7EC}" type="presParOf" srcId="{F7EC95F5-B1C2-4022-A468-90C157D4B17E}" destId="{20A82313-F6CD-4B10-B3F7-FDCD880968B1}" srcOrd="3" destOrd="0" presId="urn:microsoft.com/office/officeart/2018/2/layout/IconVerticalSolidList"/>
    <dgm:cxn modelId="{A76A3E01-9059-4C26-9C6E-3E1EE391A150}" type="presParOf" srcId="{E7FA3B05-F29D-442C-933F-A5BB75279187}" destId="{795473BB-C79A-4FCA-92A4-FD9A3AF7BB42}" srcOrd="5" destOrd="0" presId="urn:microsoft.com/office/officeart/2018/2/layout/IconVerticalSolidList"/>
    <dgm:cxn modelId="{16F1E087-5A5A-4CA1-A105-AF5E33A1B131}" type="presParOf" srcId="{E7FA3B05-F29D-442C-933F-A5BB75279187}" destId="{E40EBA8A-4C42-4EC4-B409-0C917F0DF6AF}" srcOrd="6" destOrd="0" presId="urn:microsoft.com/office/officeart/2018/2/layout/IconVerticalSolidList"/>
    <dgm:cxn modelId="{9E265E38-60E9-4D04-9246-FE940A9D81C8}" type="presParOf" srcId="{E40EBA8A-4C42-4EC4-B409-0C917F0DF6AF}" destId="{2D08B89C-664F-46AF-AD34-1C6CF0B1E847}" srcOrd="0" destOrd="0" presId="urn:microsoft.com/office/officeart/2018/2/layout/IconVerticalSolidList"/>
    <dgm:cxn modelId="{20CC88C0-38C9-4F8F-AD81-49B94E2CA14D}" type="presParOf" srcId="{E40EBA8A-4C42-4EC4-B409-0C917F0DF6AF}" destId="{4E601AE7-3054-4005-8C28-8B72E81477C4}" srcOrd="1" destOrd="0" presId="urn:microsoft.com/office/officeart/2018/2/layout/IconVerticalSolidList"/>
    <dgm:cxn modelId="{F5813209-6613-4802-B70B-03F3FE8E7A4C}" type="presParOf" srcId="{E40EBA8A-4C42-4EC4-B409-0C917F0DF6AF}" destId="{E13AA827-EADB-4814-BE24-64B01FC9B259}" srcOrd="2" destOrd="0" presId="urn:microsoft.com/office/officeart/2018/2/layout/IconVerticalSolidList"/>
    <dgm:cxn modelId="{7B4D5BAC-618B-4059-8E0F-D509BABA589D}" type="presParOf" srcId="{E40EBA8A-4C42-4EC4-B409-0C917F0DF6AF}" destId="{FE8B127F-C0FA-4BB7-8ED6-45890C6393E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Substantially faster than wireless</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More secure than wireless as the signal cannot be intercepted</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Limited by the length of the cable</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Devices are in a fixed location</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Cheaper than wireless – you just need the cables</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If the cable breaks the network fails</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As the cable gets longer the signal gets weaker</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50E76DB-D9D6-46DA-87FB-687E17683720}">
      <dgm:prSet custT="1"/>
      <dgm:spPr/>
      <dgm:t>
        <a:bodyPr/>
        <a:lstStyle/>
        <a:p>
          <a:r>
            <a:rPr lang="en-GB" sz="1800" dirty="0">
              <a:latin typeface="Congenial" panose="02000503040000020004" pitchFamily="2" charset="0"/>
            </a:rPr>
            <a:t>Can only have a finite number of devices on the network</a:t>
          </a:r>
        </a:p>
      </dgm:t>
    </dgm:pt>
    <dgm:pt modelId="{3953D394-E3A5-4D9E-8291-69CA78AE443A}" type="parTrans" cxnId="{E5ADA339-23BB-432C-8ADF-3E5139F93F40}">
      <dgm:prSet/>
      <dgm:spPr/>
      <dgm:t>
        <a:bodyPr/>
        <a:lstStyle/>
        <a:p>
          <a:endParaRPr lang="en-GB"/>
        </a:p>
      </dgm:t>
    </dgm:pt>
    <dgm:pt modelId="{9ECE27FF-28EB-4AAD-AB68-C295F4DA21BD}" type="sibTrans" cxnId="{E5ADA339-23BB-432C-8ADF-3E5139F93F40}">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8" custScaleY="366156"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8" custScaleY="298570" custLinFactY="-13819" custLinFactNeighborX="-3727"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8" custScaleY="286610" custLinFactNeighborX="-3727" custLinFactNeighborY="98416">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3" presStyleCnt="8" custScaleX="120996" custScaleY="149639" custLinFactY="-82927" custLinFactNeighborX="-1194"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4" presStyleCnt="8" custScaleX="114068" custScaleY="116564" custLinFactY="-73745" custLinFactNeighborX="-124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5" presStyleCnt="8" custScaleX="112540" custScaleY="132496" custLinFactY="-54420" custLinFactNeighborX="-3114" custLinFactNeighborY="-100000">
        <dgm:presLayoutVars>
          <dgm:bulletEnabled val="1"/>
        </dgm:presLayoutVars>
      </dgm:prSet>
      <dgm:spPr/>
    </dgm:pt>
    <dgm:pt modelId="{8EA682F5-7964-484C-9993-695CC3C93FFC}" type="pres">
      <dgm:prSet presAssocID="{A6D994F1-451C-4EE6-AA6B-AEB816FA4058}" presName="aSpace2" presStyleCnt="0"/>
      <dgm:spPr/>
    </dgm:pt>
    <dgm:pt modelId="{F847B629-33E4-4C61-9040-8483CBAABAE1}" type="pres">
      <dgm:prSet presAssocID="{EACA1E05-83F9-4568-AED2-729C5058F473}" presName="childNode" presStyleLbl="node1" presStyleIdx="6" presStyleCnt="8" custScaleY="133982" custLinFactY="-10862" custLinFactNeighborX="-1317" custLinFactNeighborY="-100000">
        <dgm:presLayoutVars>
          <dgm:bulletEnabled val="1"/>
        </dgm:presLayoutVars>
      </dgm:prSet>
      <dgm:spPr/>
    </dgm:pt>
    <dgm:pt modelId="{80866222-0A20-4F96-A509-A704D75FAA8F}" type="pres">
      <dgm:prSet presAssocID="{EACA1E05-83F9-4568-AED2-729C5058F473}" presName="aSpace2" presStyleCnt="0"/>
      <dgm:spPr/>
    </dgm:pt>
    <dgm:pt modelId="{CA54E2B7-9A93-4927-B19C-3D828D512B20}" type="pres">
      <dgm:prSet presAssocID="{F50E76DB-D9D6-46DA-87FB-687E17683720}" presName="childNode" presStyleLbl="node1" presStyleIdx="7" presStyleCnt="8" custScaleX="116321" custScaleY="149062">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2F43F611-ED16-4EE6-99B6-4C7A3D9607C0}" type="presOf" srcId="{895F29E2-33E1-4766-976C-CEBF59B454CC}" destId="{EE088B3A-9E12-4F0B-814D-062B9E984979}" srcOrd="0" destOrd="0" presId="urn:microsoft.com/office/officeart/2005/8/layout/lProcess2"/>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BC003E21-B055-446B-8656-981F7EA1F8C4}" type="presOf" srcId="{F50E76DB-D9D6-46DA-87FB-687E17683720}" destId="{CA54E2B7-9A93-4927-B19C-3D828D512B20}" srcOrd="0"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E5ADA339-23BB-432C-8ADF-3E5139F93F40}" srcId="{95C02437-7BF8-4B66-A3AD-E33BC12A73C0}" destId="{F50E76DB-D9D6-46DA-87FB-687E17683720}" srcOrd="4" destOrd="0" parTransId="{3953D394-E3A5-4D9E-8291-69CA78AE443A}" sibTransId="{9ECE27FF-28EB-4AAD-AB68-C295F4DA21BD}"/>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CC75AFE6-710C-4A4F-95A2-31A3931183A6}" srcId="{95C02437-7BF8-4B66-A3AD-E33BC12A73C0}" destId="{EACA1E05-83F9-4568-AED2-729C5058F473}" srcOrd="3"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1C8AECE8-462A-4B0B-8CE2-A5090EEBF761}" type="presParOf" srcId="{410F5B94-65EB-4292-8EAE-E4141418E70B}" destId="{F847B629-33E4-4C61-9040-8483CBAABAE1}" srcOrd="6" destOrd="0" presId="urn:microsoft.com/office/officeart/2005/8/layout/lProcess2"/>
    <dgm:cxn modelId="{D3667AAC-F3DB-4AB7-92A3-6DC20470127B}" type="presParOf" srcId="{410F5B94-65EB-4292-8EAE-E4141418E70B}" destId="{80866222-0A20-4F96-A509-A704D75FAA8F}" srcOrd="7" destOrd="0" presId="urn:microsoft.com/office/officeart/2005/8/layout/lProcess2"/>
    <dgm:cxn modelId="{78337053-469E-45BC-9FB1-96A76015E892}" type="presParOf" srcId="{410F5B94-65EB-4292-8EAE-E4141418E70B}" destId="{CA54E2B7-9A93-4927-B19C-3D828D512B20}"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Less restriction on range</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Can move devices around the network easily</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Security risk of eavesdropping</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Slower than wired connection</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Can have multiple devices on the network</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Can get interference from walls</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Hardware is </a:t>
          </a:r>
          <a:r>
            <a:rPr lang="en-GB" sz="1800">
              <a:latin typeface="Congenial" panose="02000503040000020004" pitchFamily="2" charset="0"/>
            </a:rPr>
            <a:t>more expensive </a:t>
          </a:r>
          <a:endParaRPr lang="en-GB" sz="1800" dirty="0">
            <a:latin typeface="Congenial" panose="02000503040000020004" pitchFamily="2" charset="0"/>
          </a:endParaRP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7" custScaleY="366156"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7" custScaleY="298570" custLinFactY="-13819" custLinFactNeighborX="-3727"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7" custScaleY="286610" custLinFactNeighborX="-3727" custLinFactNeighborY="98416">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3" presStyleCnt="7" custScaleX="106513" custScaleY="149639" custLinFactY="-56621" custLinFactNeighborX="-1853"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4" presStyleCnt="7" custScaleX="107081" custScaleY="116564" custLinFactY="-14670"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5" presStyleCnt="7" custScaleX="108073" custScaleY="132496" custLinFactNeighborX="-1242" custLinFactNeighborY="-22111">
        <dgm:presLayoutVars>
          <dgm:bulletEnabled val="1"/>
        </dgm:presLayoutVars>
      </dgm:prSet>
      <dgm:spPr/>
    </dgm:pt>
    <dgm:pt modelId="{8EA682F5-7964-484C-9993-695CC3C93FFC}" type="pres">
      <dgm:prSet presAssocID="{A6D994F1-451C-4EE6-AA6B-AEB816FA4058}" presName="aSpace2" presStyleCnt="0"/>
      <dgm:spPr/>
    </dgm:pt>
    <dgm:pt modelId="{F847B629-33E4-4C61-9040-8483CBAABAE1}" type="pres">
      <dgm:prSet presAssocID="{EACA1E05-83F9-4568-AED2-729C5058F473}" presName="childNode" presStyleLbl="node1" presStyleIdx="6" presStyleCnt="7" custScaleY="133982" custLinFactNeighborY="86556">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2F43F611-ED16-4EE6-99B6-4C7A3D9607C0}" type="presOf" srcId="{895F29E2-33E1-4766-976C-CEBF59B454CC}" destId="{EE088B3A-9E12-4F0B-814D-062B9E984979}" srcOrd="0" destOrd="0" presId="urn:microsoft.com/office/officeart/2005/8/layout/lProcess2"/>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CC75AFE6-710C-4A4F-95A2-31A3931183A6}" srcId="{95C02437-7BF8-4B66-A3AD-E33BC12A73C0}" destId="{EACA1E05-83F9-4568-AED2-729C5058F473}" srcOrd="3"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1C8AECE8-462A-4B0B-8CE2-A5090EEBF761}" type="presParOf" srcId="{410F5B94-65EB-4292-8EAE-E4141418E70B}" destId="{F847B629-33E4-4C61-9040-8483CBAABAE1}" srcOrd="6"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5802034C-1A3D-4DEA-A74E-0E7477337D56}"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522D134E-D729-46DF-B38F-D85695750455}">
      <dgm:prSet/>
      <dgm:spPr/>
      <dgm:t>
        <a:bodyPr/>
        <a:lstStyle/>
        <a:p>
          <a:pPr>
            <a:lnSpc>
              <a:spcPct val="100000"/>
            </a:lnSpc>
          </a:pPr>
          <a:r>
            <a:rPr lang="en-GB" dirty="0"/>
            <a:t>Work through all of the tasks on your worksheet. </a:t>
          </a:r>
          <a:endParaRPr lang="en-US" dirty="0"/>
        </a:p>
      </dgm:t>
    </dgm:pt>
    <dgm:pt modelId="{171AF985-FC6A-47E8-A2F3-6018327C85A1}" type="parTrans" cxnId="{1FE82E96-60B2-4C67-BBA9-B4C1A1720EDE}">
      <dgm:prSet/>
      <dgm:spPr/>
      <dgm:t>
        <a:bodyPr/>
        <a:lstStyle/>
        <a:p>
          <a:endParaRPr lang="en-US"/>
        </a:p>
      </dgm:t>
    </dgm:pt>
    <dgm:pt modelId="{01EEC637-A266-4D50-A514-20972240EA97}" type="sibTrans" cxnId="{1FE82E96-60B2-4C67-BBA9-B4C1A1720EDE}">
      <dgm:prSet/>
      <dgm:spPr/>
      <dgm:t>
        <a:bodyPr/>
        <a:lstStyle/>
        <a:p>
          <a:endParaRPr lang="en-US"/>
        </a:p>
      </dgm:t>
    </dgm:pt>
    <dgm:pt modelId="{D71B3FE2-5E13-462E-9929-3CB9A97E9521}">
      <dgm:prSet/>
      <dgm:spPr/>
      <dgm:t>
        <a:bodyPr/>
        <a:lstStyle/>
        <a:p>
          <a:pPr>
            <a:lnSpc>
              <a:spcPct val="100000"/>
            </a:lnSpc>
          </a:pPr>
          <a:r>
            <a:rPr lang="en-GB" dirty="0"/>
            <a:t>Refer to your class notes or the lesson slides.</a:t>
          </a:r>
          <a:endParaRPr lang="en-US" dirty="0"/>
        </a:p>
      </dgm:t>
    </dgm:pt>
    <dgm:pt modelId="{F05C1960-1018-41A5-8B6C-206619F9199B}" type="parTrans" cxnId="{4D3E2251-4D85-450D-9378-F4BADBFE13EE}">
      <dgm:prSet/>
      <dgm:spPr/>
      <dgm:t>
        <a:bodyPr/>
        <a:lstStyle/>
        <a:p>
          <a:endParaRPr lang="en-US"/>
        </a:p>
      </dgm:t>
    </dgm:pt>
    <dgm:pt modelId="{153D99CF-6BAC-4E73-ADDD-7878C63B93B8}" type="sibTrans" cxnId="{4D3E2251-4D85-450D-9378-F4BADBFE13EE}">
      <dgm:prSet/>
      <dgm:spPr/>
      <dgm:t>
        <a:bodyPr/>
        <a:lstStyle/>
        <a:p>
          <a:endParaRPr lang="en-US"/>
        </a:p>
      </dgm:t>
    </dgm:pt>
    <dgm:pt modelId="{0BB598BF-9E55-4936-8ADD-D729C8D62DB2}">
      <dgm:prSet/>
      <dgm:spPr/>
      <dgm:t>
        <a:bodyPr/>
        <a:lstStyle/>
        <a:p>
          <a:pPr>
            <a:lnSpc>
              <a:spcPct val="100000"/>
            </a:lnSpc>
          </a:pPr>
          <a:r>
            <a:rPr lang="en-GB" dirty="0"/>
            <a:t>Compare your answer with the group.</a:t>
          </a:r>
          <a:endParaRPr lang="en-US" dirty="0"/>
        </a:p>
      </dgm:t>
    </dgm:pt>
    <dgm:pt modelId="{62C3AC55-B5AB-4423-B23D-D7D4BF8C612D}" type="parTrans" cxnId="{3136C3B1-91FC-494A-B381-A4B62BEFA3CF}">
      <dgm:prSet/>
      <dgm:spPr/>
      <dgm:t>
        <a:bodyPr/>
        <a:lstStyle/>
        <a:p>
          <a:endParaRPr lang="en-US"/>
        </a:p>
      </dgm:t>
    </dgm:pt>
    <dgm:pt modelId="{8B4DFB42-B431-492C-9030-E342A61D6203}" type="sibTrans" cxnId="{3136C3B1-91FC-494A-B381-A4B62BEFA3CF}">
      <dgm:prSet/>
      <dgm:spPr/>
      <dgm:t>
        <a:bodyPr/>
        <a:lstStyle/>
        <a:p>
          <a:endParaRPr lang="en-US"/>
        </a:p>
      </dgm:t>
    </dgm:pt>
    <dgm:pt modelId="{A328844B-650B-4940-A02A-581A18CCACC0}">
      <dgm:prSet/>
      <dgm:spPr/>
      <dgm:t>
        <a:bodyPr/>
        <a:lstStyle/>
        <a:p>
          <a:pPr>
            <a:lnSpc>
              <a:spcPct val="100000"/>
            </a:lnSpc>
          </a:pPr>
          <a:r>
            <a:rPr lang="en-GB" b="1" u="sng" dirty="0"/>
            <a:t>TIME ALLOWED: 15 Minutes.</a:t>
          </a:r>
          <a:endParaRPr lang="en-US" dirty="0"/>
        </a:p>
      </dgm:t>
    </dgm:pt>
    <dgm:pt modelId="{0E48B433-98E1-4071-B7DE-5E57ED61F22C}" type="parTrans" cxnId="{AC062CD1-15A4-434C-92E2-C0120A975C0C}">
      <dgm:prSet/>
      <dgm:spPr/>
      <dgm:t>
        <a:bodyPr/>
        <a:lstStyle/>
        <a:p>
          <a:endParaRPr lang="en-US"/>
        </a:p>
      </dgm:t>
    </dgm:pt>
    <dgm:pt modelId="{291B44BE-DD14-4EC1-A87F-0A43ED85B4AB}" type="sibTrans" cxnId="{AC062CD1-15A4-434C-92E2-C0120A975C0C}">
      <dgm:prSet/>
      <dgm:spPr/>
      <dgm:t>
        <a:bodyPr/>
        <a:lstStyle/>
        <a:p>
          <a:endParaRPr lang="en-US"/>
        </a:p>
      </dgm:t>
    </dgm:pt>
    <dgm:pt modelId="{40B16D81-B828-4F86-A3E7-DC951FFF157A}" type="pres">
      <dgm:prSet presAssocID="{5802034C-1A3D-4DEA-A74E-0E7477337D56}" presName="root" presStyleCnt="0">
        <dgm:presLayoutVars>
          <dgm:dir/>
          <dgm:resizeHandles val="exact"/>
        </dgm:presLayoutVars>
      </dgm:prSet>
      <dgm:spPr/>
    </dgm:pt>
    <dgm:pt modelId="{2638DD41-0935-4E90-80B6-67D494E7077A}" type="pres">
      <dgm:prSet presAssocID="{522D134E-D729-46DF-B38F-D85695750455}" presName="compNode" presStyleCnt="0"/>
      <dgm:spPr/>
    </dgm:pt>
    <dgm:pt modelId="{5BC987E8-E46A-4429-906F-2C26C5531130}" type="pres">
      <dgm:prSet presAssocID="{522D134E-D729-46DF-B38F-D85695750455}" presName="bgRect" presStyleLbl="bgShp" presStyleIdx="0" presStyleCnt="4"/>
      <dgm:spPr/>
    </dgm:pt>
    <dgm:pt modelId="{4B22D7CC-285B-40BD-9C19-34795622F9E3}" type="pres">
      <dgm:prSet presAssocID="{522D134E-D729-46DF-B38F-D8569575045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D4B042F2-DBD8-48CE-AFCF-757DBF4C3242}" type="pres">
      <dgm:prSet presAssocID="{522D134E-D729-46DF-B38F-D85695750455}" presName="spaceRect" presStyleCnt="0"/>
      <dgm:spPr/>
    </dgm:pt>
    <dgm:pt modelId="{A7B5DB5F-1E98-4A48-AC24-120DE401F948}" type="pres">
      <dgm:prSet presAssocID="{522D134E-D729-46DF-B38F-D85695750455}" presName="parTx" presStyleLbl="revTx" presStyleIdx="0" presStyleCnt="4">
        <dgm:presLayoutVars>
          <dgm:chMax val="0"/>
          <dgm:chPref val="0"/>
        </dgm:presLayoutVars>
      </dgm:prSet>
      <dgm:spPr/>
    </dgm:pt>
    <dgm:pt modelId="{FA6E734A-4FBC-4838-BCDA-BBAF54CC18E5}" type="pres">
      <dgm:prSet presAssocID="{01EEC637-A266-4D50-A514-20972240EA97}" presName="sibTrans" presStyleCnt="0"/>
      <dgm:spPr/>
    </dgm:pt>
    <dgm:pt modelId="{F48F5020-06C3-458D-ACBA-15D01EDF9507}" type="pres">
      <dgm:prSet presAssocID="{D71B3FE2-5E13-462E-9929-3CB9A97E9521}" presName="compNode" presStyleCnt="0"/>
      <dgm:spPr/>
    </dgm:pt>
    <dgm:pt modelId="{32AAE1B8-EA79-4073-9CF6-1C7D8FF82564}" type="pres">
      <dgm:prSet presAssocID="{D71B3FE2-5E13-462E-9929-3CB9A97E9521}" presName="bgRect" presStyleLbl="bgShp" presStyleIdx="1" presStyleCnt="4"/>
      <dgm:spPr/>
    </dgm:pt>
    <dgm:pt modelId="{7BCFBD82-17D1-4846-8123-C4ADCD2B3503}" type="pres">
      <dgm:prSet presAssocID="{D71B3FE2-5E13-462E-9929-3CB9A97E952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102C6CE-7EF7-44F5-9011-1A07B28F5971}" type="pres">
      <dgm:prSet presAssocID="{D71B3FE2-5E13-462E-9929-3CB9A97E9521}" presName="spaceRect" presStyleCnt="0"/>
      <dgm:spPr/>
    </dgm:pt>
    <dgm:pt modelId="{A9716C2D-7EC3-4F4D-9EBD-12087318075C}" type="pres">
      <dgm:prSet presAssocID="{D71B3FE2-5E13-462E-9929-3CB9A97E9521}" presName="parTx" presStyleLbl="revTx" presStyleIdx="1" presStyleCnt="4">
        <dgm:presLayoutVars>
          <dgm:chMax val="0"/>
          <dgm:chPref val="0"/>
        </dgm:presLayoutVars>
      </dgm:prSet>
      <dgm:spPr/>
    </dgm:pt>
    <dgm:pt modelId="{1E453882-A411-4F63-AA55-44E0F244D715}" type="pres">
      <dgm:prSet presAssocID="{153D99CF-6BAC-4E73-ADDD-7878C63B93B8}" presName="sibTrans" presStyleCnt="0"/>
      <dgm:spPr/>
    </dgm:pt>
    <dgm:pt modelId="{73AAD0DD-F29D-41B3-B53A-559D45CDE78C}" type="pres">
      <dgm:prSet presAssocID="{0BB598BF-9E55-4936-8ADD-D729C8D62DB2}" presName="compNode" presStyleCnt="0"/>
      <dgm:spPr/>
    </dgm:pt>
    <dgm:pt modelId="{4126CD42-3B52-460C-A388-AFAFCADC8ADB}" type="pres">
      <dgm:prSet presAssocID="{0BB598BF-9E55-4936-8ADD-D729C8D62DB2}" presName="bgRect" presStyleLbl="bgShp" presStyleIdx="2" presStyleCnt="4"/>
      <dgm:spPr/>
    </dgm:pt>
    <dgm:pt modelId="{F6132082-96F6-47D6-BB12-6398F45B1677}" type="pres">
      <dgm:prSet presAssocID="{0BB598BF-9E55-4936-8ADD-D729C8D62DB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Pie Chart"/>
        </a:ext>
      </dgm:extLst>
    </dgm:pt>
    <dgm:pt modelId="{FF824D93-38FA-464A-BCEA-63F325C95F59}" type="pres">
      <dgm:prSet presAssocID="{0BB598BF-9E55-4936-8ADD-D729C8D62DB2}" presName="spaceRect" presStyleCnt="0"/>
      <dgm:spPr/>
    </dgm:pt>
    <dgm:pt modelId="{4951A0E4-25CE-4A15-B821-EB21D0E89F6B}" type="pres">
      <dgm:prSet presAssocID="{0BB598BF-9E55-4936-8ADD-D729C8D62DB2}" presName="parTx" presStyleLbl="revTx" presStyleIdx="2" presStyleCnt="4">
        <dgm:presLayoutVars>
          <dgm:chMax val="0"/>
          <dgm:chPref val="0"/>
        </dgm:presLayoutVars>
      </dgm:prSet>
      <dgm:spPr/>
    </dgm:pt>
    <dgm:pt modelId="{B415255B-D826-4B21-B5E2-1E37FD6F1155}" type="pres">
      <dgm:prSet presAssocID="{8B4DFB42-B431-492C-9030-E342A61D6203}" presName="sibTrans" presStyleCnt="0"/>
      <dgm:spPr/>
    </dgm:pt>
    <dgm:pt modelId="{220CB69E-C334-43A6-BB99-F1BFC73C78DC}" type="pres">
      <dgm:prSet presAssocID="{A328844B-650B-4940-A02A-581A18CCACC0}" presName="compNode" presStyleCnt="0"/>
      <dgm:spPr/>
    </dgm:pt>
    <dgm:pt modelId="{AF3B6A46-E7F9-434D-8DF2-4EF41EE487E2}" type="pres">
      <dgm:prSet presAssocID="{A328844B-650B-4940-A02A-581A18CCACC0}" presName="bgRect" presStyleLbl="bgShp" presStyleIdx="3" presStyleCnt="4"/>
      <dgm:spPr/>
    </dgm:pt>
    <dgm:pt modelId="{EDA34C17-A80F-4B1D-BEDB-AD1C2639FB54}" type="pres">
      <dgm:prSet presAssocID="{A328844B-650B-4940-A02A-581A18CCACC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ourglass"/>
        </a:ext>
      </dgm:extLst>
    </dgm:pt>
    <dgm:pt modelId="{8AB22C54-A795-46A7-BB2B-47A326B6AB4C}" type="pres">
      <dgm:prSet presAssocID="{A328844B-650B-4940-A02A-581A18CCACC0}" presName="spaceRect" presStyleCnt="0"/>
      <dgm:spPr/>
    </dgm:pt>
    <dgm:pt modelId="{91296C1C-3D04-498E-90D3-33525C0166FB}" type="pres">
      <dgm:prSet presAssocID="{A328844B-650B-4940-A02A-581A18CCACC0}" presName="parTx" presStyleLbl="revTx" presStyleIdx="3" presStyleCnt="4">
        <dgm:presLayoutVars>
          <dgm:chMax val="0"/>
          <dgm:chPref val="0"/>
        </dgm:presLayoutVars>
      </dgm:prSet>
      <dgm:spPr/>
    </dgm:pt>
  </dgm:ptLst>
  <dgm:cxnLst>
    <dgm:cxn modelId="{7E21B61F-313A-4D08-9914-0F6B7875F6E7}" type="presOf" srcId="{D71B3FE2-5E13-462E-9929-3CB9A97E9521}" destId="{A9716C2D-7EC3-4F4D-9EBD-12087318075C}" srcOrd="0" destOrd="0" presId="urn:microsoft.com/office/officeart/2018/2/layout/IconVerticalSolidList"/>
    <dgm:cxn modelId="{C355B248-3D19-4345-A546-52A138860A25}" type="presOf" srcId="{522D134E-D729-46DF-B38F-D85695750455}" destId="{A7B5DB5F-1E98-4A48-AC24-120DE401F948}" srcOrd="0" destOrd="0" presId="urn:microsoft.com/office/officeart/2018/2/layout/IconVerticalSolidList"/>
    <dgm:cxn modelId="{AC16456C-BD74-4F0F-BCCB-63BEEAE10714}" type="presOf" srcId="{A328844B-650B-4940-A02A-581A18CCACC0}" destId="{91296C1C-3D04-498E-90D3-33525C0166FB}" srcOrd="0" destOrd="0" presId="urn:microsoft.com/office/officeart/2018/2/layout/IconVerticalSolidList"/>
    <dgm:cxn modelId="{4D3E2251-4D85-450D-9378-F4BADBFE13EE}" srcId="{5802034C-1A3D-4DEA-A74E-0E7477337D56}" destId="{D71B3FE2-5E13-462E-9929-3CB9A97E9521}" srcOrd="1" destOrd="0" parTransId="{F05C1960-1018-41A5-8B6C-206619F9199B}" sibTransId="{153D99CF-6BAC-4E73-ADDD-7878C63B93B8}"/>
    <dgm:cxn modelId="{1FE82E96-60B2-4C67-BBA9-B4C1A1720EDE}" srcId="{5802034C-1A3D-4DEA-A74E-0E7477337D56}" destId="{522D134E-D729-46DF-B38F-D85695750455}" srcOrd="0" destOrd="0" parTransId="{171AF985-FC6A-47E8-A2F3-6018327C85A1}" sibTransId="{01EEC637-A266-4D50-A514-20972240EA97}"/>
    <dgm:cxn modelId="{637647A6-4A8C-4FBC-A82C-A0B0C4869239}" type="presOf" srcId="{5802034C-1A3D-4DEA-A74E-0E7477337D56}" destId="{40B16D81-B828-4F86-A3E7-DC951FFF157A}" srcOrd="0" destOrd="0" presId="urn:microsoft.com/office/officeart/2018/2/layout/IconVerticalSolidList"/>
    <dgm:cxn modelId="{3136C3B1-91FC-494A-B381-A4B62BEFA3CF}" srcId="{5802034C-1A3D-4DEA-A74E-0E7477337D56}" destId="{0BB598BF-9E55-4936-8ADD-D729C8D62DB2}" srcOrd="2" destOrd="0" parTransId="{62C3AC55-B5AB-4423-B23D-D7D4BF8C612D}" sibTransId="{8B4DFB42-B431-492C-9030-E342A61D6203}"/>
    <dgm:cxn modelId="{069B0DBA-8A4F-4BA9-9062-B579773CC4A4}" type="presOf" srcId="{0BB598BF-9E55-4936-8ADD-D729C8D62DB2}" destId="{4951A0E4-25CE-4A15-B821-EB21D0E89F6B}" srcOrd="0" destOrd="0" presId="urn:microsoft.com/office/officeart/2018/2/layout/IconVerticalSolidList"/>
    <dgm:cxn modelId="{AC062CD1-15A4-434C-92E2-C0120A975C0C}" srcId="{5802034C-1A3D-4DEA-A74E-0E7477337D56}" destId="{A328844B-650B-4940-A02A-581A18CCACC0}" srcOrd="3" destOrd="0" parTransId="{0E48B433-98E1-4071-B7DE-5E57ED61F22C}" sibTransId="{291B44BE-DD14-4EC1-A87F-0A43ED85B4AB}"/>
    <dgm:cxn modelId="{2F1B593B-F7CA-45A4-A5BC-D7DE8029F0B1}" type="presParOf" srcId="{40B16D81-B828-4F86-A3E7-DC951FFF157A}" destId="{2638DD41-0935-4E90-80B6-67D494E7077A}" srcOrd="0" destOrd="0" presId="urn:microsoft.com/office/officeart/2018/2/layout/IconVerticalSolidList"/>
    <dgm:cxn modelId="{FFA825D8-7F41-4C65-8AAF-096928883460}" type="presParOf" srcId="{2638DD41-0935-4E90-80B6-67D494E7077A}" destId="{5BC987E8-E46A-4429-906F-2C26C5531130}" srcOrd="0" destOrd="0" presId="urn:microsoft.com/office/officeart/2018/2/layout/IconVerticalSolidList"/>
    <dgm:cxn modelId="{1406FEEE-D949-4874-8B2F-2423D41ADAEB}" type="presParOf" srcId="{2638DD41-0935-4E90-80B6-67D494E7077A}" destId="{4B22D7CC-285B-40BD-9C19-34795622F9E3}" srcOrd="1" destOrd="0" presId="urn:microsoft.com/office/officeart/2018/2/layout/IconVerticalSolidList"/>
    <dgm:cxn modelId="{A9E2519F-A796-4643-B572-82DC61F7D5F6}" type="presParOf" srcId="{2638DD41-0935-4E90-80B6-67D494E7077A}" destId="{D4B042F2-DBD8-48CE-AFCF-757DBF4C3242}" srcOrd="2" destOrd="0" presId="urn:microsoft.com/office/officeart/2018/2/layout/IconVerticalSolidList"/>
    <dgm:cxn modelId="{BE45ABFB-AE81-43ED-9F3F-514A279CC16E}" type="presParOf" srcId="{2638DD41-0935-4E90-80B6-67D494E7077A}" destId="{A7B5DB5F-1E98-4A48-AC24-120DE401F948}" srcOrd="3" destOrd="0" presId="urn:microsoft.com/office/officeart/2018/2/layout/IconVerticalSolidList"/>
    <dgm:cxn modelId="{03E9B6AE-25C5-4528-828F-CE609B8BE8D9}" type="presParOf" srcId="{40B16D81-B828-4F86-A3E7-DC951FFF157A}" destId="{FA6E734A-4FBC-4838-BCDA-BBAF54CC18E5}" srcOrd="1" destOrd="0" presId="urn:microsoft.com/office/officeart/2018/2/layout/IconVerticalSolidList"/>
    <dgm:cxn modelId="{3D16632E-DA8E-425E-A1D5-EEFF5D80FC7E}" type="presParOf" srcId="{40B16D81-B828-4F86-A3E7-DC951FFF157A}" destId="{F48F5020-06C3-458D-ACBA-15D01EDF9507}" srcOrd="2" destOrd="0" presId="urn:microsoft.com/office/officeart/2018/2/layout/IconVerticalSolidList"/>
    <dgm:cxn modelId="{6B1DB05C-BC7A-46A9-ABBF-15023220C97B}" type="presParOf" srcId="{F48F5020-06C3-458D-ACBA-15D01EDF9507}" destId="{32AAE1B8-EA79-4073-9CF6-1C7D8FF82564}" srcOrd="0" destOrd="0" presId="urn:microsoft.com/office/officeart/2018/2/layout/IconVerticalSolidList"/>
    <dgm:cxn modelId="{A65B18C7-71E5-424E-A55D-C220D7FE9016}" type="presParOf" srcId="{F48F5020-06C3-458D-ACBA-15D01EDF9507}" destId="{7BCFBD82-17D1-4846-8123-C4ADCD2B3503}" srcOrd="1" destOrd="0" presId="urn:microsoft.com/office/officeart/2018/2/layout/IconVerticalSolidList"/>
    <dgm:cxn modelId="{24FF8A16-F9AC-4AD6-98C9-6155B3C2B85D}" type="presParOf" srcId="{F48F5020-06C3-458D-ACBA-15D01EDF9507}" destId="{1102C6CE-7EF7-44F5-9011-1A07B28F5971}" srcOrd="2" destOrd="0" presId="urn:microsoft.com/office/officeart/2018/2/layout/IconVerticalSolidList"/>
    <dgm:cxn modelId="{51489552-6A48-4022-B740-DBEDEA60B261}" type="presParOf" srcId="{F48F5020-06C3-458D-ACBA-15D01EDF9507}" destId="{A9716C2D-7EC3-4F4D-9EBD-12087318075C}" srcOrd="3" destOrd="0" presId="urn:microsoft.com/office/officeart/2018/2/layout/IconVerticalSolidList"/>
    <dgm:cxn modelId="{4A1AE6A0-0693-4C36-8D64-6C9CB6CA43CE}" type="presParOf" srcId="{40B16D81-B828-4F86-A3E7-DC951FFF157A}" destId="{1E453882-A411-4F63-AA55-44E0F244D715}" srcOrd="3" destOrd="0" presId="urn:microsoft.com/office/officeart/2018/2/layout/IconVerticalSolidList"/>
    <dgm:cxn modelId="{A7DDE9D2-8CD7-4443-A856-A5E425281CB3}" type="presParOf" srcId="{40B16D81-B828-4F86-A3E7-DC951FFF157A}" destId="{73AAD0DD-F29D-41B3-B53A-559D45CDE78C}" srcOrd="4" destOrd="0" presId="urn:microsoft.com/office/officeart/2018/2/layout/IconVerticalSolidList"/>
    <dgm:cxn modelId="{B60D2D2E-5DDF-4E7D-BCBE-36EEFE1AD630}" type="presParOf" srcId="{73AAD0DD-F29D-41B3-B53A-559D45CDE78C}" destId="{4126CD42-3B52-460C-A388-AFAFCADC8ADB}" srcOrd="0" destOrd="0" presId="urn:microsoft.com/office/officeart/2018/2/layout/IconVerticalSolidList"/>
    <dgm:cxn modelId="{22B56636-E380-4070-8AC0-95F2696714F3}" type="presParOf" srcId="{73AAD0DD-F29D-41B3-B53A-559D45CDE78C}" destId="{F6132082-96F6-47D6-BB12-6398F45B1677}" srcOrd="1" destOrd="0" presId="urn:microsoft.com/office/officeart/2018/2/layout/IconVerticalSolidList"/>
    <dgm:cxn modelId="{DE154577-E5B0-4888-AB43-C3FF26B3A33D}" type="presParOf" srcId="{73AAD0DD-F29D-41B3-B53A-559D45CDE78C}" destId="{FF824D93-38FA-464A-BCEA-63F325C95F59}" srcOrd="2" destOrd="0" presId="urn:microsoft.com/office/officeart/2018/2/layout/IconVerticalSolidList"/>
    <dgm:cxn modelId="{32B52500-C4B0-4425-838A-708CB1F86A63}" type="presParOf" srcId="{73AAD0DD-F29D-41B3-B53A-559D45CDE78C}" destId="{4951A0E4-25CE-4A15-B821-EB21D0E89F6B}" srcOrd="3" destOrd="0" presId="urn:microsoft.com/office/officeart/2018/2/layout/IconVerticalSolidList"/>
    <dgm:cxn modelId="{6538078F-1F1C-4A0D-8F18-1C3D43CE48B7}" type="presParOf" srcId="{40B16D81-B828-4F86-A3E7-DC951FFF157A}" destId="{B415255B-D826-4B21-B5E2-1E37FD6F1155}" srcOrd="5" destOrd="0" presId="urn:microsoft.com/office/officeart/2018/2/layout/IconVerticalSolidList"/>
    <dgm:cxn modelId="{D7B2B785-1E4B-4B1A-BCF4-77C55C62E63B}" type="presParOf" srcId="{40B16D81-B828-4F86-A3E7-DC951FFF157A}" destId="{220CB69E-C334-43A6-BB99-F1BFC73C78DC}" srcOrd="6" destOrd="0" presId="urn:microsoft.com/office/officeart/2018/2/layout/IconVerticalSolidList"/>
    <dgm:cxn modelId="{DD8283AC-61DD-413A-A3D8-8130D896274D}" type="presParOf" srcId="{220CB69E-C334-43A6-BB99-F1BFC73C78DC}" destId="{AF3B6A46-E7F9-434D-8DF2-4EF41EE487E2}" srcOrd="0" destOrd="0" presId="urn:microsoft.com/office/officeart/2018/2/layout/IconVerticalSolidList"/>
    <dgm:cxn modelId="{1EEC5FF7-647E-401A-B3D3-313C4FF8A36B}" type="presParOf" srcId="{220CB69E-C334-43A6-BB99-F1BFC73C78DC}" destId="{EDA34C17-A80F-4B1D-BEDB-AD1C2639FB54}" srcOrd="1" destOrd="0" presId="urn:microsoft.com/office/officeart/2018/2/layout/IconVerticalSolidList"/>
    <dgm:cxn modelId="{51D54433-6C6B-41AF-A1B4-0F96F2BE0E2B}" type="presParOf" srcId="{220CB69E-C334-43A6-BB99-F1BFC73C78DC}" destId="{8AB22C54-A795-46A7-BB2B-47A326B6AB4C}" srcOrd="2" destOrd="0" presId="urn:microsoft.com/office/officeart/2018/2/layout/IconVerticalSolidList"/>
    <dgm:cxn modelId="{EC17006D-D7D5-4BA5-8112-94DF13B82D9B}" type="presParOf" srcId="{220CB69E-C334-43A6-BB99-F1BFC73C78DC}" destId="{91296C1C-3D04-498E-90D3-33525C0166F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chemeClr val="accent5">
            <a:lumMod val="75000"/>
          </a:schemeClr>
        </a:solidFill>
      </dgm:spPr>
      <dgm:t>
        <a:bodyPr/>
        <a:lstStyle/>
        <a:p>
          <a:r>
            <a:rPr lang="en-GB" sz="3200" dirty="0">
              <a:solidFill>
                <a:schemeClr val="bg1"/>
              </a:solidFill>
              <a:latin typeface="Congenial" panose="02000503040000020004" pitchFamily="2" charset="0"/>
            </a:rPr>
            <a:t>Laptop</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Powered from the Internal Battery or Mains power</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Has built in keyboard, monitor and mouse</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chemeClr val="bg2">
            <a:lumMod val="75000"/>
          </a:schemeClr>
        </a:solidFill>
      </dgm:spPr>
      <dgm:t>
        <a:bodyPr/>
        <a:lstStyle/>
        <a:p>
          <a:r>
            <a:rPr lang="en-GB" sz="3200" dirty="0">
              <a:solidFill>
                <a:schemeClr val="bg1"/>
              </a:solidFill>
              <a:latin typeface="Congenial" panose="02000503040000020004" pitchFamily="2" charset="0"/>
            </a:rPr>
            <a:t>Desktop</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Uses mains power only</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Is in a fixed location</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Can be carried around</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9BE0C285-B7EC-4A2E-977E-ACA8E477F65B}">
      <dgm:prSet phldrT="[Text]" custT="1"/>
      <dgm:spPr/>
      <dgm:t>
        <a:bodyPr/>
        <a:lstStyle/>
        <a:p>
          <a:r>
            <a:rPr lang="en-GB" sz="1800" dirty="0">
              <a:latin typeface="Congenial" panose="02000503040000020004" pitchFamily="2" charset="0"/>
            </a:rPr>
            <a:t>Not easily upgradeable</a:t>
          </a:r>
        </a:p>
      </dgm:t>
    </dgm:pt>
    <dgm:pt modelId="{68093589-7DC6-4CB8-8858-5E8742E1C2E4}" type="parTrans" cxnId="{60249A94-C50F-442A-A05D-EC13E6866C6E}">
      <dgm:prSet/>
      <dgm:spPr/>
      <dgm:t>
        <a:bodyPr/>
        <a:lstStyle/>
        <a:p>
          <a:endParaRPr lang="en-GB"/>
        </a:p>
      </dgm:t>
    </dgm:pt>
    <dgm:pt modelId="{D61CACFE-9472-438E-8F14-90ABBE49F445}" type="sibTrans" cxnId="{60249A94-C50F-442A-A05D-EC13E6866C6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Needs separate keyboard. monitor and mouse</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FCD69BE1-E17B-4E75-AE94-46EE42B8DF1D}">
      <dgm:prSet custT="1"/>
      <dgm:spPr/>
      <dgm:t>
        <a:bodyPr/>
        <a:lstStyle/>
        <a:p>
          <a:r>
            <a:rPr lang="en-GB" sz="1800" dirty="0">
              <a:latin typeface="Congenial" panose="02000503040000020004" pitchFamily="2" charset="0"/>
            </a:rPr>
            <a:t>Can add new components</a:t>
          </a:r>
        </a:p>
      </dgm:t>
    </dgm:pt>
    <dgm:pt modelId="{846804A7-9F55-404D-B4C0-0708B843A2FE}" type="parTrans" cxnId="{BB58536B-1C6B-4753-8A54-1B663C2027DB}">
      <dgm:prSet/>
      <dgm:spPr/>
      <dgm:t>
        <a:bodyPr/>
        <a:lstStyle/>
        <a:p>
          <a:endParaRPr lang="en-GB"/>
        </a:p>
      </dgm:t>
    </dgm:pt>
    <dgm:pt modelId="{2BF7B4F0-A40A-4E11-9192-05DC4A894541}" type="sibTrans" cxnId="{BB58536B-1C6B-4753-8A54-1B663C2027DB}">
      <dgm:prSet/>
      <dgm:spPr/>
      <dgm:t>
        <a:bodyPr/>
        <a:lstStyle/>
        <a:p>
          <a:endParaRPr lang="en-GB"/>
        </a:p>
      </dgm:t>
    </dgm:pt>
    <dgm:pt modelId="{2C9864C9-3584-4F1C-A886-975DA00CB8DD}">
      <dgm:prSet phldrT="[Text]" custT="1"/>
      <dgm:spPr/>
      <dgm:t>
        <a:bodyPr/>
        <a:lstStyle/>
        <a:p>
          <a:r>
            <a:rPr lang="en-GB" sz="1800" dirty="0">
              <a:latin typeface="Congenial" panose="02000503040000020004" pitchFamily="2" charset="0"/>
            </a:rPr>
            <a:t>Usually less powerful than desktops</a:t>
          </a:r>
        </a:p>
      </dgm:t>
    </dgm:pt>
    <dgm:pt modelId="{BF900E96-02E0-4A39-94E0-04E7F5F35FDB}" type="parTrans" cxnId="{35223015-7CDC-4823-A1ED-4CB51151A5D2}">
      <dgm:prSet/>
      <dgm:spPr/>
      <dgm:t>
        <a:bodyPr/>
        <a:lstStyle/>
        <a:p>
          <a:endParaRPr lang="en-GB"/>
        </a:p>
      </dgm:t>
    </dgm:pt>
    <dgm:pt modelId="{EFCF964A-BFA5-4722-86B3-7036697178A0}" type="sibTrans" cxnId="{35223015-7CDC-4823-A1ED-4CB51151A5D2}">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Usually more powerful than laptops</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10" custScaleY="148143"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10" custScaleY="140203" custLinFactY="-44421" custLinFactNeighborX="-1336"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10" custScaleY="163002" custLinFactY="-22814" custLinFactNeighborX="-1806" custLinFactNeighborY="-100000">
        <dgm:presLayoutVars>
          <dgm:bulletEnabled val="1"/>
        </dgm:presLayoutVars>
      </dgm:prSet>
      <dgm:spPr/>
    </dgm:pt>
    <dgm:pt modelId="{EDF44623-AACD-4BA7-B9AF-EDE0FA0C0D04}" type="pres">
      <dgm:prSet presAssocID="{4AA73EBE-1661-4370-803D-532B908EB01B}" presName="aSpace2" presStyleCnt="0"/>
      <dgm:spPr/>
    </dgm:pt>
    <dgm:pt modelId="{D598A505-DC42-4DB9-98C4-07C664EECE7A}" type="pres">
      <dgm:prSet presAssocID="{9BE0C285-B7EC-4A2E-977E-ACA8E477F65B}" presName="childNode" presStyleLbl="node1" presStyleIdx="3" presStyleCnt="10" custScaleY="104087" custLinFactY="-4487" custLinFactNeighborX="-1231" custLinFactNeighborY="-100000">
        <dgm:presLayoutVars>
          <dgm:bulletEnabled val="1"/>
        </dgm:presLayoutVars>
      </dgm:prSet>
      <dgm:spPr/>
    </dgm:pt>
    <dgm:pt modelId="{A010126A-9B28-4F75-9645-044C2FFAEEDA}" type="pres">
      <dgm:prSet presAssocID="{9BE0C285-B7EC-4A2E-977E-ACA8E477F65B}" presName="aSpace2" presStyleCnt="0"/>
      <dgm:spPr/>
    </dgm:pt>
    <dgm:pt modelId="{AC42E7B7-F978-4AA2-AB6C-AA48DC55B412}" type="pres">
      <dgm:prSet presAssocID="{2C9864C9-3584-4F1C-A886-975DA00CB8DD}" presName="childNode" presStyleLbl="node1" presStyleIdx="4" presStyleCnt="10" custScaleY="142245">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5" presStyleCnt="10" custScaleX="106513" custScaleY="99941" custLinFactY="-29010" custLinFactNeighborX="-1601"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6" presStyleCnt="10" custScaleX="107081" custScaleY="116564" custLinFactY="-14670"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7" presStyleCnt="10" custScaleX="108073" custScaleY="132496" custLinFactNeighborX="-1242" custLinFactNeighborY="-22111">
        <dgm:presLayoutVars>
          <dgm:bulletEnabled val="1"/>
        </dgm:presLayoutVars>
      </dgm:prSet>
      <dgm:spPr/>
    </dgm:pt>
    <dgm:pt modelId="{8EA682F5-7964-484C-9993-695CC3C93FFC}" type="pres">
      <dgm:prSet presAssocID="{A6D994F1-451C-4EE6-AA6B-AEB816FA4058}" presName="aSpace2" presStyleCnt="0"/>
      <dgm:spPr/>
    </dgm:pt>
    <dgm:pt modelId="{471FF9BB-D6DE-4324-B470-72349C1813EA}" type="pres">
      <dgm:prSet presAssocID="{FCD69BE1-E17B-4E75-AE94-46EE42B8DF1D}" presName="childNode" presStyleLbl="node1" presStyleIdx="8" presStyleCnt="10">
        <dgm:presLayoutVars>
          <dgm:bulletEnabled val="1"/>
        </dgm:presLayoutVars>
      </dgm:prSet>
      <dgm:spPr/>
    </dgm:pt>
    <dgm:pt modelId="{76FC49BF-E8DB-47D9-A220-92A86893332F}" type="pres">
      <dgm:prSet presAssocID="{FCD69BE1-E17B-4E75-AE94-46EE42B8DF1D}" presName="aSpace2" presStyleCnt="0"/>
      <dgm:spPr/>
    </dgm:pt>
    <dgm:pt modelId="{F847B629-33E4-4C61-9040-8483CBAABAE1}" type="pres">
      <dgm:prSet presAssocID="{EACA1E05-83F9-4568-AED2-729C5058F473}" presName="childNode" presStyleLbl="node1" presStyleIdx="9" presStyleCnt="10" custScaleY="133982" custLinFactNeighborY="86556">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5F147B11-C6EA-4E69-882F-F4879392B229}" type="presOf" srcId="{2C9864C9-3584-4F1C-A886-975DA00CB8DD}" destId="{AC42E7B7-F978-4AA2-AB6C-AA48DC55B412}" srcOrd="0" destOrd="0" presId="urn:microsoft.com/office/officeart/2005/8/layout/lProcess2"/>
    <dgm:cxn modelId="{2F43F611-ED16-4EE6-99B6-4C7A3D9607C0}" type="presOf" srcId="{895F29E2-33E1-4766-976C-CEBF59B454CC}" destId="{EE088B3A-9E12-4F0B-814D-062B9E984979}" srcOrd="0" destOrd="0" presId="urn:microsoft.com/office/officeart/2005/8/layout/lProcess2"/>
    <dgm:cxn modelId="{35223015-7CDC-4823-A1ED-4CB51151A5D2}" srcId="{362EE700-AEB9-4869-AD2A-697190A9B12B}" destId="{2C9864C9-3584-4F1C-A886-975DA00CB8DD}" srcOrd="4" destOrd="0" parTransId="{BF900E96-02E0-4A39-94E0-04E7F5F35FDB}" sibTransId="{EFCF964A-BFA5-4722-86B3-7036697178A0}"/>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BB58536B-1C6B-4753-8A54-1B663C2027DB}" srcId="{95C02437-7BF8-4B66-A3AD-E33BC12A73C0}" destId="{FCD69BE1-E17B-4E75-AE94-46EE42B8DF1D}" srcOrd="3" destOrd="0" parTransId="{846804A7-9F55-404D-B4C0-0708B843A2FE}" sibTransId="{2BF7B4F0-A40A-4E11-9192-05DC4A894541}"/>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FBB10F93-14AC-4777-9D98-AC147CABE8A5}" type="presOf" srcId="{FCD69BE1-E17B-4E75-AE94-46EE42B8DF1D}" destId="{471FF9BB-D6DE-4324-B470-72349C1813EA}" srcOrd="0" destOrd="0" presId="urn:microsoft.com/office/officeart/2005/8/layout/lProcess2"/>
    <dgm:cxn modelId="{60249A94-C50F-442A-A05D-EC13E6866C6E}" srcId="{362EE700-AEB9-4869-AD2A-697190A9B12B}" destId="{9BE0C285-B7EC-4A2E-977E-ACA8E477F65B}" srcOrd="3" destOrd="0" parTransId="{68093589-7DC6-4CB8-8858-5E8742E1C2E4}" sibTransId="{D61CACFE-9472-438E-8F14-90ABBE49F445}"/>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1850C0DA-29E9-495D-AD35-B11FC21D1F02}" type="presOf" srcId="{9BE0C285-B7EC-4A2E-977E-ACA8E477F65B}" destId="{D598A505-DC42-4DB9-98C4-07C664EECE7A}" srcOrd="0" destOrd="0" presId="urn:microsoft.com/office/officeart/2005/8/layout/lProcess2"/>
    <dgm:cxn modelId="{CC75AFE6-710C-4A4F-95A2-31A3931183A6}" srcId="{95C02437-7BF8-4B66-A3AD-E33BC12A73C0}" destId="{EACA1E05-83F9-4568-AED2-729C5058F473}" srcOrd="4"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E599CAAC-E058-4B02-9C64-7C352AE0EF30}" type="presParOf" srcId="{66DF0316-CE02-40E3-9587-023B16DA6C56}" destId="{EDF44623-AACD-4BA7-B9AF-EDE0FA0C0D04}" srcOrd="5" destOrd="0" presId="urn:microsoft.com/office/officeart/2005/8/layout/lProcess2"/>
    <dgm:cxn modelId="{90B3D77D-0E20-45BC-84AB-D7910BA903C2}" type="presParOf" srcId="{66DF0316-CE02-40E3-9587-023B16DA6C56}" destId="{D598A505-DC42-4DB9-98C4-07C664EECE7A}" srcOrd="6" destOrd="0" presId="urn:microsoft.com/office/officeart/2005/8/layout/lProcess2"/>
    <dgm:cxn modelId="{4FE10E45-39DD-49C1-B03D-E4CAF7F458DA}" type="presParOf" srcId="{66DF0316-CE02-40E3-9587-023B16DA6C56}" destId="{A010126A-9B28-4F75-9645-044C2FFAEEDA}" srcOrd="7" destOrd="0" presId="urn:microsoft.com/office/officeart/2005/8/layout/lProcess2"/>
    <dgm:cxn modelId="{59096E76-14DF-47AA-BB3F-4A61B3DECDB8}" type="presParOf" srcId="{66DF0316-CE02-40E3-9587-023B16DA6C56}" destId="{AC42E7B7-F978-4AA2-AB6C-AA48DC55B412}" srcOrd="8"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DA8CD1A0-FD0E-4969-B020-04F7139A83F3}" type="presParOf" srcId="{410F5B94-65EB-4292-8EAE-E4141418E70B}" destId="{471FF9BB-D6DE-4324-B470-72349C1813EA}" srcOrd="6" destOrd="0" presId="urn:microsoft.com/office/officeart/2005/8/layout/lProcess2"/>
    <dgm:cxn modelId="{946B5220-9824-400C-AB21-84F63981551B}" type="presParOf" srcId="{410F5B94-65EB-4292-8EAE-E4141418E70B}" destId="{76FC49BF-E8DB-47D9-A220-92A86893332F}" srcOrd="7" destOrd="0" presId="urn:microsoft.com/office/officeart/2005/8/layout/lProcess2"/>
    <dgm:cxn modelId="{1C8AECE8-462A-4B0B-8CE2-A5090EEBF761}" type="presParOf" srcId="{410F5B94-65EB-4292-8EAE-E4141418E70B}" destId="{F847B629-33E4-4C61-9040-8483CBAABAE1}"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FEDF2FAE-4209-4E25-8FCA-363D49E87C83}"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85167F08-3FEE-4723-93D4-6BED2B2B91F9}">
      <dgm:prSet/>
      <dgm:spPr/>
      <dgm:t>
        <a:bodyPr/>
        <a:lstStyle/>
        <a:p>
          <a:r>
            <a:rPr lang="en-GB"/>
            <a:t>Mobile devices are small, hand-held devices that contain computing capability.</a:t>
          </a:r>
          <a:endParaRPr lang="en-US"/>
        </a:p>
      </dgm:t>
    </dgm:pt>
    <dgm:pt modelId="{A68FE938-7471-4333-8059-801FFB4AE8FB}" type="parTrans" cxnId="{ECF148EE-CC7D-4947-BE6E-F7DB4AE0949A}">
      <dgm:prSet/>
      <dgm:spPr/>
      <dgm:t>
        <a:bodyPr/>
        <a:lstStyle/>
        <a:p>
          <a:endParaRPr lang="en-US"/>
        </a:p>
      </dgm:t>
    </dgm:pt>
    <dgm:pt modelId="{0A83C310-7C43-4FCE-8C67-B64323AD677D}" type="sibTrans" cxnId="{ECF148EE-CC7D-4947-BE6E-F7DB4AE0949A}">
      <dgm:prSet/>
      <dgm:spPr/>
      <dgm:t>
        <a:bodyPr/>
        <a:lstStyle/>
        <a:p>
          <a:endParaRPr lang="en-US"/>
        </a:p>
      </dgm:t>
    </dgm:pt>
    <dgm:pt modelId="{2A183B26-C87F-494A-BA4F-92C5E6C5332F}">
      <dgm:prSet/>
      <dgm:spPr/>
      <dgm:t>
        <a:bodyPr/>
        <a:lstStyle/>
        <a:p>
          <a:r>
            <a:rPr lang="en-GB"/>
            <a:t>These include most mobile phones, smartwatches and tablets.</a:t>
          </a:r>
          <a:endParaRPr lang="en-US"/>
        </a:p>
      </dgm:t>
    </dgm:pt>
    <dgm:pt modelId="{08F8B4A9-7100-469F-AB1E-FF7DE81436BE}" type="parTrans" cxnId="{C9DED23C-6E62-4AB7-B090-EFBA8481B0F4}">
      <dgm:prSet/>
      <dgm:spPr/>
      <dgm:t>
        <a:bodyPr/>
        <a:lstStyle/>
        <a:p>
          <a:endParaRPr lang="en-US"/>
        </a:p>
      </dgm:t>
    </dgm:pt>
    <dgm:pt modelId="{7205D3A8-6989-4E6B-9689-E17F730EEC7E}" type="sibTrans" cxnId="{C9DED23C-6E62-4AB7-B090-EFBA8481B0F4}">
      <dgm:prSet/>
      <dgm:spPr/>
      <dgm:t>
        <a:bodyPr/>
        <a:lstStyle/>
        <a:p>
          <a:endParaRPr lang="en-US"/>
        </a:p>
      </dgm:t>
    </dgm:pt>
    <dgm:pt modelId="{1EAB290E-9C8A-4992-8CC1-094A4EAE7C92}">
      <dgm:prSet/>
      <dgm:spPr/>
      <dgm:t>
        <a:bodyPr/>
        <a:lstStyle/>
        <a:p>
          <a:r>
            <a:rPr lang="en-GB"/>
            <a:t>These can either connect to a local or 4G / 5G network, or to other devices by Bluetooth.</a:t>
          </a:r>
          <a:endParaRPr lang="en-US"/>
        </a:p>
      </dgm:t>
    </dgm:pt>
    <dgm:pt modelId="{950042A7-1AD4-4E95-B063-59F827B42F41}" type="parTrans" cxnId="{1C51E56C-A345-45A6-991C-6E141AE5A5F8}">
      <dgm:prSet/>
      <dgm:spPr/>
      <dgm:t>
        <a:bodyPr/>
        <a:lstStyle/>
        <a:p>
          <a:endParaRPr lang="en-US"/>
        </a:p>
      </dgm:t>
    </dgm:pt>
    <dgm:pt modelId="{4AF99E06-770B-4A3A-A000-443D3D72E8B4}" type="sibTrans" cxnId="{1C51E56C-A345-45A6-991C-6E141AE5A5F8}">
      <dgm:prSet/>
      <dgm:spPr/>
      <dgm:t>
        <a:bodyPr/>
        <a:lstStyle/>
        <a:p>
          <a:endParaRPr lang="en-US"/>
        </a:p>
      </dgm:t>
    </dgm:pt>
    <dgm:pt modelId="{0C9F0A7B-ED05-47DA-A919-E0C7B7B1C908}">
      <dgm:prSet/>
      <dgm:spPr/>
      <dgm:t>
        <a:bodyPr/>
        <a:lstStyle/>
        <a:p>
          <a:r>
            <a:rPr lang="en-GB" dirty="0"/>
            <a:t>Connectivity is </a:t>
          </a:r>
          <a:r>
            <a:rPr lang="en-GB" b="1" i="1" dirty="0"/>
            <a:t>mostly wireless</a:t>
          </a:r>
          <a:r>
            <a:rPr lang="en-GB" dirty="0"/>
            <a:t>.</a:t>
          </a:r>
          <a:endParaRPr lang="en-US" dirty="0"/>
        </a:p>
      </dgm:t>
    </dgm:pt>
    <dgm:pt modelId="{0FE7D2E2-9719-4CCF-8AED-7EF4340C18A8}" type="parTrans" cxnId="{42F01140-C505-4BC5-9D4D-8838F6BEA0B4}">
      <dgm:prSet/>
      <dgm:spPr/>
      <dgm:t>
        <a:bodyPr/>
        <a:lstStyle/>
        <a:p>
          <a:endParaRPr lang="en-US"/>
        </a:p>
      </dgm:t>
    </dgm:pt>
    <dgm:pt modelId="{95846795-47D5-4BAB-987D-FA6642589450}" type="sibTrans" cxnId="{42F01140-C505-4BC5-9D4D-8838F6BEA0B4}">
      <dgm:prSet/>
      <dgm:spPr/>
      <dgm:t>
        <a:bodyPr/>
        <a:lstStyle/>
        <a:p>
          <a:endParaRPr lang="en-US"/>
        </a:p>
      </dgm:t>
    </dgm:pt>
    <dgm:pt modelId="{29202F38-1F58-43B7-B1CB-53A3AD8F23B5}">
      <dgm:prSet/>
      <dgm:spPr/>
      <dgm:t>
        <a:bodyPr/>
        <a:lstStyle/>
        <a:p>
          <a:r>
            <a:rPr lang="en-GB"/>
            <a:t>All devices contain batteries that require charging.</a:t>
          </a:r>
          <a:endParaRPr lang="en-US"/>
        </a:p>
      </dgm:t>
    </dgm:pt>
    <dgm:pt modelId="{49526AE8-E3B9-4081-BD7B-8252CCA2AFB9}" type="parTrans" cxnId="{1C02BCE8-15D6-4812-92AD-46E8903BBE04}">
      <dgm:prSet/>
      <dgm:spPr/>
      <dgm:t>
        <a:bodyPr/>
        <a:lstStyle/>
        <a:p>
          <a:endParaRPr lang="en-US"/>
        </a:p>
      </dgm:t>
    </dgm:pt>
    <dgm:pt modelId="{38EEFFB5-A94D-4234-A0C8-D5BEFDFAE541}" type="sibTrans" cxnId="{1C02BCE8-15D6-4812-92AD-46E8903BBE04}">
      <dgm:prSet/>
      <dgm:spPr/>
      <dgm:t>
        <a:bodyPr/>
        <a:lstStyle/>
        <a:p>
          <a:endParaRPr lang="en-US"/>
        </a:p>
      </dgm:t>
    </dgm:pt>
    <dgm:pt modelId="{AF03867A-A5A8-42C7-A810-FA96D2A6C931}">
      <dgm:prSet/>
      <dgm:spPr/>
      <dgm:t>
        <a:bodyPr/>
        <a:lstStyle/>
        <a:p>
          <a:r>
            <a:rPr lang="en-GB" dirty="0"/>
            <a:t>Mobile devices are very good for </a:t>
          </a:r>
          <a:r>
            <a:rPr lang="en-GB" b="1" i="1" dirty="0"/>
            <a:t>consuming services</a:t>
          </a:r>
          <a:r>
            <a:rPr lang="en-GB" dirty="0"/>
            <a:t>, but </a:t>
          </a:r>
          <a:r>
            <a:rPr lang="en-GB" b="1" i="1" dirty="0"/>
            <a:t>not ideal for producing content</a:t>
          </a:r>
          <a:r>
            <a:rPr lang="en-GB" dirty="0"/>
            <a:t>.</a:t>
          </a:r>
          <a:endParaRPr lang="en-US" dirty="0"/>
        </a:p>
      </dgm:t>
    </dgm:pt>
    <dgm:pt modelId="{B4314BC3-1037-4B4C-BA5F-43E7138385A7}" type="parTrans" cxnId="{81032F94-FF34-4021-A9CE-CDF8ECADF9B1}">
      <dgm:prSet/>
      <dgm:spPr/>
      <dgm:t>
        <a:bodyPr/>
        <a:lstStyle/>
        <a:p>
          <a:endParaRPr lang="en-US"/>
        </a:p>
      </dgm:t>
    </dgm:pt>
    <dgm:pt modelId="{0E1A6646-CAA3-43C6-8049-1A49BE2D2A96}" type="sibTrans" cxnId="{81032F94-FF34-4021-A9CE-CDF8ECADF9B1}">
      <dgm:prSet/>
      <dgm:spPr/>
      <dgm:t>
        <a:bodyPr/>
        <a:lstStyle/>
        <a:p>
          <a:endParaRPr lang="en-US"/>
        </a:p>
      </dgm:t>
    </dgm:pt>
    <dgm:pt modelId="{517E9A2A-0170-45DD-B544-94802E2AF518}" type="pres">
      <dgm:prSet presAssocID="{FEDF2FAE-4209-4E25-8FCA-363D49E87C83}" presName="root" presStyleCnt="0">
        <dgm:presLayoutVars>
          <dgm:dir/>
          <dgm:resizeHandles val="exact"/>
        </dgm:presLayoutVars>
      </dgm:prSet>
      <dgm:spPr/>
    </dgm:pt>
    <dgm:pt modelId="{648F98DA-D2BB-4A2D-A10F-15C1809E11DC}" type="pres">
      <dgm:prSet presAssocID="{85167F08-3FEE-4723-93D4-6BED2B2B91F9}" presName="compNode" presStyleCnt="0"/>
      <dgm:spPr/>
    </dgm:pt>
    <dgm:pt modelId="{4A7E2A71-4E62-4C1C-8A50-98DD47C0B6EF}" type="pres">
      <dgm:prSet presAssocID="{85167F08-3FEE-4723-93D4-6BED2B2B91F9}" presName="bgRect" presStyleLbl="bgShp" presStyleIdx="0" presStyleCnt="6"/>
      <dgm:spPr/>
    </dgm:pt>
    <dgm:pt modelId="{68C60BC8-74CE-4C73-B287-2832D4665226}" type="pres">
      <dgm:prSet presAssocID="{85167F08-3FEE-4723-93D4-6BED2B2B91F9}"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oud Computing"/>
        </a:ext>
      </dgm:extLst>
    </dgm:pt>
    <dgm:pt modelId="{F800D283-19FD-48AD-AEA1-F232B1C16537}" type="pres">
      <dgm:prSet presAssocID="{85167F08-3FEE-4723-93D4-6BED2B2B91F9}" presName="spaceRect" presStyleCnt="0"/>
      <dgm:spPr/>
    </dgm:pt>
    <dgm:pt modelId="{C9A9D46B-4E38-4A32-B84A-84ED3B58AB57}" type="pres">
      <dgm:prSet presAssocID="{85167F08-3FEE-4723-93D4-6BED2B2B91F9}" presName="parTx" presStyleLbl="revTx" presStyleIdx="0" presStyleCnt="6">
        <dgm:presLayoutVars>
          <dgm:chMax val="0"/>
          <dgm:chPref val="0"/>
        </dgm:presLayoutVars>
      </dgm:prSet>
      <dgm:spPr/>
    </dgm:pt>
    <dgm:pt modelId="{FC049F23-CCAC-4C0A-9A48-387CB84531F5}" type="pres">
      <dgm:prSet presAssocID="{0A83C310-7C43-4FCE-8C67-B64323AD677D}" presName="sibTrans" presStyleCnt="0"/>
      <dgm:spPr/>
    </dgm:pt>
    <dgm:pt modelId="{8F8FCF25-3FB9-4142-8028-20021F66231C}" type="pres">
      <dgm:prSet presAssocID="{2A183B26-C87F-494A-BA4F-92C5E6C5332F}" presName="compNode" presStyleCnt="0"/>
      <dgm:spPr/>
    </dgm:pt>
    <dgm:pt modelId="{149F66CE-241C-4CF8-ACA6-AAE926C91FB4}" type="pres">
      <dgm:prSet presAssocID="{2A183B26-C87F-494A-BA4F-92C5E6C5332F}" presName="bgRect" presStyleLbl="bgShp" presStyleIdx="1" presStyleCnt="6"/>
      <dgm:spPr/>
    </dgm:pt>
    <dgm:pt modelId="{478694A7-F0AA-473F-9F2F-08E97E2EA4B5}" type="pres">
      <dgm:prSet presAssocID="{2A183B26-C87F-494A-BA4F-92C5E6C5332F}"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opwatch"/>
        </a:ext>
      </dgm:extLst>
    </dgm:pt>
    <dgm:pt modelId="{8DB6885B-8F68-4140-8B3E-C8360A4D8A34}" type="pres">
      <dgm:prSet presAssocID="{2A183B26-C87F-494A-BA4F-92C5E6C5332F}" presName="spaceRect" presStyleCnt="0"/>
      <dgm:spPr/>
    </dgm:pt>
    <dgm:pt modelId="{6D2047FA-A72E-4956-B8C4-84189A9DA043}" type="pres">
      <dgm:prSet presAssocID="{2A183B26-C87F-494A-BA4F-92C5E6C5332F}" presName="parTx" presStyleLbl="revTx" presStyleIdx="1" presStyleCnt="6">
        <dgm:presLayoutVars>
          <dgm:chMax val="0"/>
          <dgm:chPref val="0"/>
        </dgm:presLayoutVars>
      </dgm:prSet>
      <dgm:spPr/>
    </dgm:pt>
    <dgm:pt modelId="{5B58DA4C-051F-4ABD-AFDD-2B087E56F060}" type="pres">
      <dgm:prSet presAssocID="{7205D3A8-6989-4E6B-9689-E17F730EEC7E}" presName="sibTrans" presStyleCnt="0"/>
      <dgm:spPr/>
    </dgm:pt>
    <dgm:pt modelId="{05426037-535D-4094-9167-FA90619AE955}" type="pres">
      <dgm:prSet presAssocID="{1EAB290E-9C8A-4992-8CC1-094A4EAE7C92}" presName="compNode" presStyleCnt="0"/>
      <dgm:spPr/>
    </dgm:pt>
    <dgm:pt modelId="{A828A8D7-9965-469E-AF35-0C59397F9D86}" type="pres">
      <dgm:prSet presAssocID="{1EAB290E-9C8A-4992-8CC1-094A4EAE7C92}" presName="bgRect" presStyleLbl="bgShp" presStyleIdx="2" presStyleCnt="6"/>
      <dgm:spPr/>
    </dgm:pt>
    <dgm:pt modelId="{D2993DC8-3BE5-4DE8-9693-0A9EBD46F954}" type="pres">
      <dgm:prSet presAssocID="{1EAB290E-9C8A-4992-8CC1-094A4EAE7C92}"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luetooth"/>
        </a:ext>
      </dgm:extLst>
    </dgm:pt>
    <dgm:pt modelId="{4367B98D-142B-4F89-8908-CB80121D4EFD}" type="pres">
      <dgm:prSet presAssocID="{1EAB290E-9C8A-4992-8CC1-094A4EAE7C92}" presName="spaceRect" presStyleCnt="0"/>
      <dgm:spPr/>
    </dgm:pt>
    <dgm:pt modelId="{1AAE8344-5D75-486E-B5FF-EA471FBD8EED}" type="pres">
      <dgm:prSet presAssocID="{1EAB290E-9C8A-4992-8CC1-094A4EAE7C92}" presName="parTx" presStyleLbl="revTx" presStyleIdx="2" presStyleCnt="6">
        <dgm:presLayoutVars>
          <dgm:chMax val="0"/>
          <dgm:chPref val="0"/>
        </dgm:presLayoutVars>
      </dgm:prSet>
      <dgm:spPr/>
    </dgm:pt>
    <dgm:pt modelId="{A47C0C7E-8711-44CA-AAC0-C5953C397973}" type="pres">
      <dgm:prSet presAssocID="{4AF99E06-770B-4A3A-A000-443D3D72E8B4}" presName="sibTrans" presStyleCnt="0"/>
      <dgm:spPr/>
    </dgm:pt>
    <dgm:pt modelId="{9B7BE38A-DAFE-48CE-95F4-9B996E239B43}" type="pres">
      <dgm:prSet presAssocID="{0C9F0A7B-ED05-47DA-A919-E0C7B7B1C908}" presName="compNode" presStyleCnt="0"/>
      <dgm:spPr/>
    </dgm:pt>
    <dgm:pt modelId="{BFF9385D-E811-4856-8544-8F1F91F6E45D}" type="pres">
      <dgm:prSet presAssocID="{0C9F0A7B-ED05-47DA-A919-E0C7B7B1C908}" presName="bgRect" presStyleLbl="bgShp" presStyleIdx="3" presStyleCnt="6"/>
      <dgm:spPr/>
    </dgm:pt>
    <dgm:pt modelId="{0B2718FB-0F1A-452D-BDF2-BFE4D79A69D0}" type="pres">
      <dgm:prSet presAssocID="{0C9F0A7B-ED05-47DA-A919-E0C7B7B1C908}"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ireless"/>
        </a:ext>
      </dgm:extLst>
    </dgm:pt>
    <dgm:pt modelId="{855A2A3F-6110-40C3-83EE-98BE42B1F2E7}" type="pres">
      <dgm:prSet presAssocID="{0C9F0A7B-ED05-47DA-A919-E0C7B7B1C908}" presName="spaceRect" presStyleCnt="0"/>
      <dgm:spPr/>
    </dgm:pt>
    <dgm:pt modelId="{FD5191EA-05AC-459E-8B8A-CD6EF857919C}" type="pres">
      <dgm:prSet presAssocID="{0C9F0A7B-ED05-47DA-A919-E0C7B7B1C908}" presName="parTx" presStyleLbl="revTx" presStyleIdx="3" presStyleCnt="6">
        <dgm:presLayoutVars>
          <dgm:chMax val="0"/>
          <dgm:chPref val="0"/>
        </dgm:presLayoutVars>
      </dgm:prSet>
      <dgm:spPr/>
    </dgm:pt>
    <dgm:pt modelId="{716E2F67-278E-4E91-AF80-5E7651268F6B}" type="pres">
      <dgm:prSet presAssocID="{95846795-47D5-4BAB-987D-FA6642589450}" presName="sibTrans" presStyleCnt="0"/>
      <dgm:spPr/>
    </dgm:pt>
    <dgm:pt modelId="{29FDBAD9-8EE3-4AAB-A6FF-91DDFD20045D}" type="pres">
      <dgm:prSet presAssocID="{29202F38-1F58-43B7-B1CB-53A3AD8F23B5}" presName="compNode" presStyleCnt="0"/>
      <dgm:spPr/>
    </dgm:pt>
    <dgm:pt modelId="{1E4E52EF-0129-4873-B043-0D6E7F1B2F12}" type="pres">
      <dgm:prSet presAssocID="{29202F38-1F58-43B7-B1CB-53A3AD8F23B5}" presName="bgRect" presStyleLbl="bgShp" presStyleIdx="4" presStyleCnt="6"/>
      <dgm:spPr/>
    </dgm:pt>
    <dgm:pt modelId="{81DF2C3D-348B-4BFE-BB2D-79B3093AED8E}" type="pres">
      <dgm:prSet presAssocID="{29202F38-1F58-43B7-B1CB-53A3AD8F23B5}"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attery Charging"/>
        </a:ext>
      </dgm:extLst>
    </dgm:pt>
    <dgm:pt modelId="{7433CE89-48B1-44E3-8BC8-7B9CBFFA3DCB}" type="pres">
      <dgm:prSet presAssocID="{29202F38-1F58-43B7-B1CB-53A3AD8F23B5}" presName="spaceRect" presStyleCnt="0"/>
      <dgm:spPr/>
    </dgm:pt>
    <dgm:pt modelId="{C4AEBE79-F6CC-4A40-B5DA-4629CD95AAFA}" type="pres">
      <dgm:prSet presAssocID="{29202F38-1F58-43B7-B1CB-53A3AD8F23B5}" presName="parTx" presStyleLbl="revTx" presStyleIdx="4" presStyleCnt="6">
        <dgm:presLayoutVars>
          <dgm:chMax val="0"/>
          <dgm:chPref val="0"/>
        </dgm:presLayoutVars>
      </dgm:prSet>
      <dgm:spPr/>
    </dgm:pt>
    <dgm:pt modelId="{47A7CEB3-02C9-4D5C-8F1C-0C6A22FAAC9D}" type="pres">
      <dgm:prSet presAssocID="{38EEFFB5-A94D-4234-A0C8-D5BEFDFAE541}" presName="sibTrans" presStyleCnt="0"/>
      <dgm:spPr/>
    </dgm:pt>
    <dgm:pt modelId="{E0C402CC-93E2-4BBC-A55C-C85F6F8D1E2D}" type="pres">
      <dgm:prSet presAssocID="{AF03867A-A5A8-42C7-A810-FA96D2A6C931}" presName="compNode" presStyleCnt="0"/>
      <dgm:spPr/>
    </dgm:pt>
    <dgm:pt modelId="{BB7509C4-7B39-4CB6-9802-FC6547B9B556}" type="pres">
      <dgm:prSet presAssocID="{AF03867A-A5A8-42C7-A810-FA96D2A6C931}" presName="bgRect" presStyleLbl="bgShp" presStyleIdx="5" presStyleCnt="6"/>
      <dgm:spPr/>
    </dgm:pt>
    <dgm:pt modelId="{41E39B36-6E13-492F-89A4-D620AD6538FA}" type="pres">
      <dgm:prSet presAssocID="{AF03867A-A5A8-42C7-A810-FA96D2A6C931}"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Tablet"/>
        </a:ext>
      </dgm:extLst>
    </dgm:pt>
    <dgm:pt modelId="{11F6563B-1B67-467D-81CA-0BFC9DC807A8}" type="pres">
      <dgm:prSet presAssocID="{AF03867A-A5A8-42C7-A810-FA96D2A6C931}" presName="spaceRect" presStyleCnt="0"/>
      <dgm:spPr/>
    </dgm:pt>
    <dgm:pt modelId="{2CB9CF79-2B5A-4BBE-8421-B2C0A23295DB}" type="pres">
      <dgm:prSet presAssocID="{AF03867A-A5A8-42C7-A810-FA96D2A6C931}" presName="parTx" presStyleLbl="revTx" presStyleIdx="5" presStyleCnt="6">
        <dgm:presLayoutVars>
          <dgm:chMax val="0"/>
          <dgm:chPref val="0"/>
        </dgm:presLayoutVars>
      </dgm:prSet>
      <dgm:spPr/>
    </dgm:pt>
  </dgm:ptLst>
  <dgm:cxnLst>
    <dgm:cxn modelId="{FC5EED0F-55CD-46BC-9548-6D8DC3A6E1DF}" type="presOf" srcId="{1EAB290E-9C8A-4992-8CC1-094A4EAE7C92}" destId="{1AAE8344-5D75-486E-B5FF-EA471FBD8EED}" srcOrd="0" destOrd="0" presId="urn:microsoft.com/office/officeart/2018/2/layout/IconVerticalSolidList"/>
    <dgm:cxn modelId="{8DBD1C11-BC05-4BC6-AE3C-EEC7E01840EA}" type="presOf" srcId="{29202F38-1F58-43B7-B1CB-53A3AD8F23B5}" destId="{C4AEBE79-F6CC-4A40-B5DA-4629CD95AAFA}" srcOrd="0" destOrd="0" presId="urn:microsoft.com/office/officeart/2018/2/layout/IconVerticalSolidList"/>
    <dgm:cxn modelId="{0720F523-5739-4D0A-9820-05938A76BF21}" type="presOf" srcId="{0C9F0A7B-ED05-47DA-A919-E0C7B7B1C908}" destId="{FD5191EA-05AC-459E-8B8A-CD6EF857919C}" srcOrd="0" destOrd="0" presId="urn:microsoft.com/office/officeart/2018/2/layout/IconVerticalSolidList"/>
    <dgm:cxn modelId="{C9DED23C-6E62-4AB7-B090-EFBA8481B0F4}" srcId="{FEDF2FAE-4209-4E25-8FCA-363D49E87C83}" destId="{2A183B26-C87F-494A-BA4F-92C5E6C5332F}" srcOrd="1" destOrd="0" parTransId="{08F8B4A9-7100-469F-AB1E-FF7DE81436BE}" sibTransId="{7205D3A8-6989-4E6B-9689-E17F730EEC7E}"/>
    <dgm:cxn modelId="{42F01140-C505-4BC5-9D4D-8838F6BEA0B4}" srcId="{FEDF2FAE-4209-4E25-8FCA-363D49E87C83}" destId="{0C9F0A7B-ED05-47DA-A919-E0C7B7B1C908}" srcOrd="3" destOrd="0" parTransId="{0FE7D2E2-9719-4CCF-8AED-7EF4340C18A8}" sibTransId="{95846795-47D5-4BAB-987D-FA6642589450}"/>
    <dgm:cxn modelId="{1C51E56C-A345-45A6-991C-6E141AE5A5F8}" srcId="{FEDF2FAE-4209-4E25-8FCA-363D49E87C83}" destId="{1EAB290E-9C8A-4992-8CC1-094A4EAE7C92}" srcOrd="2" destOrd="0" parTransId="{950042A7-1AD4-4E95-B063-59F827B42F41}" sibTransId="{4AF99E06-770B-4A3A-A000-443D3D72E8B4}"/>
    <dgm:cxn modelId="{88B8EB51-6DEC-4C45-B771-8D6E849F9FBD}" type="presOf" srcId="{FEDF2FAE-4209-4E25-8FCA-363D49E87C83}" destId="{517E9A2A-0170-45DD-B544-94802E2AF518}" srcOrd="0" destOrd="0" presId="urn:microsoft.com/office/officeart/2018/2/layout/IconVerticalSolidList"/>
    <dgm:cxn modelId="{F783857A-61A3-4E00-94C2-13E3BAF2AC1F}" type="presOf" srcId="{2A183B26-C87F-494A-BA4F-92C5E6C5332F}" destId="{6D2047FA-A72E-4956-B8C4-84189A9DA043}" srcOrd="0" destOrd="0" presId="urn:microsoft.com/office/officeart/2018/2/layout/IconVerticalSolidList"/>
    <dgm:cxn modelId="{81032F94-FF34-4021-A9CE-CDF8ECADF9B1}" srcId="{FEDF2FAE-4209-4E25-8FCA-363D49E87C83}" destId="{AF03867A-A5A8-42C7-A810-FA96D2A6C931}" srcOrd="5" destOrd="0" parTransId="{B4314BC3-1037-4B4C-BA5F-43E7138385A7}" sibTransId="{0E1A6646-CAA3-43C6-8049-1A49BE2D2A96}"/>
    <dgm:cxn modelId="{67F39EA1-48F4-468D-8A74-640C895FCC03}" type="presOf" srcId="{AF03867A-A5A8-42C7-A810-FA96D2A6C931}" destId="{2CB9CF79-2B5A-4BBE-8421-B2C0A23295DB}" srcOrd="0" destOrd="0" presId="urn:microsoft.com/office/officeart/2018/2/layout/IconVerticalSolidList"/>
    <dgm:cxn modelId="{C29824B1-3114-4A5B-8B7E-823B62DFCA3A}" type="presOf" srcId="{85167F08-3FEE-4723-93D4-6BED2B2B91F9}" destId="{C9A9D46B-4E38-4A32-B84A-84ED3B58AB57}" srcOrd="0" destOrd="0" presId="urn:microsoft.com/office/officeart/2018/2/layout/IconVerticalSolidList"/>
    <dgm:cxn modelId="{1C02BCE8-15D6-4812-92AD-46E8903BBE04}" srcId="{FEDF2FAE-4209-4E25-8FCA-363D49E87C83}" destId="{29202F38-1F58-43B7-B1CB-53A3AD8F23B5}" srcOrd="4" destOrd="0" parTransId="{49526AE8-E3B9-4081-BD7B-8252CCA2AFB9}" sibTransId="{38EEFFB5-A94D-4234-A0C8-D5BEFDFAE541}"/>
    <dgm:cxn modelId="{ECF148EE-CC7D-4947-BE6E-F7DB4AE0949A}" srcId="{FEDF2FAE-4209-4E25-8FCA-363D49E87C83}" destId="{85167F08-3FEE-4723-93D4-6BED2B2B91F9}" srcOrd="0" destOrd="0" parTransId="{A68FE938-7471-4333-8059-801FFB4AE8FB}" sibTransId="{0A83C310-7C43-4FCE-8C67-B64323AD677D}"/>
    <dgm:cxn modelId="{285B33CD-97C4-493F-AA12-EA619E60E57D}" type="presParOf" srcId="{517E9A2A-0170-45DD-B544-94802E2AF518}" destId="{648F98DA-D2BB-4A2D-A10F-15C1809E11DC}" srcOrd="0" destOrd="0" presId="urn:microsoft.com/office/officeart/2018/2/layout/IconVerticalSolidList"/>
    <dgm:cxn modelId="{FB6C1029-9380-4EB4-893D-56EB10E476F4}" type="presParOf" srcId="{648F98DA-D2BB-4A2D-A10F-15C1809E11DC}" destId="{4A7E2A71-4E62-4C1C-8A50-98DD47C0B6EF}" srcOrd="0" destOrd="0" presId="urn:microsoft.com/office/officeart/2018/2/layout/IconVerticalSolidList"/>
    <dgm:cxn modelId="{42FD41DD-A49F-41D9-8A7D-58FE4785071B}" type="presParOf" srcId="{648F98DA-D2BB-4A2D-A10F-15C1809E11DC}" destId="{68C60BC8-74CE-4C73-B287-2832D4665226}" srcOrd="1" destOrd="0" presId="urn:microsoft.com/office/officeart/2018/2/layout/IconVerticalSolidList"/>
    <dgm:cxn modelId="{7B05DCDA-8F1B-4952-A930-E007D94FF3F8}" type="presParOf" srcId="{648F98DA-D2BB-4A2D-A10F-15C1809E11DC}" destId="{F800D283-19FD-48AD-AEA1-F232B1C16537}" srcOrd="2" destOrd="0" presId="urn:microsoft.com/office/officeart/2018/2/layout/IconVerticalSolidList"/>
    <dgm:cxn modelId="{00E2CF0E-7852-4AD5-BE27-907E99A63EB3}" type="presParOf" srcId="{648F98DA-D2BB-4A2D-A10F-15C1809E11DC}" destId="{C9A9D46B-4E38-4A32-B84A-84ED3B58AB57}" srcOrd="3" destOrd="0" presId="urn:microsoft.com/office/officeart/2018/2/layout/IconVerticalSolidList"/>
    <dgm:cxn modelId="{F380E375-D416-4EE2-9FED-E6D39CB4471D}" type="presParOf" srcId="{517E9A2A-0170-45DD-B544-94802E2AF518}" destId="{FC049F23-CCAC-4C0A-9A48-387CB84531F5}" srcOrd="1" destOrd="0" presId="urn:microsoft.com/office/officeart/2018/2/layout/IconVerticalSolidList"/>
    <dgm:cxn modelId="{20AFB47D-82B3-4C41-ABEA-B95F93206D01}" type="presParOf" srcId="{517E9A2A-0170-45DD-B544-94802E2AF518}" destId="{8F8FCF25-3FB9-4142-8028-20021F66231C}" srcOrd="2" destOrd="0" presId="urn:microsoft.com/office/officeart/2018/2/layout/IconVerticalSolidList"/>
    <dgm:cxn modelId="{6F6E12AD-FD1F-4C2A-B5F0-CA7A10FC07BA}" type="presParOf" srcId="{8F8FCF25-3FB9-4142-8028-20021F66231C}" destId="{149F66CE-241C-4CF8-ACA6-AAE926C91FB4}" srcOrd="0" destOrd="0" presId="urn:microsoft.com/office/officeart/2018/2/layout/IconVerticalSolidList"/>
    <dgm:cxn modelId="{9039D451-77A6-4D03-9585-8DCF90A83920}" type="presParOf" srcId="{8F8FCF25-3FB9-4142-8028-20021F66231C}" destId="{478694A7-F0AA-473F-9F2F-08E97E2EA4B5}" srcOrd="1" destOrd="0" presId="urn:microsoft.com/office/officeart/2018/2/layout/IconVerticalSolidList"/>
    <dgm:cxn modelId="{D1F1986F-EB85-4F65-A446-2B96C8C4B2BB}" type="presParOf" srcId="{8F8FCF25-3FB9-4142-8028-20021F66231C}" destId="{8DB6885B-8F68-4140-8B3E-C8360A4D8A34}" srcOrd="2" destOrd="0" presId="urn:microsoft.com/office/officeart/2018/2/layout/IconVerticalSolidList"/>
    <dgm:cxn modelId="{A1457C40-55FB-4CF0-AFCD-B5E421D7B02B}" type="presParOf" srcId="{8F8FCF25-3FB9-4142-8028-20021F66231C}" destId="{6D2047FA-A72E-4956-B8C4-84189A9DA043}" srcOrd="3" destOrd="0" presId="urn:microsoft.com/office/officeart/2018/2/layout/IconVerticalSolidList"/>
    <dgm:cxn modelId="{44CF1882-575C-48D3-BCED-75EDDD9A5C34}" type="presParOf" srcId="{517E9A2A-0170-45DD-B544-94802E2AF518}" destId="{5B58DA4C-051F-4ABD-AFDD-2B087E56F060}" srcOrd="3" destOrd="0" presId="urn:microsoft.com/office/officeart/2018/2/layout/IconVerticalSolidList"/>
    <dgm:cxn modelId="{4617095D-A90D-416B-988F-F160EA2D339B}" type="presParOf" srcId="{517E9A2A-0170-45DD-B544-94802E2AF518}" destId="{05426037-535D-4094-9167-FA90619AE955}" srcOrd="4" destOrd="0" presId="urn:microsoft.com/office/officeart/2018/2/layout/IconVerticalSolidList"/>
    <dgm:cxn modelId="{7E376719-28B8-45AE-B2F8-62AE5249A04C}" type="presParOf" srcId="{05426037-535D-4094-9167-FA90619AE955}" destId="{A828A8D7-9965-469E-AF35-0C59397F9D86}" srcOrd="0" destOrd="0" presId="urn:microsoft.com/office/officeart/2018/2/layout/IconVerticalSolidList"/>
    <dgm:cxn modelId="{6181E252-239E-42F1-8630-27574F25A084}" type="presParOf" srcId="{05426037-535D-4094-9167-FA90619AE955}" destId="{D2993DC8-3BE5-4DE8-9693-0A9EBD46F954}" srcOrd="1" destOrd="0" presId="urn:microsoft.com/office/officeart/2018/2/layout/IconVerticalSolidList"/>
    <dgm:cxn modelId="{6675B302-7C80-4936-8FB0-4E104D2A4BD3}" type="presParOf" srcId="{05426037-535D-4094-9167-FA90619AE955}" destId="{4367B98D-142B-4F89-8908-CB80121D4EFD}" srcOrd="2" destOrd="0" presId="urn:microsoft.com/office/officeart/2018/2/layout/IconVerticalSolidList"/>
    <dgm:cxn modelId="{095CF1FF-7A56-4CF6-97D3-9B5714DBE239}" type="presParOf" srcId="{05426037-535D-4094-9167-FA90619AE955}" destId="{1AAE8344-5D75-486E-B5FF-EA471FBD8EED}" srcOrd="3" destOrd="0" presId="urn:microsoft.com/office/officeart/2018/2/layout/IconVerticalSolidList"/>
    <dgm:cxn modelId="{6F43BB4F-32C9-4024-BE00-2E6535696AB6}" type="presParOf" srcId="{517E9A2A-0170-45DD-B544-94802E2AF518}" destId="{A47C0C7E-8711-44CA-AAC0-C5953C397973}" srcOrd="5" destOrd="0" presId="urn:microsoft.com/office/officeart/2018/2/layout/IconVerticalSolidList"/>
    <dgm:cxn modelId="{BE77972E-5E3F-4366-BFCB-89B63903A097}" type="presParOf" srcId="{517E9A2A-0170-45DD-B544-94802E2AF518}" destId="{9B7BE38A-DAFE-48CE-95F4-9B996E239B43}" srcOrd="6" destOrd="0" presId="urn:microsoft.com/office/officeart/2018/2/layout/IconVerticalSolidList"/>
    <dgm:cxn modelId="{A340DDAA-454B-46E2-9BAF-126D364476DD}" type="presParOf" srcId="{9B7BE38A-DAFE-48CE-95F4-9B996E239B43}" destId="{BFF9385D-E811-4856-8544-8F1F91F6E45D}" srcOrd="0" destOrd="0" presId="urn:microsoft.com/office/officeart/2018/2/layout/IconVerticalSolidList"/>
    <dgm:cxn modelId="{F533F805-B538-4162-96A2-B58D0613401B}" type="presParOf" srcId="{9B7BE38A-DAFE-48CE-95F4-9B996E239B43}" destId="{0B2718FB-0F1A-452D-BDF2-BFE4D79A69D0}" srcOrd="1" destOrd="0" presId="urn:microsoft.com/office/officeart/2018/2/layout/IconVerticalSolidList"/>
    <dgm:cxn modelId="{A0C9C280-8BE7-48DF-AF8D-4011889EC8A7}" type="presParOf" srcId="{9B7BE38A-DAFE-48CE-95F4-9B996E239B43}" destId="{855A2A3F-6110-40C3-83EE-98BE42B1F2E7}" srcOrd="2" destOrd="0" presId="urn:microsoft.com/office/officeart/2018/2/layout/IconVerticalSolidList"/>
    <dgm:cxn modelId="{7EC7A50C-4804-4550-8D2C-5B93107DF24B}" type="presParOf" srcId="{9B7BE38A-DAFE-48CE-95F4-9B996E239B43}" destId="{FD5191EA-05AC-459E-8B8A-CD6EF857919C}" srcOrd="3" destOrd="0" presId="urn:microsoft.com/office/officeart/2018/2/layout/IconVerticalSolidList"/>
    <dgm:cxn modelId="{B0F5D59E-6E65-42B8-A3F3-475CF99C524B}" type="presParOf" srcId="{517E9A2A-0170-45DD-B544-94802E2AF518}" destId="{716E2F67-278E-4E91-AF80-5E7651268F6B}" srcOrd="7" destOrd="0" presId="urn:microsoft.com/office/officeart/2018/2/layout/IconVerticalSolidList"/>
    <dgm:cxn modelId="{B9D7A3C5-3F05-49C8-95E0-6B3FF9B5E9F9}" type="presParOf" srcId="{517E9A2A-0170-45DD-B544-94802E2AF518}" destId="{29FDBAD9-8EE3-4AAB-A6FF-91DDFD20045D}" srcOrd="8" destOrd="0" presId="urn:microsoft.com/office/officeart/2018/2/layout/IconVerticalSolidList"/>
    <dgm:cxn modelId="{0E919CC2-0AF6-49D3-B9F0-1CA3E9333C16}" type="presParOf" srcId="{29FDBAD9-8EE3-4AAB-A6FF-91DDFD20045D}" destId="{1E4E52EF-0129-4873-B043-0D6E7F1B2F12}" srcOrd="0" destOrd="0" presId="urn:microsoft.com/office/officeart/2018/2/layout/IconVerticalSolidList"/>
    <dgm:cxn modelId="{888527CA-6B68-46DA-BAC0-70E723E16273}" type="presParOf" srcId="{29FDBAD9-8EE3-4AAB-A6FF-91DDFD20045D}" destId="{81DF2C3D-348B-4BFE-BB2D-79B3093AED8E}" srcOrd="1" destOrd="0" presId="urn:microsoft.com/office/officeart/2018/2/layout/IconVerticalSolidList"/>
    <dgm:cxn modelId="{E1D6E1EC-3A78-4E8F-BE77-219BAF7A650A}" type="presParOf" srcId="{29FDBAD9-8EE3-4AAB-A6FF-91DDFD20045D}" destId="{7433CE89-48B1-44E3-8BC8-7B9CBFFA3DCB}" srcOrd="2" destOrd="0" presId="urn:microsoft.com/office/officeart/2018/2/layout/IconVerticalSolidList"/>
    <dgm:cxn modelId="{A4DF119E-6D6B-4F4D-949F-2D801B7FC54F}" type="presParOf" srcId="{29FDBAD9-8EE3-4AAB-A6FF-91DDFD20045D}" destId="{C4AEBE79-F6CC-4A40-B5DA-4629CD95AAFA}" srcOrd="3" destOrd="0" presId="urn:microsoft.com/office/officeart/2018/2/layout/IconVerticalSolidList"/>
    <dgm:cxn modelId="{1AB609EA-DBB2-448D-9745-782640BD022A}" type="presParOf" srcId="{517E9A2A-0170-45DD-B544-94802E2AF518}" destId="{47A7CEB3-02C9-4D5C-8F1C-0C6A22FAAC9D}" srcOrd="9" destOrd="0" presId="urn:microsoft.com/office/officeart/2018/2/layout/IconVerticalSolidList"/>
    <dgm:cxn modelId="{1B6CBF73-572B-4491-A768-FAC27720E8A2}" type="presParOf" srcId="{517E9A2A-0170-45DD-B544-94802E2AF518}" destId="{E0C402CC-93E2-4BBC-A55C-C85F6F8D1E2D}" srcOrd="10" destOrd="0" presId="urn:microsoft.com/office/officeart/2018/2/layout/IconVerticalSolidList"/>
    <dgm:cxn modelId="{5C585F35-448E-446B-9CAA-C58209F7973E}" type="presParOf" srcId="{E0C402CC-93E2-4BBC-A55C-C85F6F8D1E2D}" destId="{BB7509C4-7B39-4CB6-9802-FC6547B9B556}" srcOrd="0" destOrd="0" presId="urn:microsoft.com/office/officeart/2018/2/layout/IconVerticalSolidList"/>
    <dgm:cxn modelId="{58176F12-1A01-4DCD-9EBF-02BC86D083AA}" type="presParOf" srcId="{E0C402CC-93E2-4BBC-A55C-C85F6F8D1E2D}" destId="{41E39B36-6E13-492F-89A4-D620AD6538FA}" srcOrd="1" destOrd="0" presId="urn:microsoft.com/office/officeart/2018/2/layout/IconVerticalSolidList"/>
    <dgm:cxn modelId="{1BE20CEE-93B4-4B74-8CA0-866F42FD87BC}" type="presParOf" srcId="{E0C402CC-93E2-4BBC-A55C-C85F6F8D1E2D}" destId="{11F6563B-1B67-467D-81CA-0BFC9DC807A8}" srcOrd="2" destOrd="0" presId="urn:microsoft.com/office/officeart/2018/2/layout/IconVerticalSolidList"/>
    <dgm:cxn modelId="{F67A4346-AE79-4EDE-A34C-F5DD0A8EC218}" type="presParOf" srcId="{E0C402CC-93E2-4BBC-A55C-C85F6F8D1E2D}" destId="{2CB9CF79-2B5A-4BBE-8421-B2C0A23295D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69EC0F09-B8FD-4529-9113-8CD65EB233CD}" type="doc">
      <dgm:prSet loTypeId="urn:microsoft.com/office/officeart/2018/2/layout/IconVerticalSolidList" loCatId="icon" qsTypeId="urn:microsoft.com/office/officeart/2005/8/quickstyle/simple1" qsCatId="simple" csTypeId="urn:microsoft.com/office/officeart/2018/5/colors/Iconchunking_neutralbg_colorful2" csCatId="colorful" phldr="1"/>
      <dgm:spPr/>
      <dgm:t>
        <a:bodyPr/>
        <a:lstStyle/>
        <a:p>
          <a:endParaRPr lang="en-US"/>
        </a:p>
      </dgm:t>
    </dgm:pt>
    <dgm:pt modelId="{14B619AE-650E-43CA-91D6-A259F2C91611}">
      <dgm:prSet/>
      <dgm:spPr/>
      <dgm:t>
        <a:bodyPr/>
        <a:lstStyle/>
        <a:p>
          <a:r>
            <a:rPr lang="en-GB" b="1" i="1" dirty="0"/>
            <a:t>Sustainability</a:t>
          </a:r>
          <a:r>
            <a:rPr lang="en-GB" dirty="0"/>
            <a:t> is a great problem.</a:t>
          </a:r>
          <a:endParaRPr lang="en-US" dirty="0"/>
        </a:p>
      </dgm:t>
    </dgm:pt>
    <dgm:pt modelId="{CF120664-D770-4838-871E-CD6BCD303F13}" type="parTrans" cxnId="{9D87081A-08F6-4A0A-A5F1-5DEB377266F8}">
      <dgm:prSet/>
      <dgm:spPr/>
      <dgm:t>
        <a:bodyPr/>
        <a:lstStyle/>
        <a:p>
          <a:endParaRPr lang="en-US"/>
        </a:p>
      </dgm:t>
    </dgm:pt>
    <dgm:pt modelId="{D1B91259-F7CE-48F5-8640-7BAAED00C84A}" type="sibTrans" cxnId="{9D87081A-08F6-4A0A-A5F1-5DEB377266F8}">
      <dgm:prSet/>
      <dgm:spPr/>
      <dgm:t>
        <a:bodyPr/>
        <a:lstStyle/>
        <a:p>
          <a:endParaRPr lang="en-US"/>
        </a:p>
      </dgm:t>
    </dgm:pt>
    <dgm:pt modelId="{4238A4BB-9210-4963-AA82-BE5299F99720}">
      <dgm:prSet/>
      <dgm:spPr/>
      <dgm:t>
        <a:bodyPr/>
        <a:lstStyle/>
        <a:p>
          <a:r>
            <a:rPr lang="en-GB"/>
            <a:t>Consumers are required to update mobile devices regularly to get the latest security.</a:t>
          </a:r>
          <a:endParaRPr lang="en-US"/>
        </a:p>
      </dgm:t>
    </dgm:pt>
    <dgm:pt modelId="{5492CDB6-8A7F-4422-A294-056208799E22}" type="parTrans" cxnId="{824F2445-DFD5-42B5-82A0-9FE2641D7AFE}">
      <dgm:prSet/>
      <dgm:spPr/>
      <dgm:t>
        <a:bodyPr/>
        <a:lstStyle/>
        <a:p>
          <a:endParaRPr lang="en-US"/>
        </a:p>
      </dgm:t>
    </dgm:pt>
    <dgm:pt modelId="{70747B9F-54EF-4B27-9C53-F8CC492C9BE2}" type="sibTrans" cxnId="{824F2445-DFD5-42B5-82A0-9FE2641D7AFE}">
      <dgm:prSet/>
      <dgm:spPr/>
      <dgm:t>
        <a:bodyPr/>
        <a:lstStyle/>
        <a:p>
          <a:endParaRPr lang="en-US"/>
        </a:p>
      </dgm:t>
    </dgm:pt>
    <dgm:pt modelId="{07F047A8-4A32-42A4-9350-42C78009D26D}">
      <dgm:prSet/>
      <dgm:spPr/>
      <dgm:t>
        <a:bodyPr/>
        <a:lstStyle/>
        <a:p>
          <a:r>
            <a:rPr lang="en-GB" dirty="0"/>
            <a:t>Recycling is an issue for old devices as thousands of tons of waste material is generated each year.</a:t>
          </a:r>
          <a:endParaRPr lang="en-US" dirty="0"/>
        </a:p>
      </dgm:t>
    </dgm:pt>
    <dgm:pt modelId="{0F9326EA-548F-4971-82AB-3F71E3864901}" type="parTrans" cxnId="{976FA4FD-50B0-466B-AB16-B33448C5554F}">
      <dgm:prSet/>
      <dgm:spPr/>
      <dgm:t>
        <a:bodyPr/>
        <a:lstStyle/>
        <a:p>
          <a:endParaRPr lang="en-US"/>
        </a:p>
      </dgm:t>
    </dgm:pt>
    <dgm:pt modelId="{6C817CB9-C2F4-4417-8C18-83163D8F6468}" type="sibTrans" cxnId="{976FA4FD-50B0-466B-AB16-B33448C5554F}">
      <dgm:prSet/>
      <dgm:spPr/>
      <dgm:t>
        <a:bodyPr/>
        <a:lstStyle/>
        <a:p>
          <a:endParaRPr lang="en-US"/>
        </a:p>
      </dgm:t>
    </dgm:pt>
    <dgm:pt modelId="{669C4F1C-8955-4DA6-A11D-EA0D198504D4}">
      <dgm:prSet/>
      <dgm:spPr/>
      <dgm:t>
        <a:bodyPr/>
        <a:lstStyle/>
        <a:p>
          <a:r>
            <a:rPr lang="en-GB" dirty="0"/>
            <a:t>Obtaining materials is an issue for new devices – materials for the batteries, screen and circuit boards need to be extracted from the ground to meet the demand for new devices.</a:t>
          </a:r>
          <a:endParaRPr lang="en-US" dirty="0"/>
        </a:p>
      </dgm:t>
    </dgm:pt>
    <dgm:pt modelId="{DBC796AC-C674-4C02-8281-08F319EB53A9}" type="parTrans" cxnId="{F058BDBB-B829-4899-B5FA-2483A4208C12}">
      <dgm:prSet/>
      <dgm:spPr/>
      <dgm:t>
        <a:bodyPr/>
        <a:lstStyle/>
        <a:p>
          <a:endParaRPr lang="en-US"/>
        </a:p>
      </dgm:t>
    </dgm:pt>
    <dgm:pt modelId="{33F0E7C5-ACF3-4829-822B-1B8B3B29935D}" type="sibTrans" cxnId="{F058BDBB-B829-4899-B5FA-2483A4208C12}">
      <dgm:prSet/>
      <dgm:spPr/>
      <dgm:t>
        <a:bodyPr/>
        <a:lstStyle/>
        <a:p>
          <a:endParaRPr lang="en-US"/>
        </a:p>
      </dgm:t>
    </dgm:pt>
    <dgm:pt modelId="{43F485C6-5448-46DA-887D-7C7F3548104F}">
      <dgm:prSet/>
      <dgm:spPr/>
      <dgm:t>
        <a:bodyPr/>
        <a:lstStyle/>
        <a:p>
          <a:r>
            <a:rPr lang="en-GB" b="1" i="1" dirty="0"/>
            <a:t>Security</a:t>
          </a:r>
          <a:r>
            <a:rPr lang="en-GB" dirty="0"/>
            <a:t> is another issue -mobile devices are now increasingly the target of hacking attempts.</a:t>
          </a:r>
          <a:endParaRPr lang="en-US" dirty="0"/>
        </a:p>
      </dgm:t>
    </dgm:pt>
    <dgm:pt modelId="{DA5CF066-2D3B-46B5-8E69-92A7B0CDC3C3}" type="parTrans" cxnId="{733FEF99-4C3F-4485-930D-6436652FF053}">
      <dgm:prSet/>
      <dgm:spPr/>
      <dgm:t>
        <a:bodyPr/>
        <a:lstStyle/>
        <a:p>
          <a:endParaRPr lang="en-US"/>
        </a:p>
      </dgm:t>
    </dgm:pt>
    <dgm:pt modelId="{10B6E24E-3360-4560-B5CF-3718682BCC89}" type="sibTrans" cxnId="{733FEF99-4C3F-4485-930D-6436652FF053}">
      <dgm:prSet/>
      <dgm:spPr/>
      <dgm:t>
        <a:bodyPr/>
        <a:lstStyle/>
        <a:p>
          <a:endParaRPr lang="en-US"/>
        </a:p>
      </dgm:t>
    </dgm:pt>
    <dgm:pt modelId="{AB4BE253-7397-49AE-A0A4-AF290C2E9768}" type="pres">
      <dgm:prSet presAssocID="{69EC0F09-B8FD-4529-9113-8CD65EB233CD}" presName="root" presStyleCnt="0">
        <dgm:presLayoutVars>
          <dgm:dir/>
          <dgm:resizeHandles val="exact"/>
        </dgm:presLayoutVars>
      </dgm:prSet>
      <dgm:spPr/>
    </dgm:pt>
    <dgm:pt modelId="{7ACCADF9-676E-437E-8C25-F1A954CE0A2B}" type="pres">
      <dgm:prSet presAssocID="{14B619AE-650E-43CA-91D6-A259F2C91611}" presName="compNode" presStyleCnt="0"/>
      <dgm:spPr/>
    </dgm:pt>
    <dgm:pt modelId="{901B14D9-27EB-4714-A707-72C47F6FC6BD}" type="pres">
      <dgm:prSet presAssocID="{14B619AE-650E-43CA-91D6-A259F2C91611}" presName="bgRect" presStyleLbl="bgShp" presStyleIdx="0" presStyleCnt="5"/>
      <dgm:spPr/>
    </dgm:pt>
    <dgm:pt modelId="{0045266C-4E84-4B09-9290-BBD9C81AABE8}" type="pres">
      <dgm:prSet presAssocID="{14B619AE-650E-43CA-91D6-A259F2C91611}"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ustainability"/>
        </a:ext>
      </dgm:extLst>
    </dgm:pt>
    <dgm:pt modelId="{70048929-924A-4578-9CF0-22D99D7B385A}" type="pres">
      <dgm:prSet presAssocID="{14B619AE-650E-43CA-91D6-A259F2C91611}" presName="spaceRect" presStyleCnt="0"/>
      <dgm:spPr/>
    </dgm:pt>
    <dgm:pt modelId="{A9A11C18-F858-4336-955E-A8BE572C661F}" type="pres">
      <dgm:prSet presAssocID="{14B619AE-650E-43CA-91D6-A259F2C91611}" presName="parTx" presStyleLbl="revTx" presStyleIdx="0" presStyleCnt="5">
        <dgm:presLayoutVars>
          <dgm:chMax val="0"/>
          <dgm:chPref val="0"/>
        </dgm:presLayoutVars>
      </dgm:prSet>
      <dgm:spPr/>
    </dgm:pt>
    <dgm:pt modelId="{1F5F2064-4A2B-4EB9-A4E7-A2DCE2CFE4D3}" type="pres">
      <dgm:prSet presAssocID="{D1B91259-F7CE-48F5-8640-7BAAED00C84A}" presName="sibTrans" presStyleCnt="0"/>
      <dgm:spPr/>
    </dgm:pt>
    <dgm:pt modelId="{3E7F0612-D624-4915-B22A-CC8161415AF9}" type="pres">
      <dgm:prSet presAssocID="{4238A4BB-9210-4963-AA82-BE5299F99720}" presName="compNode" presStyleCnt="0"/>
      <dgm:spPr/>
    </dgm:pt>
    <dgm:pt modelId="{DBA557C4-4D15-48C2-8348-7B2298F8C962}" type="pres">
      <dgm:prSet presAssocID="{4238A4BB-9210-4963-AA82-BE5299F99720}" presName="bgRect" presStyleLbl="bgShp" presStyleIdx="1" presStyleCnt="5"/>
      <dgm:spPr/>
    </dgm:pt>
    <dgm:pt modelId="{7994AB41-7123-4DE0-9CB7-AE313F79E1C2}" type="pres">
      <dgm:prSet presAssocID="{4238A4BB-9210-4963-AA82-BE5299F99720}"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B"/>
        </a:ext>
      </dgm:extLst>
    </dgm:pt>
    <dgm:pt modelId="{052EEF90-3F59-470A-AFCC-239E2E45E47B}" type="pres">
      <dgm:prSet presAssocID="{4238A4BB-9210-4963-AA82-BE5299F99720}" presName="spaceRect" presStyleCnt="0"/>
      <dgm:spPr/>
    </dgm:pt>
    <dgm:pt modelId="{9DCDB09C-A9C8-4CF4-8734-376D8B4AA999}" type="pres">
      <dgm:prSet presAssocID="{4238A4BB-9210-4963-AA82-BE5299F99720}" presName="parTx" presStyleLbl="revTx" presStyleIdx="1" presStyleCnt="5">
        <dgm:presLayoutVars>
          <dgm:chMax val="0"/>
          <dgm:chPref val="0"/>
        </dgm:presLayoutVars>
      </dgm:prSet>
      <dgm:spPr/>
    </dgm:pt>
    <dgm:pt modelId="{1D9D03AE-B260-4035-B8F0-12CE85091D4F}" type="pres">
      <dgm:prSet presAssocID="{70747B9F-54EF-4B27-9C53-F8CC492C9BE2}" presName="sibTrans" presStyleCnt="0"/>
      <dgm:spPr/>
    </dgm:pt>
    <dgm:pt modelId="{AAE8604C-72AC-4B45-83E8-B14279EB0FC4}" type="pres">
      <dgm:prSet presAssocID="{07F047A8-4A32-42A4-9350-42C78009D26D}" presName="compNode" presStyleCnt="0"/>
      <dgm:spPr/>
    </dgm:pt>
    <dgm:pt modelId="{56773D0F-4414-4C11-92C1-A8D6EBCFCC67}" type="pres">
      <dgm:prSet presAssocID="{07F047A8-4A32-42A4-9350-42C78009D26D}" presName="bgRect" presStyleLbl="bgShp" presStyleIdx="2" presStyleCnt="5"/>
      <dgm:spPr/>
    </dgm:pt>
    <dgm:pt modelId="{71272837-97FA-4A72-B80B-5B45A9D6AA63}" type="pres">
      <dgm:prSet presAssocID="{07F047A8-4A32-42A4-9350-42C78009D26D}"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eb Design"/>
        </a:ext>
      </dgm:extLst>
    </dgm:pt>
    <dgm:pt modelId="{933CF12E-4AA3-4DA9-8250-811EC3A1F86D}" type="pres">
      <dgm:prSet presAssocID="{07F047A8-4A32-42A4-9350-42C78009D26D}" presName="spaceRect" presStyleCnt="0"/>
      <dgm:spPr/>
    </dgm:pt>
    <dgm:pt modelId="{7A1B3D0E-20BF-4995-A9E6-72F90419A1DD}" type="pres">
      <dgm:prSet presAssocID="{07F047A8-4A32-42A4-9350-42C78009D26D}" presName="parTx" presStyleLbl="revTx" presStyleIdx="2" presStyleCnt="5">
        <dgm:presLayoutVars>
          <dgm:chMax val="0"/>
          <dgm:chPref val="0"/>
        </dgm:presLayoutVars>
      </dgm:prSet>
      <dgm:spPr/>
    </dgm:pt>
    <dgm:pt modelId="{29EE03E7-9BCD-4717-A1D0-5BC495BB5D7C}" type="pres">
      <dgm:prSet presAssocID="{6C817CB9-C2F4-4417-8C18-83163D8F6468}" presName="sibTrans" presStyleCnt="0"/>
      <dgm:spPr/>
    </dgm:pt>
    <dgm:pt modelId="{DA489BDC-999B-4577-A3C5-F587837E59F0}" type="pres">
      <dgm:prSet presAssocID="{669C4F1C-8955-4DA6-A11D-EA0D198504D4}" presName="compNode" presStyleCnt="0"/>
      <dgm:spPr/>
    </dgm:pt>
    <dgm:pt modelId="{9ED17E69-E2C5-4BF0-B973-0A266F7301A7}" type="pres">
      <dgm:prSet presAssocID="{669C4F1C-8955-4DA6-A11D-EA0D198504D4}" presName="bgRect" presStyleLbl="bgShp" presStyleIdx="3" presStyleCnt="5"/>
      <dgm:spPr/>
    </dgm:pt>
    <dgm:pt modelId="{6333BB37-445F-4D10-8B84-885F8B40B186}" type="pres">
      <dgm:prSet presAssocID="{669C4F1C-8955-4DA6-A11D-EA0D198504D4}"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ock"/>
        </a:ext>
      </dgm:extLst>
    </dgm:pt>
    <dgm:pt modelId="{F24456F0-B20A-4FCC-840E-FBD9A1F4099E}" type="pres">
      <dgm:prSet presAssocID="{669C4F1C-8955-4DA6-A11D-EA0D198504D4}" presName="spaceRect" presStyleCnt="0"/>
      <dgm:spPr/>
    </dgm:pt>
    <dgm:pt modelId="{C569D8A4-33BB-4EE7-9021-687E2ADD1950}" type="pres">
      <dgm:prSet presAssocID="{669C4F1C-8955-4DA6-A11D-EA0D198504D4}" presName="parTx" presStyleLbl="revTx" presStyleIdx="3" presStyleCnt="5">
        <dgm:presLayoutVars>
          <dgm:chMax val="0"/>
          <dgm:chPref val="0"/>
        </dgm:presLayoutVars>
      </dgm:prSet>
      <dgm:spPr/>
    </dgm:pt>
    <dgm:pt modelId="{8B6533F7-BF8E-4BDD-BC94-E5C9618F9D52}" type="pres">
      <dgm:prSet presAssocID="{33F0E7C5-ACF3-4829-822B-1B8B3B29935D}" presName="sibTrans" presStyleCnt="0"/>
      <dgm:spPr/>
    </dgm:pt>
    <dgm:pt modelId="{2A324466-3DD4-4888-95E6-1011BD10882E}" type="pres">
      <dgm:prSet presAssocID="{43F485C6-5448-46DA-887D-7C7F3548104F}" presName="compNode" presStyleCnt="0"/>
      <dgm:spPr/>
    </dgm:pt>
    <dgm:pt modelId="{5EA7F9E7-FA29-43B3-8B96-151E0AB33980}" type="pres">
      <dgm:prSet presAssocID="{43F485C6-5448-46DA-887D-7C7F3548104F}" presName="bgRect" presStyleLbl="bgShp" presStyleIdx="4" presStyleCnt="5"/>
      <dgm:spPr/>
    </dgm:pt>
    <dgm:pt modelId="{6600FD60-184D-4540-8149-92BED9ACF6AA}" type="pres">
      <dgm:prSet presAssocID="{43F485C6-5448-46DA-887D-7C7F3548104F}"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mart Phone"/>
        </a:ext>
      </dgm:extLst>
    </dgm:pt>
    <dgm:pt modelId="{5C7B7768-B6C7-463B-9A46-6F9F4CD9C3E0}" type="pres">
      <dgm:prSet presAssocID="{43F485C6-5448-46DA-887D-7C7F3548104F}" presName="spaceRect" presStyleCnt="0"/>
      <dgm:spPr/>
    </dgm:pt>
    <dgm:pt modelId="{8CD9114F-6132-4D7E-8AF7-2EB4D5EF196C}" type="pres">
      <dgm:prSet presAssocID="{43F485C6-5448-46DA-887D-7C7F3548104F}" presName="parTx" presStyleLbl="revTx" presStyleIdx="4" presStyleCnt="5">
        <dgm:presLayoutVars>
          <dgm:chMax val="0"/>
          <dgm:chPref val="0"/>
        </dgm:presLayoutVars>
      </dgm:prSet>
      <dgm:spPr/>
    </dgm:pt>
  </dgm:ptLst>
  <dgm:cxnLst>
    <dgm:cxn modelId="{9D87081A-08F6-4A0A-A5F1-5DEB377266F8}" srcId="{69EC0F09-B8FD-4529-9113-8CD65EB233CD}" destId="{14B619AE-650E-43CA-91D6-A259F2C91611}" srcOrd="0" destOrd="0" parTransId="{CF120664-D770-4838-871E-CD6BCD303F13}" sibTransId="{D1B91259-F7CE-48F5-8640-7BAAED00C84A}"/>
    <dgm:cxn modelId="{824F2445-DFD5-42B5-82A0-9FE2641D7AFE}" srcId="{69EC0F09-B8FD-4529-9113-8CD65EB233CD}" destId="{4238A4BB-9210-4963-AA82-BE5299F99720}" srcOrd="1" destOrd="0" parTransId="{5492CDB6-8A7F-4422-A294-056208799E22}" sibTransId="{70747B9F-54EF-4B27-9C53-F8CC492C9BE2}"/>
    <dgm:cxn modelId="{036CCB69-3799-465A-B987-0D831A2A9E80}" type="presOf" srcId="{43F485C6-5448-46DA-887D-7C7F3548104F}" destId="{8CD9114F-6132-4D7E-8AF7-2EB4D5EF196C}" srcOrd="0" destOrd="0" presId="urn:microsoft.com/office/officeart/2018/2/layout/IconVerticalSolidList"/>
    <dgm:cxn modelId="{F3AC537F-0561-43E4-9133-53E00769AE66}" type="presOf" srcId="{14B619AE-650E-43CA-91D6-A259F2C91611}" destId="{A9A11C18-F858-4336-955E-A8BE572C661F}" srcOrd="0" destOrd="0" presId="urn:microsoft.com/office/officeart/2018/2/layout/IconVerticalSolidList"/>
    <dgm:cxn modelId="{7835F18F-9B56-493C-97F5-0DDAD72C7F08}" type="presOf" srcId="{669C4F1C-8955-4DA6-A11D-EA0D198504D4}" destId="{C569D8A4-33BB-4EE7-9021-687E2ADD1950}" srcOrd="0" destOrd="0" presId="urn:microsoft.com/office/officeart/2018/2/layout/IconVerticalSolidList"/>
    <dgm:cxn modelId="{733FEF99-4C3F-4485-930D-6436652FF053}" srcId="{69EC0F09-B8FD-4529-9113-8CD65EB233CD}" destId="{43F485C6-5448-46DA-887D-7C7F3548104F}" srcOrd="4" destOrd="0" parTransId="{DA5CF066-2D3B-46B5-8E69-92A7B0CDC3C3}" sibTransId="{10B6E24E-3360-4560-B5CF-3718682BCC89}"/>
    <dgm:cxn modelId="{30BD6FAF-BDF7-4B11-8144-8667D955BA7D}" type="presOf" srcId="{69EC0F09-B8FD-4529-9113-8CD65EB233CD}" destId="{AB4BE253-7397-49AE-A0A4-AF290C2E9768}" srcOrd="0" destOrd="0" presId="urn:microsoft.com/office/officeart/2018/2/layout/IconVerticalSolidList"/>
    <dgm:cxn modelId="{F058BDBB-B829-4899-B5FA-2483A4208C12}" srcId="{69EC0F09-B8FD-4529-9113-8CD65EB233CD}" destId="{669C4F1C-8955-4DA6-A11D-EA0D198504D4}" srcOrd="3" destOrd="0" parTransId="{DBC796AC-C674-4C02-8281-08F319EB53A9}" sibTransId="{33F0E7C5-ACF3-4829-822B-1B8B3B29935D}"/>
    <dgm:cxn modelId="{BE3061BE-EAC6-448B-B031-0185FCBC17CF}" type="presOf" srcId="{4238A4BB-9210-4963-AA82-BE5299F99720}" destId="{9DCDB09C-A9C8-4CF4-8734-376D8B4AA999}" srcOrd="0" destOrd="0" presId="urn:microsoft.com/office/officeart/2018/2/layout/IconVerticalSolidList"/>
    <dgm:cxn modelId="{006695E9-5EC3-46EA-AAB8-131417F9E977}" type="presOf" srcId="{07F047A8-4A32-42A4-9350-42C78009D26D}" destId="{7A1B3D0E-20BF-4995-A9E6-72F90419A1DD}" srcOrd="0" destOrd="0" presId="urn:microsoft.com/office/officeart/2018/2/layout/IconVerticalSolidList"/>
    <dgm:cxn modelId="{976FA4FD-50B0-466B-AB16-B33448C5554F}" srcId="{69EC0F09-B8FD-4529-9113-8CD65EB233CD}" destId="{07F047A8-4A32-42A4-9350-42C78009D26D}" srcOrd="2" destOrd="0" parTransId="{0F9326EA-548F-4971-82AB-3F71E3864901}" sibTransId="{6C817CB9-C2F4-4417-8C18-83163D8F6468}"/>
    <dgm:cxn modelId="{4AFE0EEC-7EB3-4E44-85B4-5E3B36EA54C0}" type="presParOf" srcId="{AB4BE253-7397-49AE-A0A4-AF290C2E9768}" destId="{7ACCADF9-676E-437E-8C25-F1A954CE0A2B}" srcOrd="0" destOrd="0" presId="urn:microsoft.com/office/officeart/2018/2/layout/IconVerticalSolidList"/>
    <dgm:cxn modelId="{9CCE334D-DFC8-4CF3-B3F8-218F8061066C}" type="presParOf" srcId="{7ACCADF9-676E-437E-8C25-F1A954CE0A2B}" destId="{901B14D9-27EB-4714-A707-72C47F6FC6BD}" srcOrd="0" destOrd="0" presId="urn:microsoft.com/office/officeart/2018/2/layout/IconVerticalSolidList"/>
    <dgm:cxn modelId="{40FECE25-17F0-41F0-982F-6F6634A5FBEA}" type="presParOf" srcId="{7ACCADF9-676E-437E-8C25-F1A954CE0A2B}" destId="{0045266C-4E84-4B09-9290-BBD9C81AABE8}" srcOrd="1" destOrd="0" presId="urn:microsoft.com/office/officeart/2018/2/layout/IconVerticalSolidList"/>
    <dgm:cxn modelId="{D4CEE2C4-6E0A-47D8-82FD-A53FEEC426FA}" type="presParOf" srcId="{7ACCADF9-676E-437E-8C25-F1A954CE0A2B}" destId="{70048929-924A-4578-9CF0-22D99D7B385A}" srcOrd="2" destOrd="0" presId="urn:microsoft.com/office/officeart/2018/2/layout/IconVerticalSolidList"/>
    <dgm:cxn modelId="{3E182723-70E8-4D0B-A3D6-1BB5AC0463EA}" type="presParOf" srcId="{7ACCADF9-676E-437E-8C25-F1A954CE0A2B}" destId="{A9A11C18-F858-4336-955E-A8BE572C661F}" srcOrd="3" destOrd="0" presId="urn:microsoft.com/office/officeart/2018/2/layout/IconVerticalSolidList"/>
    <dgm:cxn modelId="{E66D96C6-8543-4143-92FA-88D846AA72C9}" type="presParOf" srcId="{AB4BE253-7397-49AE-A0A4-AF290C2E9768}" destId="{1F5F2064-4A2B-4EB9-A4E7-A2DCE2CFE4D3}" srcOrd="1" destOrd="0" presId="urn:microsoft.com/office/officeart/2018/2/layout/IconVerticalSolidList"/>
    <dgm:cxn modelId="{7CD3104C-B8F4-4473-9B2B-94A1F40E88F8}" type="presParOf" srcId="{AB4BE253-7397-49AE-A0A4-AF290C2E9768}" destId="{3E7F0612-D624-4915-B22A-CC8161415AF9}" srcOrd="2" destOrd="0" presId="urn:microsoft.com/office/officeart/2018/2/layout/IconVerticalSolidList"/>
    <dgm:cxn modelId="{DE293E25-60CF-45C1-A2A9-83419D0DCA73}" type="presParOf" srcId="{3E7F0612-D624-4915-B22A-CC8161415AF9}" destId="{DBA557C4-4D15-48C2-8348-7B2298F8C962}" srcOrd="0" destOrd="0" presId="urn:microsoft.com/office/officeart/2018/2/layout/IconVerticalSolidList"/>
    <dgm:cxn modelId="{6DB60C74-E1FB-4518-AAD5-B95626C2370A}" type="presParOf" srcId="{3E7F0612-D624-4915-B22A-CC8161415AF9}" destId="{7994AB41-7123-4DE0-9CB7-AE313F79E1C2}" srcOrd="1" destOrd="0" presId="urn:microsoft.com/office/officeart/2018/2/layout/IconVerticalSolidList"/>
    <dgm:cxn modelId="{4E87E195-8478-4064-8688-004B25A31750}" type="presParOf" srcId="{3E7F0612-D624-4915-B22A-CC8161415AF9}" destId="{052EEF90-3F59-470A-AFCC-239E2E45E47B}" srcOrd="2" destOrd="0" presId="urn:microsoft.com/office/officeart/2018/2/layout/IconVerticalSolidList"/>
    <dgm:cxn modelId="{1670424C-A9AC-492C-A18C-84A0E1E22FA5}" type="presParOf" srcId="{3E7F0612-D624-4915-B22A-CC8161415AF9}" destId="{9DCDB09C-A9C8-4CF4-8734-376D8B4AA999}" srcOrd="3" destOrd="0" presId="urn:microsoft.com/office/officeart/2018/2/layout/IconVerticalSolidList"/>
    <dgm:cxn modelId="{29FC9BE7-00C4-48F9-9B43-DFEF243A8DD4}" type="presParOf" srcId="{AB4BE253-7397-49AE-A0A4-AF290C2E9768}" destId="{1D9D03AE-B260-4035-B8F0-12CE85091D4F}" srcOrd="3" destOrd="0" presId="urn:microsoft.com/office/officeart/2018/2/layout/IconVerticalSolidList"/>
    <dgm:cxn modelId="{EFCC9CB3-B7AF-46D3-9BBE-46E857DA4C49}" type="presParOf" srcId="{AB4BE253-7397-49AE-A0A4-AF290C2E9768}" destId="{AAE8604C-72AC-4B45-83E8-B14279EB0FC4}" srcOrd="4" destOrd="0" presId="urn:microsoft.com/office/officeart/2018/2/layout/IconVerticalSolidList"/>
    <dgm:cxn modelId="{F900CF80-758A-4C63-BCB1-A264CCE50667}" type="presParOf" srcId="{AAE8604C-72AC-4B45-83E8-B14279EB0FC4}" destId="{56773D0F-4414-4C11-92C1-A8D6EBCFCC67}" srcOrd="0" destOrd="0" presId="urn:microsoft.com/office/officeart/2018/2/layout/IconVerticalSolidList"/>
    <dgm:cxn modelId="{3B793BDB-9628-4C9F-9E0E-E26D4969E712}" type="presParOf" srcId="{AAE8604C-72AC-4B45-83E8-B14279EB0FC4}" destId="{71272837-97FA-4A72-B80B-5B45A9D6AA63}" srcOrd="1" destOrd="0" presId="urn:microsoft.com/office/officeart/2018/2/layout/IconVerticalSolidList"/>
    <dgm:cxn modelId="{690D1D00-685F-4FE7-9AD2-18B7ADD9DCFA}" type="presParOf" srcId="{AAE8604C-72AC-4B45-83E8-B14279EB0FC4}" destId="{933CF12E-4AA3-4DA9-8250-811EC3A1F86D}" srcOrd="2" destOrd="0" presId="urn:microsoft.com/office/officeart/2018/2/layout/IconVerticalSolidList"/>
    <dgm:cxn modelId="{4DB4C073-713A-4F51-9CEB-648F7D23E422}" type="presParOf" srcId="{AAE8604C-72AC-4B45-83E8-B14279EB0FC4}" destId="{7A1B3D0E-20BF-4995-A9E6-72F90419A1DD}" srcOrd="3" destOrd="0" presId="urn:microsoft.com/office/officeart/2018/2/layout/IconVerticalSolidList"/>
    <dgm:cxn modelId="{C4E45E98-9A35-4326-9E90-D840EB6FAC82}" type="presParOf" srcId="{AB4BE253-7397-49AE-A0A4-AF290C2E9768}" destId="{29EE03E7-9BCD-4717-A1D0-5BC495BB5D7C}" srcOrd="5" destOrd="0" presId="urn:microsoft.com/office/officeart/2018/2/layout/IconVerticalSolidList"/>
    <dgm:cxn modelId="{186B0692-5A3C-41C3-B59C-31B1BAFE9B0F}" type="presParOf" srcId="{AB4BE253-7397-49AE-A0A4-AF290C2E9768}" destId="{DA489BDC-999B-4577-A3C5-F587837E59F0}" srcOrd="6" destOrd="0" presId="urn:microsoft.com/office/officeart/2018/2/layout/IconVerticalSolidList"/>
    <dgm:cxn modelId="{3A1491DC-6333-4740-8B0C-5BBFC35910EC}" type="presParOf" srcId="{DA489BDC-999B-4577-A3C5-F587837E59F0}" destId="{9ED17E69-E2C5-4BF0-B973-0A266F7301A7}" srcOrd="0" destOrd="0" presId="urn:microsoft.com/office/officeart/2018/2/layout/IconVerticalSolidList"/>
    <dgm:cxn modelId="{90F35E1C-C782-4968-AF5C-2602F67B48C1}" type="presParOf" srcId="{DA489BDC-999B-4577-A3C5-F587837E59F0}" destId="{6333BB37-445F-4D10-8B84-885F8B40B186}" srcOrd="1" destOrd="0" presId="urn:microsoft.com/office/officeart/2018/2/layout/IconVerticalSolidList"/>
    <dgm:cxn modelId="{CA5355BD-7222-4A9C-9B24-1FE74AD14CD0}" type="presParOf" srcId="{DA489BDC-999B-4577-A3C5-F587837E59F0}" destId="{F24456F0-B20A-4FCC-840E-FBD9A1F4099E}" srcOrd="2" destOrd="0" presId="urn:microsoft.com/office/officeart/2018/2/layout/IconVerticalSolidList"/>
    <dgm:cxn modelId="{8658268F-1339-4801-8F68-BD9DDBD89A8D}" type="presParOf" srcId="{DA489BDC-999B-4577-A3C5-F587837E59F0}" destId="{C569D8A4-33BB-4EE7-9021-687E2ADD1950}" srcOrd="3" destOrd="0" presId="urn:microsoft.com/office/officeart/2018/2/layout/IconVerticalSolidList"/>
    <dgm:cxn modelId="{E1FE8205-726C-4754-AA7B-FBA1FFE80737}" type="presParOf" srcId="{AB4BE253-7397-49AE-A0A4-AF290C2E9768}" destId="{8B6533F7-BF8E-4BDD-BC94-E5C9618F9D52}" srcOrd="7" destOrd="0" presId="urn:microsoft.com/office/officeart/2018/2/layout/IconVerticalSolidList"/>
    <dgm:cxn modelId="{FB8D57E4-D75F-422E-A07F-F07547F02ADE}" type="presParOf" srcId="{AB4BE253-7397-49AE-A0A4-AF290C2E9768}" destId="{2A324466-3DD4-4888-95E6-1011BD10882E}" srcOrd="8" destOrd="0" presId="urn:microsoft.com/office/officeart/2018/2/layout/IconVerticalSolidList"/>
    <dgm:cxn modelId="{0038EB5E-87D0-43B7-B696-20E661025677}" type="presParOf" srcId="{2A324466-3DD4-4888-95E6-1011BD10882E}" destId="{5EA7F9E7-FA29-43B3-8B96-151E0AB33980}" srcOrd="0" destOrd="0" presId="urn:microsoft.com/office/officeart/2018/2/layout/IconVerticalSolidList"/>
    <dgm:cxn modelId="{D456EC58-A1D0-45A7-9B54-DE98706E82B1}" type="presParOf" srcId="{2A324466-3DD4-4888-95E6-1011BD10882E}" destId="{6600FD60-184D-4540-8149-92BED9ACF6AA}" srcOrd="1" destOrd="0" presId="urn:microsoft.com/office/officeart/2018/2/layout/IconVerticalSolidList"/>
    <dgm:cxn modelId="{B2D0699F-BBBC-46C6-9A2A-3A4B0A0C74B9}" type="presParOf" srcId="{2A324466-3DD4-4888-95E6-1011BD10882E}" destId="{5C7B7768-B6C7-463B-9A46-6F9F4CD9C3E0}" srcOrd="2" destOrd="0" presId="urn:microsoft.com/office/officeart/2018/2/layout/IconVerticalSolidList"/>
    <dgm:cxn modelId="{906D10A0-649B-446D-9920-DCDA5BDFBDB3}" type="presParOf" srcId="{2A324466-3DD4-4888-95E6-1011BD10882E}" destId="{8CD9114F-6132-4D7E-8AF7-2EB4D5EF196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Mobile devices are becoming increasingly powerful</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Use RISC chips that generate little heat</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Battery life is a factor</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Screen size not the biggest</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Allow go-anywhere computing</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A6D994F1-451C-4EE6-AA6B-AEB816FA4058}">
      <dgm:prSet custT="1"/>
      <dgm:spPr/>
      <dgm:t>
        <a:bodyPr tIns="72000"/>
        <a:lstStyle/>
        <a:p>
          <a:r>
            <a:rPr lang="en-GB" sz="1800" dirty="0">
              <a:latin typeface="Congenial" panose="02000503040000020004" pitchFamily="2" charset="0"/>
            </a:rPr>
            <a:t>Increasingly becoming targets for hackers</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FCD69BE1-E17B-4E75-AE94-46EE42B8DF1D}">
      <dgm:prSet custT="1"/>
      <dgm:spPr/>
      <dgm:t>
        <a:bodyPr/>
        <a:lstStyle/>
        <a:p>
          <a:r>
            <a:rPr lang="en-GB" sz="1800" dirty="0">
              <a:latin typeface="Congenial" panose="02000503040000020004" pitchFamily="2" charset="0"/>
            </a:rPr>
            <a:t>Almost impossible to upgrade components</a:t>
          </a:r>
        </a:p>
      </dgm:t>
    </dgm:pt>
    <dgm:pt modelId="{846804A7-9F55-404D-B4C0-0708B843A2FE}" type="parTrans" cxnId="{BB58536B-1C6B-4753-8A54-1B663C2027DB}">
      <dgm:prSet/>
      <dgm:spPr/>
      <dgm:t>
        <a:bodyPr/>
        <a:lstStyle/>
        <a:p>
          <a:endParaRPr lang="en-GB"/>
        </a:p>
      </dgm:t>
    </dgm:pt>
    <dgm:pt modelId="{2BF7B4F0-A40A-4E11-9192-05DC4A894541}" type="sibTrans" cxnId="{BB58536B-1C6B-4753-8A54-1B663C2027DB}">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Sustainability is a problem</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8" custScaleY="148143"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8" custScaleY="140203" custLinFactY="-44421" custLinFactNeighborX="-1336"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8" custScaleY="163002" custLinFactY="-22814" custLinFactNeighborX="-1806" custLinFactNeighborY="-100000">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3" presStyleCnt="8" custScaleX="106513" custScaleY="149639" custLinFactY="-56621" custLinFactNeighborX="-1853"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4" presStyleCnt="8" custScaleX="107081" custScaleY="116564" custLinFactY="-43094"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5" presStyleCnt="8" custScaleX="115351" custScaleY="132496" custLinFactY="-30653" custLinFactNeighborX="-485" custLinFactNeighborY="-100000">
        <dgm:presLayoutVars>
          <dgm:bulletEnabled val="1"/>
        </dgm:presLayoutVars>
      </dgm:prSet>
      <dgm:spPr/>
    </dgm:pt>
    <dgm:pt modelId="{8EA682F5-7964-484C-9993-695CC3C93FFC}" type="pres">
      <dgm:prSet presAssocID="{A6D994F1-451C-4EE6-AA6B-AEB816FA4058}" presName="aSpace2" presStyleCnt="0"/>
      <dgm:spPr/>
    </dgm:pt>
    <dgm:pt modelId="{471FF9BB-D6DE-4324-B470-72349C1813EA}" type="pres">
      <dgm:prSet presAssocID="{FCD69BE1-E17B-4E75-AE94-46EE42B8DF1D}" presName="childNode" presStyleLbl="node1" presStyleIdx="6" presStyleCnt="8" custScaleX="114962" custScaleY="207670" custLinFactY="-6818" custLinFactNeighborX="-679" custLinFactNeighborY="-100000">
        <dgm:presLayoutVars>
          <dgm:bulletEnabled val="1"/>
        </dgm:presLayoutVars>
      </dgm:prSet>
      <dgm:spPr/>
    </dgm:pt>
    <dgm:pt modelId="{76FC49BF-E8DB-47D9-A220-92A86893332F}" type="pres">
      <dgm:prSet presAssocID="{FCD69BE1-E17B-4E75-AE94-46EE42B8DF1D}" presName="aSpace2" presStyleCnt="0"/>
      <dgm:spPr/>
    </dgm:pt>
    <dgm:pt modelId="{F847B629-33E4-4C61-9040-8483CBAABAE1}" type="pres">
      <dgm:prSet presAssocID="{EACA1E05-83F9-4568-AED2-729C5058F473}" presName="childNode" presStyleLbl="node1" presStyleIdx="7" presStyleCnt="8" custScaleX="115555" custScaleY="133982" custLinFactNeighborX="-1306" custLinFactNeighborY="-84319">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2F43F611-ED16-4EE6-99B6-4C7A3D9607C0}" type="presOf" srcId="{895F29E2-33E1-4766-976C-CEBF59B454CC}" destId="{EE088B3A-9E12-4F0B-814D-062B9E984979}" srcOrd="0" destOrd="0" presId="urn:microsoft.com/office/officeart/2005/8/layout/lProcess2"/>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BB58536B-1C6B-4753-8A54-1B663C2027DB}" srcId="{95C02437-7BF8-4B66-A3AD-E33BC12A73C0}" destId="{FCD69BE1-E17B-4E75-AE94-46EE42B8DF1D}" srcOrd="3" destOrd="0" parTransId="{846804A7-9F55-404D-B4C0-0708B843A2FE}" sibTransId="{2BF7B4F0-A40A-4E11-9192-05DC4A894541}"/>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FBB10F93-14AC-4777-9D98-AC147CABE8A5}" type="presOf" srcId="{FCD69BE1-E17B-4E75-AE94-46EE42B8DF1D}" destId="{471FF9BB-D6DE-4324-B470-72349C1813EA}" srcOrd="0" destOrd="0" presId="urn:microsoft.com/office/officeart/2005/8/layout/lProcess2"/>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CC75AFE6-710C-4A4F-95A2-31A3931183A6}" srcId="{95C02437-7BF8-4B66-A3AD-E33BC12A73C0}" destId="{EACA1E05-83F9-4568-AED2-729C5058F473}" srcOrd="4"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DA8CD1A0-FD0E-4969-B020-04F7139A83F3}" type="presParOf" srcId="{410F5B94-65EB-4292-8EAE-E4141418E70B}" destId="{471FF9BB-D6DE-4324-B470-72349C1813EA}" srcOrd="6" destOrd="0" presId="urn:microsoft.com/office/officeart/2005/8/layout/lProcess2"/>
    <dgm:cxn modelId="{946B5220-9824-400C-AB21-84F63981551B}" type="presParOf" srcId="{410F5B94-65EB-4292-8EAE-E4141418E70B}" destId="{76FC49BF-E8DB-47D9-A220-92A86893332F}" srcOrd="7" destOrd="0" presId="urn:microsoft.com/office/officeart/2005/8/layout/lProcess2"/>
    <dgm:cxn modelId="{1C8AECE8-462A-4B0B-8CE2-A5090EEBF761}" type="presParOf" srcId="{410F5B94-65EB-4292-8EAE-E4141418E70B}" destId="{F847B629-33E4-4C61-9040-8483CBAABAE1}"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B59F3242-47D2-47EF-BA47-3CF1B5DA9B2D}"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AF29899B-B226-4C97-97D6-C72962AA487A}">
      <dgm:prSet/>
      <dgm:spPr/>
      <dgm:t>
        <a:bodyPr/>
        <a:lstStyle/>
        <a:p>
          <a:r>
            <a:rPr lang="en-GB" dirty="0"/>
            <a:t>In the real world, a server is someone who provides a </a:t>
          </a:r>
          <a:r>
            <a:rPr lang="en-GB" b="1" i="1" dirty="0"/>
            <a:t>service</a:t>
          </a:r>
          <a:r>
            <a:rPr lang="en-GB" dirty="0"/>
            <a:t>.</a:t>
          </a:r>
          <a:endParaRPr lang="en-US" dirty="0"/>
        </a:p>
      </dgm:t>
    </dgm:pt>
    <dgm:pt modelId="{A74C1FAF-8C4E-4F87-BC9D-186C337D6180}" type="parTrans" cxnId="{886F42C1-1485-4D71-A3B9-DD6C75B812DD}">
      <dgm:prSet/>
      <dgm:spPr/>
      <dgm:t>
        <a:bodyPr/>
        <a:lstStyle/>
        <a:p>
          <a:endParaRPr lang="en-US"/>
        </a:p>
      </dgm:t>
    </dgm:pt>
    <dgm:pt modelId="{0AC5E51B-A7C6-4728-BFAC-FBAFFC4C2B7C}" type="sibTrans" cxnId="{886F42C1-1485-4D71-A3B9-DD6C75B812DD}">
      <dgm:prSet/>
      <dgm:spPr/>
      <dgm:t>
        <a:bodyPr/>
        <a:lstStyle/>
        <a:p>
          <a:endParaRPr lang="en-US"/>
        </a:p>
      </dgm:t>
    </dgm:pt>
    <dgm:pt modelId="{E917851E-852F-48B4-BCF3-BC1D79D1A61E}">
      <dgm:prSet/>
      <dgm:spPr/>
      <dgm:t>
        <a:bodyPr/>
        <a:lstStyle/>
        <a:p>
          <a:r>
            <a:rPr lang="en-GB"/>
            <a:t>Think for example of a waiter in a restaurant.</a:t>
          </a:r>
          <a:endParaRPr lang="en-US"/>
        </a:p>
      </dgm:t>
    </dgm:pt>
    <dgm:pt modelId="{DF278BE7-2398-4060-BB0C-BC48BB4D1490}" type="parTrans" cxnId="{19DA5CFF-40B3-4A91-83CE-6DD9FE7AA1D1}">
      <dgm:prSet/>
      <dgm:spPr/>
      <dgm:t>
        <a:bodyPr/>
        <a:lstStyle/>
        <a:p>
          <a:endParaRPr lang="en-US"/>
        </a:p>
      </dgm:t>
    </dgm:pt>
    <dgm:pt modelId="{870D82CC-C7FE-4323-8863-B80223668C8C}" type="sibTrans" cxnId="{19DA5CFF-40B3-4A91-83CE-6DD9FE7AA1D1}">
      <dgm:prSet/>
      <dgm:spPr/>
      <dgm:t>
        <a:bodyPr/>
        <a:lstStyle/>
        <a:p>
          <a:endParaRPr lang="en-US"/>
        </a:p>
      </dgm:t>
    </dgm:pt>
    <dgm:pt modelId="{EB49E3E8-61B7-4442-AEF7-41B8C0EF2FAC}">
      <dgm:prSet/>
      <dgm:spPr/>
      <dgm:t>
        <a:bodyPr/>
        <a:lstStyle/>
        <a:p>
          <a:r>
            <a:rPr lang="en-GB" dirty="0"/>
            <a:t>You can ask them to do something for you (this is a </a:t>
          </a:r>
          <a:r>
            <a:rPr lang="en-GB" b="1" i="1" dirty="0"/>
            <a:t>REQUEST</a:t>
          </a:r>
          <a:r>
            <a:rPr lang="en-GB" dirty="0"/>
            <a:t>).</a:t>
          </a:r>
          <a:endParaRPr lang="en-US" dirty="0"/>
        </a:p>
      </dgm:t>
    </dgm:pt>
    <dgm:pt modelId="{847E09ED-046C-4066-9E3D-A76D4DBAE067}" type="parTrans" cxnId="{6A4AC572-DE36-45E0-9F78-52636070127F}">
      <dgm:prSet/>
      <dgm:spPr/>
      <dgm:t>
        <a:bodyPr/>
        <a:lstStyle/>
        <a:p>
          <a:endParaRPr lang="en-US"/>
        </a:p>
      </dgm:t>
    </dgm:pt>
    <dgm:pt modelId="{76C8ABEE-066B-4C5B-8C59-DE6FCBBDEC5A}" type="sibTrans" cxnId="{6A4AC572-DE36-45E0-9F78-52636070127F}">
      <dgm:prSet/>
      <dgm:spPr/>
      <dgm:t>
        <a:bodyPr/>
        <a:lstStyle/>
        <a:p>
          <a:endParaRPr lang="en-US"/>
        </a:p>
      </dgm:t>
    </dgm:pt>
    <dgm:pt modelId="{90C6A7FF-9563-4B87-8EEB-C50887EAAAE7}">
      <dgm:prSet/>
      <dgm:spPr/>
      <dgm:t>
        <a:bodyPr/>
        <a:lstStyle/>
        <a:p>
          <a:r>
            <a:rPr lang="en-GB"/>
            <a:t>They will go away and try to do it.</a:t>
          </a:r>
          <a:endParaRPr lang="en-US"/>
        </a:p>
      </dgm:t>
    </dgm:pt>
    <dgm:pt modelId="{E62F98AE-9845-4624-8EB0-F54B2B7BE9B3}" type="parTrans" cxnId="{6950EFEA-5CA4-4FB3-8297-D92F3396EFED}">
      <dgm:prSet/>
      <dgm:spPr/>
      <dgm:t>
        <a:bodyPr/>
        <a:lstStyle/>
        <a:p>
          <a:endParaRPr lang="en-US"/>
        </a:p>
      </dgm:t>
    </dgm:pt>
    <dgm:pt modelId="{F3B1C6F0-5559-4183-91B9-9B8329FB860C}" type="sibTrans" cxnId="{6950EFEA-5CA4-4FB3-8297-D92F3396EFED}">
      <dgm:prSet/>
      <dgm:spPr/>
      <dgm:t>
        <a:bodyPr/>
        <a:lstStyle/>
        <a:p>
          <a:endParaRPr lang="en-US"/>
        </a:p>
      </dgm:t>
    </dgm:pt>
    <dgm:pt modelId="{653EBB95-05A6-4880-8CE4-6FEB951C4D08}">
      <dgm:prSet/>
      <dgm:spPr/>
      <dgm:t>
        <a:bodyPr/>
        <a:lstStyle/>
        <a:p>
          <a:r>
            <a:rPr lang="en-GB" dirty="0"/>
            <a:t>They will come back and give you an answer (this is a </a:t>
          </a:r>
          <a:r>
            <a:rPr lang="en-GB" b="1" i="1" dirty="0"/>
            <a:t>RESPONSE</a:t>
          </a:r>
          <a:r>
            <a:rPr lang="en-GB" dirty="0"/>
            <a:t>).</a:t>
          </a:r>
          <a:endParaRPr lang="en-US" dirty="0"/>
        </a:p>
      </dgm:t>
    </dgm:pt>
    <dgm:pt modelId="{7DA0E5EB-C68A-4922-861E-C214EF27E98C}" type="parTrans" cxnId="{C42D322C-8964-47E7-BD03-ADAE147CE4C1}">
      <dgm:prSet/>
      <dgm:spPr/>
      <dgm:t>
        <a:bodyPr/>
        <a:lstStyle/>
        <a:p>
          <a:endParaRPr lang="en-US"/>
        </a:p>
      </dgm:t>
    </dgm:pt>
    <dgm:pt modelId="{31F1FD41-F876-4923-8930-74B803A404EA}" type="sibTrans" cxnId="{C42D322C-8964-47E7-BD03-ADAE147CE4C1}">
      <dgm:prSet/>
      <dgm:spPr/>
      <dgm:t>
        <a:bodyPr/>
        <a:lstStyle/>
        <a:p>
          <a:endParaRPr lang="en-US"/>
        </a:p>
      </dgm:t>
    </dgm:pt>
    <dgm:pt modelId="{76634193-D7FC-4A5F-88F9-D2E2A2B31494}" type="pres">
      <dgm:prSet presAssocID="{B59F3242-47D2-47EF-BA47-3CF1B5DA9B2D}" presName="root" presStyleCnt="0">
        <dgm:presLayoutVars>
          <dgm:dir/>
          <dgm:resizeHandles val="exact"/>
        </dgm:presLayoutVars>
      </dgm:prSet>
      <dgm:spPr/>
    </dgm:pt>
    <dgm:pt modelId="{87B234F3-4949-4AE4-9F9F-EE5663A912BB}" type="pres">
      <dgm:prSet presAssocID="{AF29899B-B226-4C97-97D6-C72962AA487A}" presName="compNode" presStyleCnt="0"/>
      <dgm:spPr/>
    </dgm:pt>
    <dgm:pt modelId="{F9894F56-499A-47C8-B115-2D92CDE6249B}" type="pres">
      <dgm:prSet presAssocID="{AF29899B-B226-4C97-97D6-C72962AA487A}" presName="bgRect" presStyleLbl="bgShp" presStyleIdx="0" presStyleCnt="5"/>
      <dgm:spPr/>
    </dgm:pt>
    <dgm:pt modelId="{C7C05C3B-4117-4B73-B1BE-00103B1BEF54}" type="pres">
      <dgm:prSet presAssocID="{AF29899B-B226-4C97-97D6-C72962AA487A}"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atabase"/>
        </a:ext>
      </dgm:extLst>
    </dgm:pt>
    <dgm:pt modelId="{CDD6D01F-1A9A-4B5D-A291-788AAB73BB42}" type="pres">
      <dgm:prSet presAssocID="{AF29899B-B226-4C97-97D6-C72962AA487A}" presName="spaceRect" presStyleCnt="0"/>
      <dgm:spPr/>
    </dgm:pt>
    <dgm:pt modelId="{64FEBC96-3C57-42C1-99FF-539B15122DAC}" type="pres">
      <dgm:prSet presAssocID="{AF29899B-B226-4C97-97D6-C72962AA487A}" presName="parTx" presStyleLbl="revTx" presStyleIdx="0" presStyleCnt="5">
        <dgm:presLayoutVars>
          <dgm:chMax val="0"/>
          <dgm:chPref val="0"/>
        </dgm:presLayoutVars>
      </dgm:prSet>
      <dgm:spPr/>
    </dgm:pt>
    <dgm:pt modelId="{205CDBCB-10F0-4803-9611-EFE0D0AC9FC4}" type="pres">
      <dgm:prSet presAssocID="{0AC5E51B-A7C6-4728-BFAC-FBAFFC4C2B7C}" presName="sibTrans" presStyleCnt="0"/>
      <dgm:spPr/>
    </dgm:pt>
    <dgm:pt modelId="{437DD17D-2639-48BD-B066-EAFF5361C935}" type="pres">
      <dgm:prSet presAssocID="{E917851E-852F-48B4-BCF3-BC1D79D1A61E}" presName="compNode" presStyleCnt="0"/>
      <dgm:spPr/>
    </dgm:pt>
    <dgm:pt modelId="{47DAC3DB-A013-4BEA-914C-557C93D7E9F3}" type="pres">
      <dgm:prSet presAssocID="{E917851E-852F-48B4-BCF3-BC1D79D1A61E}" presName="bgRect" presStyleLbl="bgShp" presStyleIdx="1" presStyleCnt="5"/>
      <dgm:spPr/>
    </dgm:pt>
    <dgm:pt modelId="{185D5763-7056-433A-A95F-24E6130BCBE4}" type="pres">
      <dgm:prSet presAssocID="{E917851E-852F-48B4-BCF3-BC1D79D1A61E}"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iter"/>
        </a:ext>
      </dgm:extLst>
    </dgm:pt>
    <dgm:pt modelId="{88507022-BBF7-4CD1-AEDE-FF1EB589D74B}" type="pres">
      <dgm:prSet presAssocID="{E917851E-852F-48B4-BCF3-BC1D79D1A61E}" presName="spaceRect" presStyleCnt="0"/>
      <dgm:spPr/>
    </dgm:pt>
    <dgm:pt modelId="{FE1366A5-E440-4953-8BE8-209ECA1539B3}" type="pres">
      <dgm:prSet presAssocID="{E917851E-852F-48B4-BCF3-BC1D79D1A61E}" presName="parTx" presStyleLbl="revTx" presStyleIdx="1" presStyleCnt="5">
        <dgm:presLayoutVars>
          <dgm:chMax val="0"/>
          <dgm:chPref val="0"/>
        </dgm:presLayoutVars>
      </dgm:prSet>
      <dgm:spPr/>
    </dgm:pt>
    <dgm:pt modelId="{B4E23596-FE26-48B8-B8BC-C682C93AB020}" type="pres">
      <dgm:prSet presAssocID="{870D82CC-C7FE-4323-8863-B80223668C8C}" presName="sibTrans" presStyleCnt="0"/>
      <dgm:spPr/>
    </dgm:pt>
    <dgm:pt modelId="{4D217827-D0F7-4F5B-B47E-95434DDB0E48}" type="pres">
      <dgm:prSet presAssocID="{EB49E3E8-61B7-4442-AEF7-41B8C0EF2FAC}" presName="compNode" presStyleCnt="0"/>
      <dgm:spPr/>
    </dgm:pt>
    <dgm:pt modelId="{F589F015-FBED-4427-B17E-B3A1603E9CB9}" type="pres">
      <dgm:prSet presAssocID="{EB49E3E8-61B7-4442-AEF7-41B8C0EF2FAC}" presName="bgRect" presStyleLbl="bgShp" presStyleIdx="2" presStyleCnt="5"/>
      <dgm:spPr/>
    </dgm:pt>
    <dgm:pt modelId="{389BEBF7-A01E-4733-AD92-0A050E777D66}" type="pres">
      <dgm:prSet presAssocID="{EB49E3E8-61B7-4442-AEF7-41B8C0EF2FAC}"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Irritant"/>
        </a:ext>
      </dgm:extLst>
    </dgm:pt>
    <dgm:pt modelId="{C46CCE7A-3839-4778-B9C8-DBE7C1288785}" type="pres">
      <dgm:prSet presAssocID="{EB49E3E8-61B7-4442-AEF7-41B8C0EF2FAC}" presName="spaceRect" presStyleCnt="0"/>
      <dgm:spPr/>
    </dgm:pt>
    <dgm:pt modelId="{71907A0A-84D5-4F07-93DC-DA0422250C00}" type="pres">
      <dgm:prSet presAssocID="{EB49E3E8-61B7-4442-AEF7-41B8C0EF2FAC}" presName="parTx" presStyleLbl="revTx" presStyleIdx="2" presStyleCnt="5">
        <dgm:presLayoutVars>
          <dgm:chMax val="0"/>
          <dgm:chPref val="0"/>
        </dgm:presLayoutVars>
      </dgm:prSet>
      <dgm:spPr/>
    </dgm:pt>
    <dgm:pt modelId="{2CFD20C9-C062-412B-BAB2-F8216EBD47B5}" type="pres">
      <dgm:prSet presAssocID="{76C8ABEE-066B-4C5B-8C59-DE6FCBBDEC5A}" presName="sibTrans" presStyleCnt="0"/>
      <dgm:spPr/>
    </dgm:pt>
    <dgm:pt modelId="{2D0651B0-D8ED-4EDA-89E7-925D9628DBB8}" type="pres">
      <dgm:prSet presAssocID="{90C6A7FF-9563-4B87-8EEB-C50887EAAAE7}" presName="compNode" presStyleCnt="0"/>
      <dgm:spPr/>
    </dgm:pt>
    <dgm:pt modelId="{0636A334-1E22-4B92-9680-ED016026F0DD}" type="pres">
      <dgm:prSet presAssocID="{90C6A7FF-9563-4B87-8EEB-C50887EAAAE7}" presName="bgRect" presStyleLbl="bgShp" presStyleIdx="3" presStyleCnt="5"/>
      <dgm:spPr/>
    </dgm:pt>
    <dgm:pt modelId="{D095737F-AA3F-443B-B8AE-FE4B61625578}" type="pres">
      <dgm:prSet presAssocID="{90C6A7FF-9563-4B87-8EEB-C50887EAAAE7}"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humbs Up Sign"/>
        </a:ext>
      </dgm:extLst>
    </dgm:pt>
    <dgm:pt modelId="{9A9146ED-AEB3-4A06-91EB-C3ECB11D86CF}" type="pres">
      <dgm:prSet presAssocID="{90C6A7FF-9563-4B87-8EEB-C50887EAAAE7}" presName="spaceRect" presStyleCnt="0"/>
      <dgm:spPr/>
    </dgm:pt>
    <dgm:pt modelId="{28669A1C-95AA-4B34-9134-35FAF6ED1219}" type="pres">
      <dgm:prSet presAssocID="{90C6A7FF-9563-4B87-8EEB-C50887EAAAE7}" presName="parTx" presStyleLbl="revTx" presStyleIdx="3" presStyleCnt="5">
        <dgm:presLayoutVars>
          <dgm:chMax val="0"/>
          <dgm:chPref val="0"/>
        </dgm:presLayoutVars>
      </dgm:prSet>
      <dgm:spPr/>
    </dgm:pt>
    <dgm:pt modelId="{0E6F222A-D899-49B4-8E65-1D6A06B97CD9}" type="pres">
      <dgm:prSet presAssocID="{F3B1C6F0-5559-4183-91B9-9B8329FB860C}" presName="sibTrans" presStyleCnt="0"/>
      <dgm:spPr/>
    </dgm:pt>
    <dgm:pt modelId="{0678216A-110A-41E3-B133-024C6A7FE496}" type="pres">
      <dgm:prSet presAssocID="{653EBB95-05A6-4880-8CE4-6FEB951C4D08}" presName="compNode" presStyleCnt="0"/>
      <dgm:spPr/>
    </dgm:pt>
    <dgm:pt modelId="{8999F4C5-1145-4CE0-BEF7-EC095BFD4883}" type="pres">
      <dgm:prSet presAssocID="{653EBB95-05A6-4880-8CE4-6FEB951C4D08}" presName="bgRect" presStyleLbl="bgShp" presStyleIdx="4" presStyleCnt="5"/>
      <dgm:spPr/>
    </dgm:pt>
    <dgm:pt modelId="{505F2F2F-DC51-4C24-A7DD-E0392AA35914}" type="pres">
      <dgm:prSet presAssocID="{653EBB95-05A6-4880-8CE4-6FEB951C4D08}"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Table and chairs"/>
        </a:ext>
      </dgm:extLst>
    </dgm:pt>
    <dgm:pt modelId="{4119B696-7B7E-4A3E-ADA1-43B6386B86DE}" type="pres">
      <dgm:prSet presAssocID="{653EBB95-05A6-4880-8CE4-6FEB951C4D08}" presName="spaceRect" presStyleCnt="0"/>
      <dgm:spPr/>
    </dgm:pt>
    <dgm:pt modelId="{8D4EAB62-23E1-4109-88F4-DCE1BD9A3052}" type="pres">
      <dgm:prSet presAssocID="{653EBB95-05A6-4880-8CE4-6FEB951C4D08}" presName="parTx" presStyleLbl="revTx" presStyleIdx="4" presStyleCnt="5">
        <dgm:presLayoutVars>
          <dgm:chMax val="0"/>
          <dgm:chPref val="0"/>
        </dgm:presLayoutVars>
      </dgm:prSet>
      <dgm:spPr/>
    </dgm:pt>
  </dgm:ptLst>
  <dgm:cxnLst>
    <dgm:cxn modelId="{EAA4A820-0B40-4A2A-B8AE-0FCDF13D98A2}" type="presOf" srcId="{B59F3242-47D2-47EF-BA47-3CF1B5DA9B2D}" destId="{76634193-D7FC-4A5F-88F9-D2E2A2B31494}" srcOrd="0" destOrd="0" presId="urn:microsoft.com/office/officeart/2018/2/layout/IconVerticalSolidList"/>
    <dgm:cxn modelId="{C42D322C-8964-47E7-BD03-ADAE147CE4C1}" srcId="{B59F3242-47D2-47EF-BA47-3CF1B5DA9B2D}" destId="{653EBB95-05A6-4880-8CE4-6FEB951C4D08}" srcOrd="4" destOrd="0" parTransId="{7DA0E5EB-C68A-4922-861E-C214EF27E98C}" sibTransId="{31F1FD41-F876-4923-8930-74B803A404EA}"/>
    <dgm:cxn modelId="{6A4AC572-DE36-45E0-9F78-52636070127F}" srcId="{B59F3242-47D2-47EF-BA47-3CF1B5DA9B2D}" destId="{EB49E3E8-61B7-4442-AEF7-41B8C0EF2FAC}" srcOrd="2" destOrd="0" parTransId="{847E09ED-046C-4066-9E3D-A76D4DBAE067}" sibTransId="{76C8ABEE-066B-4C5B-8C59-DE6FCBBDEC5A}"/>
    <dgm:cxn modelId="{12E83A77-E784-49BD-AB7D-A2919D62CE3D}" type="presOf" srcId="{EB49E3E8-61B7-4442-AEF7-41B8C0EF2FAC}" destId="{71907A0A-84D5-4F07-93DC-DA0422250C00}" srcOrd="0" destOrd="0" presId="urn:microsoft.com/office/officeart/2018/2/layout/IconVerticalSolidList"/>
    <dgm:cxn modelId="{078D7AAC-D76A-44BE-B434-06EEBAE5B45C}" type="presOf" srcId="{90C6A7FF-9563-4B87-8EEB-C50887EAAAE7}" destId="{28669A1C-95AA-4B34-9134-35FAF6ED1219}" srcOrd="0" destOrd="0" presId="urn:microsoft.com/office/officeart/2018/2/layout/IconVerticalSolidList"/>
    <dgm:cxn modelId="{970BCAAC-1053-4CB5-9378-9728D31C3133}" type="presOf" srcId="{E917851E-852F-48B4-BCF3-BC1D79D1A61E}" destId="{FE1366A5-E440-4953-8BE8-209ECA1539B3}" srcOrd="0" destOrd="0" presId="urn:microsoft.com/office/officeart/2018/2/layout/IconVerticalSolidList"/>
    <dgm:cxn modelId="{886F42C1-1485-4D71-A3B9-DD6C75B812DD}" srcId="{B59F3242-47D2-47EF-BA47-3CF1B5DA9B2D}" destId="{AF29899B-B226-4C97-97D6-C72962AA487A}" srcOrd="0" destOrd="0" parTransId="{A74C1FAF-8C4E-4F87-BC9D-186C337D6180}" sibTransId="{0AC5E51B-A7C6-4728-BFAC-FBAFFC4C2B7C}"/>
    <dgm:cxn modelId="{F3411BDC-1F8B-4E18-A9B1-46D55DE96633}" type="presOf" srcId="{653EBB95-05A6-4880-8CE4-6FEB951C4D08}" destId="{8D4EAB62-23E1-4109-88F4-DCE1BD9A3052}" srcOrd="0" destOrd="0" presId="urn:microsoft.com/office/officeart/2018/2/layout/IconVerticalSolidList"/>
    <dgm:cxn modelId="{6950EFEA-5CA4-4FB3-8297-D92F3396EFED}" srcId="{B59F3242-47D2-47EF-BA47-3CF1B5DA9B2D}" destId="{90C6A7FF-9563-4B87-8EEB-C50887EAAAE7}" srcOrd="3" destOrd="0" parTransId="{E62F98AE-9845-4624-8EB0-F54B2B7BE9B3}" sibTransId="{F3B1C6F0-5559-4183-91B9-9B8329FB860C}"/>
    <dgm:cxn modelId="{53EEB2FE-0A00-4F06-A012-8395989B3722}" type="presOf" srcId="{AF29899B-B226-4C97-97D6-C72962AA487A}" destId="{64FEBC96-3C57-42C1-99FF-539B15122DAC}" srcOrd="0" destOrd="0" presId="urn:microsoft.com/office/officeart/2018/2/layout/IconVerticalSolidList"/>
    <dgm:cxn modelId="{19DA5CFF-40B3-4A91-83CE-6DD9FE7AA1D1}" srcId="{B59F3242-47D2-47EF-BA47-3CF1B5DA9B2D}" destId="{E917851E-852F-48B4-BCF3-BC1D79D1A61E}" srcOrd="1" destOrd="0" parTransId="{DF278BE7-2398-4060-BB0C-BC48BB4D1490}" sibTransId="{870D82CC-C7FE-4323-8863-B80223668C8C}"/>
    <dgm:cxn modelId="{9B94F821-4962-40DC-8D14-43D6EAD4B324}" type="presParOf" srcId="{76634193-D7FC-4A5F-88F9-D2E2A2B31494}" destId="{87B234F3-4949-4AE4-9F9F-EE5663A912BB}" srcOrd="0" destOrd="0" presId="urn:microsoft.com/office/officeart/2018/2/layout/IconVerticalSolidList"/>
    <dgm:cxn modelId="{D9011FE8-66B8-46F7-8949-7B03AEBD3CE2}" type="presParOf" srcId="{87B234F3-4949-4AE4-9F9F-EE5663A912BB}" destId="{F9894F56-499A-47C8-B115-2D92CDE6249B}" srcOrd="0" destOrd="0" presId="urn:microsoft.com/office/officeart/2018/2/layout/IconVerticalSolidList"/>
    <dgm:cxn modelId="{DCEEC29B-4F6A-47E9-83E3-72A7A2A6839C}" type="presParOf" srcId="{87B234F3-4949-4AE4-9F9F-EE5663A912BB}" destId="{C7C05C3B-4117-4B73-B1BE-00103B1BEF54}" srcOrd="1" destOrd="0" presId="urn:microsoft.com/office/officeart/2018/2/layout/IconVerticalSolidList"/>
    <dgm:cxn modelId="{0907A162-8B2B-4BC3-9DC5-ABA24F19964A}" type="presParOf" srcId="{87B234F3-4949-4AE4-9F9F-EE5663A912BB}" destId="{CDD6D01F-1A9A-4B5D-A291-788AAB73BB42}" srcOrd="2" destOrd="0" presId="urn:microsoft.com/office/officeart/2018/2/layout/IconVerticalSolidList"/>
    <dgm:cxn modelId="{DDDCBAA4-AAE3-4A27-AD93-30959DD05734}" type="presParOf" srcId="{87B234F3-4949-4AE4-9F9F-EE5663A912BB}" destId="{64FEBC96-3C57-42C1-99FF-539B15122DAC}" srcOrd="3" destOrd="0" presId="urn:microsoft.com/office/officeart/2018/2/layout/IconVerticalSolidList"/>
    <dgm:cxn modelId="{2F5880FB-12E6-4B59-8296-645A8C2705FB}" type="presParOf" srcId="{76634193-D7FC-4A5F-88F9-D2E2A2B31494}" destId="{205CDBCB-10F0-4803-9611-EFE0D0AC9FC4}" srcOrd="1" destOrd="0" presId="urn:microsoft.com/office/officeart/2018/2/layout/IconVerticalSolidList"/>
    <dgm:cxn modelId="{F38AC932-4E5B-498F-BAC4-5CCB3C4E1048}" type="presParOf" srcId="{76634193-D7FC-4A5F-88F9-D2E2A2B31494}" destId="{437DD17D-2639-48BD-B066-EAFF5361C935}" srcOrd="2" destOrd="0" presId="urn:microsoft.com/office/officeart/2018/2/layout/IconVerticalSolidList"/>
    <dgm:cxn modelId="{CA399544-DCE1-4AF9-9B09-536953F949FA}" type="presParOf" srcId="{437DD17D-2639-48BD-B066-EAFF5361C935}" destId="{47DAC3DB-A013-4BEA-914C-557C93D7E9F3}" srcOrd="0" destOrd="0" presId="urn:microsoft.com/office/officeart/2018/2/layout/IconVerticalSolidList"/>
    <dgm:cxn modelId="{CAE75826-3421-4FE2-963F-2992D07F1A39}" type="presParOf" srcId="{437DD17D-2639-48BD-B066-EAFF5361C935}" destId="{185D5763-7056-433A-A95F-24E6130BCBE4}" srcOrd="1" destOrd="0" presId="urn:microsoft.com/office/officeart/2018/2/layout/IconVerticalSolidList"/>
    <dgm:cxn modelId="{B3C6BC1C-0854-4FCD-8503-B0527F4B7C8B}" type="presParOf" srcId="{437DD17D-2639-48BD-B066-EAFF5361C935}" destId="{88507022-BBF7-4CD1-AEDE-FF1EB589D74B}" srcOrd="2" destOrd="0" presId="urn:microsoft.com/office/officeart/2018/2/layout/IconVerticalSolidList"/>
    <dgm:cxn modelId="{58B87626-A1D2-46C2-A51B-534D675CB8D7}" type="presParOf" srcId="{437DD17D-2639-48BD-B066-EAFF5361C935}" destId="{FE1366A5-E440-4953-8BE8-209ECA1539B3}" srcOrd="3" destOrd="0" presId="urn:microsoft.com/office/officeart/2018/2/layout/IconVerticalSolidList"/>
    <dgm:cxn modelId="{60A41FAF-64D3-4C2F-A07E-4A40CAE87288}" type="presParOf" srcId="{76634193-D7FC-4A5F-88F9-D2E2A2B31494}" destId="{B4E23596-FE26-48B8-B8BC-C682C93AB020}" srcOrd="3" destOrd="0" presId="urn:microsoft.com/office/officeart/2018/2/layout/IconVerticalSolidList"/>
    <dgm:cxn modelId="{26E46BC1-1220-4F53-8E64-33920BD12506}" type="presParOf" srcId="{76634193-D7FC-4A5F-88F9-D2E2A2B31494}" destId="{4D217827-D0F7-4F5B-B47E-95434DDB0E48}" srcOrd="4" destOrd="0" presId="urn:microsoft.com/office/officeart/2018/2/layout/IconVerticalSolidList"/>
    <dgm:cxn modelId="{F74EAC30-170E-4D7B-813B-9C8ACCB51EEB}" type="presParOf" srcId="{4D217827-D0F7-4F5B-B47E-95434DDB0E48}" destId="{F589F015-FBED-4427-B17E-B3A1603E9CB9}" srcOrd="0" destOrd="0" presId="urn:microsoft.com/office/officeart/2018/2/layout/IconVerticalSolidList"/>
    <dgm:cxn modelId="{AF1EF938-D337-46AB-B9FE-FAE84D924F72}" type="presParOf" srcId="{4D217827-D0F7-4F5B-B47E-95434DDB0E48}" destId="{389BEBF7-A01E-4733-AD92-0A050E777D66}" srcOrd="1" destOrd="0" presId="urn:microsoft.com/office/officeart/2018/2/layout/IconVerticalSolidList"/>
    <dgm:cxn modelId="{1AC1CDC6-5F22-4C1F-B31A-596FBDC45A9C}" type="presParOf" srcId="{4D217827-D0F7-4F5B-B47E-95434DDB0E48}" destId="{C46CCE7A-3839-4778-B9C8-DBE7C1288785}" srcOrd="2" destOrd="0" presId="urn:microsoft.com/office/officeart/2018/2/layout/IconVerticalSolidList"/>
    <dgm:cxn modelId="{7E6DC2A6-43B0-4E9C-BBA1-365846601D70}" type="presParOf" srcId="{4D217827-D0F7-4F5B-B47E-95434DDB0E48}" destId="{71907A0A-84D5-4F07-93DC-DA0422250C00}" srcOrd="3" destOrd="0" presId="urn:microsoft.com/office/officeart/2018/2/layout/IconVerticalSolidList"/>
    <dgm:cxn modelId="{98B26785-9A29-4011-B8A3-EE43E406BD34}" type="presParOf" srcId="{76634193-D7FC-4A5F-88F9-D2E2A2B31494}" destId="{2CFD20C9-C062-412B-BAB2-F8216EBD47B5}" srcOrd="5" destOrd="0" presId="urn:microsoft.com/office/officeart/2018/2/layout/IconVerticalSolidList"/>
    <dgm:cxn modelId="{441C0E00-2A72-4DD6-9986-2208B477810F}" type="presParOf" srcId="{76634193-D7FC-4A5F-88F9-D2E2A2B31494}" destId="{2D0651B0-D8ED-4EDA-89E7-925D9628DBB8}" srcOrd="6" destOrd="0" presId="urn:microsoft.com/office/officeart/2018/2/layout/IconVerticalSolidList"/>
    <dgm:cxn modelId="{001F33CD-5AA5-44AF-88B2-005F35060CBD}" type="presParOf" srcId="{2D0651B0-D8ED-4EDA-89E7-925D9628DBB8}" destId="{0636A334-1E22-4B92-9680-ED016026F0DD}" srcOrd="0" destOrd="0" presId="urn:microsoft.com/office/officeart/2018/2/layout/IconVerticalSolidList"/>
    <dgm:cxn modelId="{7BF35CC0-B5E7-4EB0-A9B4-5FDBCDFD364C}" type="presParOf" srcId="{2D0651B0-D8ED-4EDA-89E7-925D9628DBB8}" destId="{D095737F-AA3F-443B-B8AE-FE4B61625578}" srcOrd="1" destOrd="0" presId="urn:microsoft.com/office/officeart/2018/2/layout/IconVerticalSolidList"/>
    <dgm:cxn modelId="{1612C968-C5F1-4DE6-A41C-39FD89643D0C}" type="presParOf" srcId="{2D0651B0-D8ED-4EDA-89E7-925D9628DBB8}" destId="{9A9146ED-AEB3-4A06-91EB-C3ECB11D86CF}" srcOrd="2" destOrd="0" presId="urn:microsoft.com/office/officeart/2018/2/layout/IconVerticalSolidList"/>
    <dgm:cxn modelId="{46D5EB05-0AD1-4F91-AEB0-A4BAFE900A6A}" type="presParOf" srcId="{2D0651B0-D8ED-4EDA-89E7-925D9628DBB8}" destId="{28669A1C-95AA-4B34-9134-35FAF6ED1219}" srcOrd="3" destOrd="0" presId="urn:microsoft.com/office/officeart/2018/2/layout/IconVerticalSolidList"/>
    <dgm:cxn modelId="{6AFB2832-BA6E-45D0-97C4-328E62C6785C}" type="presParOf" srcId="{76634193-D7FC-4A5F-88F9-D2E2A2B31494}" destId="{0E6F222A-D899-49B4-8E65-1D6A06B97CD9}" srcOrd="7" destOrd="0" presId="urn:microsoft.com/office/officeart/2018/2/layout/IconVerticalSolidList"/>
    <dgm:cxn modelId="{7E23B214-68CA-4D32-9802-45EA788EDEC8}" type="presParOf" srcId="{76634193-D7FC-4A5F-88F9-D2E2A2B31494}" destId="{0678216A-110A-41E3-B133-024C6A7FE496}" srcOrd="8" destOrd="0" presId="urn:microsoft.com/office/officeart/2018/2/layout/IconVerticalSolidList"/>
    <dgm:cxn modelId="{8A3EA925-B398-43F1-AB80-2FEEEE21131D}" type="presParOf" srcId="{0678216A-110A-41E3-B133-024C6A7FE496}" destId="{8999F4C5-1145-4CE0-BEF7-EC095BFD4883}" srcOrd="0" destOrd="0" presId="urn:microsoft.com/office/officeart/2018/2/layout/IconVerticalSolidList"/>
    <dgm:cxn modelId="{7BFC60A4-F508-4495-9BCB-CE4CA5D8987E}" type="presParOf" srcId="{0678216A-110A-41E3-B133-024C6A7FE496}" destId="{505F2F2F-DC51-4C24-A7DD-E0392AA35914}" srcOrd="1" destOrd="0" presId="urn:microsoft.com/office/officeart/2018/2/layout/IconVerticalSolidList"/>
    <dgm:cxn modelId="{6AD37078-0E01-4A38-B0D9-8E8CED5D8869}" type="presParOf" srcId="{0678216A-110A-41E3-B133-024C6A7FE496}" destId="{4119B696-7B7E-4A3E-ADA1-43B6386B86DE}" srcOrd="2" destOrd="0" presId="urn:microsoft.com/office/officeart/2018/2/layout/IconVerticalSolidList"/>
    <dgm:cxn modelId="{7E72B748-503D-4B51-82BE-D53F6D10B831}" type="presParOf" srcId="{0678216A-110A-41E3-B133-024C6A7FE496}" destId="{8D4EAB62-23E1-4109-88F4-DCE1BD9A305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479E1771-C640-4E8E-8255-4A740733FAE3}" type="doc">
      <dgm:prSet loTypeId="urn:microsoft.com/office/officeart/2018/2/layout/IconVerticalSolidList" loCatId="icon" qsTypeId="urn:microsoft.com/office/officeart/2005/8/quickstyle/simple1" qsCatId="simple" csTypeId="urn:microsoft.com/office/officeart/2018/5/colors/Iconchunking_neutralbg_accent2_2" csCatId="accent2" phldr="1"/>
      <dgm:spPr/>
      <dgm:t>
        <a:bodyPr/>
        <a:lstStyle/>
        <a:p>
          <a:endParaRPr lang="en-US"/>
        </a:p>
      </dgm:t>
    </dgm:pt>
    <dgm:pt modelId="{FE148224-D9E0-4B77-8AAD-FBA30F2577D9}">
      <dgm:prSet/>
      <dgm:spPr/>
      <dgm:t>
        <a:bodyPr/>
        <a:lstStyle/>
        <a:p>
          <a:r>
            <a:rPr lang="en-GB"/>
            <a:t>This is exactly how all servers work in the real world.</a:t>
          </a:r>
          <a:endParaRPr lang="en-US"/>
        </a:p>
      </dgm:t>
    </dgm:pt>
    <dgm:pt modelId="{FDFFC3B2-4204-4BAE-B775-ABF16CC80D0F}" type="parTrans" cxnId="{4BA652A2-D2AB-494E-B10C-E93B38FAA752}">
      <dgm:prSet/>
      <dgm:spPr/>
      <dgm:t>
        <a:bodyPr/>
        <a:lstStyle/>
        <a:p>
          <a:endParaRPr lang="en-US"/>
        </a:p>
      </dgm:t>
    </dgm:pt>
    <dgm:pt modelId="{BAAA2C51-BC31-43EA-A09C-0720FA16B7B8}" type="sibTrans" cxnId="{4BA652A2-D2AB-494E-B10C-E93B38FAA752}">
      <dgm:prSet/>
      <dgm:spPr/>
      <dgm:t>
        <a:bodyPr/>
        <a:lstStyle/>
        <a:p>
          <a:endParaRPr lang="en-US"/>
        </a:p>
      </dgm:t>
    </dgm:pt>
    <dgm:pt modelId="{075E4BC7-BDDB-4AF7-83C8-2CF4ED66D2AE}">
      <dgm:prSet/>
      <dgm:spPr/>
      <dgm:t>
        <a:bodyPr/>
        <a:lstStyle/>
        <a:p>
          <a:r>
            <a:rPr lang="en-GB" dirty="0"/>
            <a:t>Each server will receive a </a:t>
          </a:r>
          <a:r>
            <a:rPr lang="en-GB" b="1" i="1" dirty="0"/>
            <a:t>REQUEST</a:t>
          </a:r>
          <a:r>
            <a:rPr lang="en-GB" dirty="0"/>
            <a:t> from a client.</a:t>
          </a:r>
          <a:endParaRPr lang="en-US" dirty="0"/>
        </a:p>
      </dgm:t>
    </dgm:pt>
    <dgm:pt modelId="{9DE4F7A9-233A-4887-B9B0-64565650BBC5}" type="parTrans" cxnId="{7FA84E2E-AD33-40A7-AE10-3A26262279A6}">
      <dgm:prSet/>
      <dgm:spPr/>
      <dgm:t>
        <a:bodyPr/>
        <a:lstStyle/>
        <a:p>
          <a:endParaRPr lang="en-US"/>
        </a:p>
      </dgm:t>
    </dgm:pt>
    <dgm:pt modelId="{D5FA2846-81E5-4D26-9381-547CFBC2FF05}" type="sibTrans" cxnId="{7FA84E2E-AD33-40A7-AE10-3A26262279A6}">
      <dgm:prSet/>
      <dgm:spPr/>
      <dgm:t>
        <a:bodyPr/>
        <a:lstStyle/>
        <a:p>
          <a:endParaRPr lang="en-US"/>
        </a:p>
      </dgm:t>
    </dgm:pt>
    <dgm:pt modelId="{D2D3C59C-C974-4F30-982F-C9E45D0D9CDF}">
      <dgm:prSet/>
      <dgm:spPr/>
      <dgm:t>
        <a:bodyPr/>
        <a:lstStyle/>
        <a:p>
          <a:r>
            <a:rPr lang="en-GB"/>
            <a:t>The server will attempt to carry out that request.</a:t>
          </a:r>
          <a:endParaRPr lang="en-US"/>
        </a:p>
      </dgm:t>
    </dgm:pt>
    <dgm:pt modelId="{5C2BD209-04A3-428C-A2CF-7B4093EA99BF}" type="parTrans" cxnId="{D3472D94-F7A2-45C1-A577-9D993A1E5DC3}">
      <dgm:prSet/>
      <dgm:spPr/>
      <dgm:t>
        <a:bodyPr/>
        <a:lstStyle/>
        <a:p>
          <a:endParaRPr lang="en-US"/>
        </a:p>
      </dgm:t>
    </dgm:pt>
    <dgm:pt modelId="{0141E2AA-5C66-4BB0-A2AE-B50F2FC8C398}" type="sibTrans" cxnId="{D3472D94-F7A2-45C1-A577-9D993A1E5DC3}">
      <dgm:prSet/>
      <dgm:spPr/>
      <dgm:t>
        <a:bodyPr/>
        <a:lstStyle/>
        <a:p>
          <a:endParaRPr lang="en-US"/>
        </a:p>
      </dgm:t>
    </dgm:pt>
    <dgm:pt modelId="{CA447760-DACF-431C-8BA6-0D7DA0E5EA00}">
      <dgm:prSet/>
      <dgm:spPr/>
      <dgm:t>
        <a:bodyPr/>
        <a:lstStyle/>
        <a:p>
          <a:r>
            <a:rPr lang="en-GB" dirty="0"/>
            <a:t>If it can, the client will get the service asked for and </a:t>
          </a:r>
          <a:r>
            <a:rPr lang="en-GB" b="1" i="1" dirty="0"/>
            <a:t>may</a:t>
          </a:r>
          <a:r>
            <a:rPr lang="en-GB" dirty="0"/>
            <a:t> be notified with a </a:t>
          </a:r>
          <a:r>
            <a:rPr lang="en-GB" b="1" i="1" dirty="0"/>
            <a:t>RESPONSE</a:t>
          </a:r>
          <a:r>
            <a:rPr lang="en-GB" dirty="0"/>
            <a:t>.</a:t>
          </a:r>
          <a:endParaRPr lang="en-US" dirty="0"/>
        </a:p>
      </dgm:t>
    </dgm:pt>
    <dgm:pt modelId="{75E61166-2B9B-481F-B0FB-601037BE1123}" type="parTrans" cxnId="{833B0DC6-03DF-4667-AC8D-AC48820F25A8}">
      <dgm:prSet/>
      <dgm:spPr/>
      <dgm:t>
        <a:bodyPr/>
        <a:lstStyle/>
        <a:p>
          <a:endParaRPr lang="en-US"/>
        </a:p>
      </dgm:t>
    </dgm:pt>
    <dgm:pt modelId="{51B7DF15-A6F8-4DFD-9073-6EA6127D7106}" type="sibTrans" cxnId="{833B0DC6-03DF-4667-AC8D-AC48820F25A8}">
      <dgm:prSet/>
      <dgm:spPr/>
      <dgm:t>
        <a:bodyPr/>
        <a:lstStyle/>
        <a:p>
          <a:endParaRPr lang="en-US"/>
        </a:p>
      </dgm:t>
    </dgm:pt>
    <dgm:pt modelId="{56170E70-0E51-4863-B9FE-8632B4150914}">
      <dgm:prSet/>
      <dgm:spPr/>
      <dgm:t>
        <a:bodyPr/>
        <a:lstStyle/>
        <a:p>
          <a:r>
            <a:rPr lang="en-GB" dirty="0"/>
            <a:t>If not, the client will be notified with a </a:t>
          </a:r>
          <a:r>
            <a:rPr lang="en-GB" b="1" i="1" dirty="0"/>
            <a:t>RESPONSE</a:t>
          </a:r>
          <a:r>
            <a:rPr lang="en-GB" dirty="0"/>
            <a:t> that the task </a:t>
          </a:r>
          <a:r>
            <a:rPr lang="en-GB" b="1" i="1" dirty="0"/>
            <a:t>HAS NOT </a:t>
          </a:r>
          <a:r>
            <a:rPr lang="en-GB" dirty="0"/>
            <a:t>been carried out.</a:t>
          </a:r>
          <a:endParaRPr lang="en-US" dirty="0"/>
        </a:p>
      </dgm:t>
    </dgm:pt>
    <dgm:pt modelId="{F2F04177-A144-4FE1-AC3C-891F6EA6F086}" type="parTrans" cxnId="{584A87B2-B43B-4501-ADA3-592CBEE5F7F1}">
      <dgm:prSet/>
      <dgm:spPr/>
      <dgm:t>
        <a:bodyPr/>
        <a:lstStyle/>
        <a:p>
          <a:endParaRPr lang="en-US"/>
        </a:p>
      </dgm:t>
    </dgm:pt>
    <dgm:pt modelId="{7FAA120E-9EC5-4D36-98B2-5D5C43D9F478}" type="sibTrans" cxnId="{584A87B2-B43B-4501-ADA3-592CBEE5F7F1}">
      <dgm:prSet/>
      <dgm:spPr/>
      <dgm:t>
        <a:bodyPr/>
        <a:lstStyle/>
        <a:p>
          <a:endParaRPr lang="en-US"/>
        </a:p>
      </dgm:t>
    </dgm:pt>
    <dgm:pt modelId="{19AC4CF8-DF76-4720-8ED6-4B6258153730}" type="pres">
      <dgm:prSet presAssocID="{479E1771-C640-4E8E-8255-4A740733FAE3}" presName="root" presStyleCnt="0">
        <dgm:presLayoutVars>
          <dgm:dir/>
          <dgm:resizeHandles val="exact"/>
        </dgm:presLayoutVars>
      </dgm:prSet>
      <dgm:spPr/>
    </dgm:pt>
    <dgm:pt modelId="{8B83A2ED-895A-40BA-BCE2-CDD58BE4C63C}" type="pres">
      <dgm:prSet presAssocID="{FE148224-D9E0-4B77-8AAD-FBA30F2577D9}" presName="compNode" presStyleCnt="0"/>
      <dgm:spPr/>
    </dgm:pt>
    <dgm:pt modelId="{D77EC742-830D-44C1-BD15-DC038B656091}" type="pres">
      <dgm:prSet presAssocID="{FE148224-D9E0-4B77-8AAD-FBA30F2577D9}" presName="bgRect" presStyleLbl="bgShp" presStyleIdx="0" presStyleCnt="5"/>
      <dgm:spPr/>
    </dgm:pt>
    <dgm:pt modelId="{0F1402AB-F1EE-4ACC-9BBE-0675A0D10958}" type="pres">
      <dgm:prSet presAssocID="{FE148224-D9E0-4B77-8AAD-FBA30F2577D9}"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3D7AF9AF-50DB-4FA5-8FD8-67062B91B4EA}" type="pres">
      <dgm:prSet presAssocID="{FE148224-D9E0-4B77-8AAD-FBA30F2577D9}" presName="spaceRect" presStyleCnt="0"/>
      <dgm:spPr/>
    </dgm:pt>
    <dgm:pt modelId="{0D1030B1-86E3-4FC8-BA10-CAD56FDFB13A}" type="pres">
      <dgm:prSet presAssocID="{FE148224-D9E0-4B77-8AAD-FBA30F2577D9}" presName="parTx" presStyleLbl="revTx" presStyleIdx="0" presStyleCnt="5">
        <dgm:presLayoutVars>
          <dgm:chMax val="0"/>
          <dgm:chPref val="0"/>
        </dgm:presLayoutVars>
      </dgm:prSet>
      <dgm:spPr/>
    </dgm:pt>
    <dgm:pt modelId="{4239B9AF-0DF1-490E-9EDA-EE4B66E150E1}" type="pres">
      <dgm:prSet presAssocID="{BAAA2C51-BC31-43EA-A09C-0720FA16B7B8}" presName="sibTrans" presStyleCnt="0"/>
      <dgm:spPr/>
    </dgm:pt>
    <dgm:pt modelId="{7EC4C3BB-04B4-4D69-8DBE-2873E4EBE8AC}" type="pres">
      <dgm:prSet presAssocID="{075E4BC7-BDDB-4AF7-83C8-2CF4ED66D2AE}" presName="compNode" presStyleCnt="0"/>
      <dgm:spPr/>
    </dgm:pt>
    <dgm:pt modelId="{030BA5A3-BEE4-4A6D-9C56-6AFB975B04D4}" type="pres">
      <dgm:prSet presAssocID="{075E4BC7-BDDB-4AF7-83C8-2CF4ED66D2AE}" presName="bgRect" presStyleLbl="bgShp" presStyleIdx="1" presStyleCnt="5"/>
      <dgm:spPr/>
    </dgm:pt>
    <dgm:pt modelId="{6103EAB7-D5AF-465F-B2DF-29D6D3F9EB5C}" type="pres">
      <dgm:prSet presAssocID="{075E4BC7-BDDB-4AF7-83C8-2CF4ED66D2AE}"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erver"/>
        </a:ext>
      </dgm:extLst>
    </dgm:pt>
    <dgm:pt modelId="{941FB70A-1CFF-40C3-A8D4-B63A253F97BC}" type="pres">
      <dgm:prSet presAssocID="{075E4BC7-BDDB-4AF7-83C8-2CF4ED66D2AE}" presName="spaceRect" presStyleCnt="0"/>
      <dgm:spPr/>
    </dgm:pt>
    <dgm:pt modelId="{191D26A2-8C04-49A8-8920-E1748FEC207D}" type="pres">
      <dgm:prSet presAssocID="{075E4BC7-BDDB-4AF7-83C8-2CF4ED66D2AE}" presName="parTx" presStyleLbl="revTx" presStyleIdx="1" presStyleCnt="5">
        <dgm:presLayoutVars>
          <dgm:chMax val="0"/>
          <dgm:chPref val="0"/>
        </dgm:presLayoutVars>
      </dgm:prSet>
      <dgm:spPr/>
    </dgm:pt>
    <dgm:pt modelId="{0D5962FC-BB44-4D2C-846D-435116A8A002}" type="pres">
      <dgm:prSet presAssocID="{D5FA2846-81E5-4D26-9381-547CFBC2FF05}" presName="sibTrans" presStyleCnt="0"/>
      <dgm:spPr/>
    </dgm:pt>
    <dgm:pt modelId="{D90B469E-C5ED-49F3-B1C2-93388B0F728D}" type="pres">
      <dgm:prSet presAssocID="{D2D3C59C-C974-4F30-982F-C9E45D0D9CDF}" presName="compNode" presStyleCnt="0"/>
      <dgm:spPr/>
    </dgm:pt>
    <dgm:pt modelId="{14F6DAAE-249A-4D7C-8C45-3908F2D6A45F}" type="pres">
      <dgm:prSet presAssocID="{D2D3C59C-C974-4F30-982F-C9E45D0D9CDF}" presName="bgRect" presStyleLbl="bgShp" presStyleIdx="2" presStyleCnt="5"/>
      <dgm:spPr/>
    </dgm:pt>
    <dgm:pt modelId="{AFB411B3-61BD-4A0E-8522-4DFD497D652A}" type="pres">
      <dgm:prSet presAssocID="{D2D3C59C-C974-4F30-982F-C9E45D0D9CDF}"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Register"/>
        </a:ext>
      </dgm:extLst>
    </dgm:pt>
    <dgm:pt modelId="{D988B03D-6DCB-4299-A5D8-ADF623858D36}" type="pres">
      <dgm:prSet presAssocID="{D2D3C59C-C974-4F30-982F-C9E45D0D9CDF}" presName="spaceRect" presStyleCnt="0"/>
      <dgm:spPr/>
    </dgm:pt>
    <dgm:pt modelId="{055E0F0F-8EEC-4C64-A7E3-A8079B3F5692}" type="pres">
      <dgm:prSet presAssocID="{D2D3C59C-C974-4F30-982F-C9E45D0D9CDF}" presName="parTx" presStyleLbl="revTx" presStyleIdx="2" presStyleCnt="5">
        <dgm:presLayoutVars>
          <dgm:chMax val="0"/>
          <dgm:chPref val="0"/>
        </dgm:presLayoutVars>
      </dgm:prSet>
      <dgm:spPr/>
    </dgm:pt>
    <dgm:pt modelId="{3B265586-854A-45A7-9097-0E994A4F84A4}" type="pres">
      <dgm:prSet presAssocID="{0141E2AA-5C66-4BB0-A2AE-B50F2FC8C398}" presName="sibTrans" presStyleCnt="0"/>
      <dgm:spPr/>
    </dgm:pt>
    <dgm:pt modelId="{54A8A41B-52E3-4B8A-9E9F-65F317517A08}" type="pres">
      <dgm:prSet presAssocID="{CA447760-DACF-431C-8BA6-0D7DA0E5EA00}" presName="compNode" presStyleCnt="0"/>
      <dgm:spPr/>
    </dgm:pt>
    <dgm:pt modelId="{DCE6FC5B-A543-4A99-A6E9-E7596D8308F5}" type="pres">
      <dgm:prSet presAssocID="{CA447760-DACF-431C-8BA6-0D7DA0E5EA00}" presName="bgRect" presStyleLbl="bgShp" presStyleIdx="3" presStyleCnt="5"/>
      <dgm:spPr/>
    </dgm:pt>
    <dgm:pt modelId="{55A37D9D-8C85-4577-BA28-DF142B82FA1D}" type="pres">
      <dgm:prSet presAssocID="{CA447760-DACF-431C-8BA6-0D7DA0E5EA00}"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ustomer Review"/>
        </a:ext>
      </dgm:extLst>
    </dgm:pt>
    <dgm:pt modelId="{BEB3E9D8-DAEE-4BB9-9C99-EE7E8541B122}" type="pres">
      <dgm:prSet presAssocID="{CA447760-DACF-431C-8BA6-0D7DA0E5EA00}" presName="spaceRect" presStyleCnt="0"/>
      <dgm:spPr/>
    </dgm:pt>
    <dgm:pt modelId="{9BCE41B2-A4A8-4573-8C14-2043D94D2BA1}" type="pres">
      <dgm:prSet presAssocID="{CA447760-DACF-431C-8BA6-0D7DA0E5EA00}" presName="parTx" presStyleLbl="revTx" presStyleIdx="3" presStyleCnt="5">
        <dgm:presLayoutVars>
          <dgm:chMax val="0"/>
          <dgm:chPref val="0"/>
        </dgm:presLayoutVars>
      </dgm:prSet>
      <dgm:spPr/>
    </dgm:pt>
    <dgm:pt modelId="{8FB98E3C-2E82-497F-AEC9-B0B62D783D95}" type="pres">
      <dgm:prSet presAssocID="{51B7DF15-A6F8-4DFD-9073-6EA6127D7106}" presName="sibTrans" presStyleCnt="0"/>
      <dgm:spPr/>
    </dgm:pt>
    <dgm:pt modelId="{F93B5BAE-AB24-4EF4-BF36-0B17C6BC7B55}" type="pres">
      <dgm:prSet presAssocID="{56170E70-0E51-4863-B9FE-8632B4150914}" presName="compNode" presStyleCnt="0"/>
      <dgm:spPr/>
    </dgm:pt>
    <dgm:pt modelId="{890F76A4-D358-4DAE-9457-C96CB7A2BC03}" type="pres">
      <dgm:prSet presAssocID="{56170E70-0E51-4863-B9FE-8632B4150914}" presName="bgRect" presStyleLbl="bgShp" presStyleIdx="4" presStyleCnt="5"/>
      <dgm:spPr/>
    </dgm:pt>
    <dgm:pt modelId="{03867710-FC60-408B-B2B8-D279F8F36884}" type="pres">
      <dgm:prSet presAssocID="{56170E70-0E51-4863-B9FE-8632B4150914}"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eaf"/>
        </a:ext>
      </dgm:extLst>
    </dgm:pt>
    <dgm:pt modelId="{70F43A5B-0045-4BF7-9DC8-D33171291372}" type="pres">
      <dgm:prSet presAssocID="{56170E70-0E51-4863-B9FE-8632B4150914}" presName="spaceRect" presStyleCnt="0"/>
      <dgm:spPr/>
    </dgm:pt>
    <dgm:pt modelId="{C85997F6-B5CC-46BC-B9FA-5E7E033F908A}" type="pres">
      <dgm:prSet presAssocID="{56170E70-0E51-4863-B9FE-8632B4150914}" presName="parTx" presStyleLbl="revTx" presStyleIdx="4" presStyleCnt="5">
        <dgm:presLayoutVars>
          <dgm:chMax val="0"/>
          <dgm:chPref val="0"/>
        </dgm:presLayoutVars>
      </dgm:prSet>
      <dgm:spPr/>
    </dgm:pt>
  </dgm:ptLst>
  <dgm:cxnLst>
    <dgm:cxn modelId="{1F920F23-3904-42FA-9FE6-006F594E0397}" type="presOf" srcId="{FE148224-D9E0-4B77-8AAD-FBA30F2577D9}" destId="{0D1030B1-86E3-4FC8-BA10-CAD56FDFB13A}" srcOrd="0" destOrd="0" presId="urn:microsoft.com/office/officeart/2018/2/layout/IconVerticalSolidList"/>
    <dgm:cxn modelId="{7FA84E2E-AD33-40A7-AE10-3A26262279A6}" srcId="{479E1771-C640-4E8E-8255-4A740733FAE3}" destId="{075E4BC7-BDDB-4AF7-83C8-2CF4ED66D2AE}" srcOrd="1" destOrd="0" parTransId="{9DE4F7A9-233A-4887-B9B0-64565650BBC5}" sibTransId="{D5FA2846-81E5-4D26-9381-547CFBC2FF05}"/>
    <dgm:cxn modelId="{3C121F51-6476-437E-99A6-422B1F78E2CD}" type="presOf" srcId="{CA447760-DACF-431C-8BA6-0D7DA0E5EA00}" destId="{9BCE41B2-A4A8-4573-8C14-2043D94D2BA1}" srcOrd="0" destOrd="0" presId="urn:microsoft.com/office/officeart/2018/2/layout/IconVerticalSolidList"/>
    <dgm:cxn modelId="{D3472D94-F7A2-45C1-A577-9D993A1E5DC3}" srcId="{479E1771-C640-4E8E-8255-4A740733FAE3}" destId="{D2D3C59C-C974-4F30-982F-C9E45D0D9CDF}" srcOrd="2" destOrd="0" parTransId="{5C2BD209-04A3-428C-A2CF-7B4093EA99BF}" sibTransId="{0141E2AA-5C66-4BB0-A2AE-B50F2FC8C398}"/>
    <dgm:cxn modelId="{4BA652A2-D2AB-494E-B10C-E93B38FAA752}" srcId="{479E1771-C640-4E8E-8255-4A740733FAE3}" destId="{FE148224-D9E0-4B77-8AAD-FBA30F2577D9}" srcOrd="0" destOrd="0" parTransId="{FDFFC3B2-4204-4BAE-B775-ABF16CC80D0F}" sibTransId="{BAAA2C51-BC31-43EA-A09C-0720FA16B7B8}"/>
    <dgm:cxn modelId="{584A87B2-B43B-4501-ADA3-592CBEE5F7F1}" srcId="{479E1771-C640-4E8E-8255-4A740733FAE3}" destId="{56170E70-0E51-4863-B9FE-8632B4150914}" srcOrd="4" destOrd="0" parTransId="{F2F04177-A144-4FE1-AC3C-891F6EA6F086}" sibTransId="{7FAA120E-9EC5-4D36-98B2-5D5C43D9F478}"/>
    <dgm:cxn modelId="{3BB5D8B2-B463-40D5-9BC6-26BEF5180B57}" type="presOf" srcId="{D2D3C59C-C974-4F30-982F-C9E45D0D9CDF}" destId="{055E0F0F-8EEC-4C64-A7E3-A8079B3F5692}" srcOrd="0" destOrd="0" presId="urn:microsoft.com/office/officeart/2018/2/layout/IconVerticalSolidList"/>
    <dgm:cxn modelId="{833B0DC6-03DF-4667-AC8D-AC48820F25A8}" srcId="{479E1771-C640-4E8E-8255-4A740733FAE3}" destId="{CA447760-DACF-431C-8BA6-0D7DA0E5EA00}" srcOrd="3" destOrd="0" parTransId="{75E61166-2B9B-481F-B0FB-601037BE1123}" sibTransId="{51B7DF15-A6F8-4DFD-9073-6EA6127D7106}"/>
    <dgm:cxn modelId="{C22390CB-8C0A-437A-9206-CE6EB745E2D6}" type="presOf" srcId="{479E1771-C640-4E8E-8255-4A740733FAE3}" destId="{19AC4CF8-DF76-4720-8ED6-4B6258153730}" srcOrd="0" destOrd="0" presId="urn:microsoft.com/office/officeart/2018/2/layout/IconVerticalSolidList"/>
    <dgm:cxn modelId="{5AEDFBE6-0691-45A5-8A64-5B94A2E0379D}" type="presOf" srcId="{075E4BC7-BDDB-4AF7-83C8-2CF4ED66D2AE}" destId="{191D26A2-8C04-49A8-8920-E1748FEC207D}" srcOrd="0" destOrd="0" presId="urn:microsoft.com/office/officeart/2018/2/layout/IconVerticalSolidList"/>
    <dgm:cxn modelId="{94DDC1F9-8995-49FF-8BAA-FADBE7B4D376}" type="presOf" srcId="{56170E70-0E51-4863-B9FE-8632B4150914}" destId="{C85997F6-B5CC-46BC-B9FA-5E7E033F908A}" srcOrd="0" destOrd="0" presId="urn:microsoft.com/office/officeart/2018/2/layout/IconVerticalSolidList"/>
    <dgm:cxn modelId="{3C739EE4-7ABA-47F0-9B49-0CA8AEF818DC}" type="presParOf" srcId="{19AC4CF8-DF76-4720-8ED6-4B6258153730}" destId="{8B83A2ED-895A-40BA-BCE2-CDD58BE4C63C}" srcOrd="0" destOrd="0" presId="urn:microsoft.com/office/officeart/2018/2/layout/IconVerticalSolidList"/>
    <dgm:cxn modelId="{4FDE5D0C-E138-4135-9367-A30BBF41BB4E}" type="presParOf" srcId="{8B83A2ED-895A-40BA-BCE2-CDD58BE4C63C}" destId="{D77EC742-830D-44C1-BD15-DC038B656091}" srcOrd="0" destOrd="0" presId="urn:microsoft.com/office/officeart/2018/2/layout/IconVerticalSolidList"/>
    <dgm:cxn modelId="{04B31F91-E162-4717-90A7-1593C15428A4}" type="presParOf" srcId="{8B83A2ED-895A-40BA-BCE2-CDD58BE4C63C}" destId="{0F1402AB-F1EE-4ACC-9BBE-0675A0D10958}" srcOrd="1" destOrd="0" presId="urn:microsoft.com/office/officeart/2018/2/layout/IconVerticalSolidList"/>
    <dgm:cxn modelId="{8D85E131-84A9-4AD2-8E75-4DD3836D1845}" type="presParOf" srcId="{8B83A2ED-895A-40BA-BCE2-CDD58BE4C63C}" destId="{3D7AF9AF-50DB-4FA5-8FD8-67062B91B4EA}" srcOrd="2" destOrd="0" presId="urn:microsoft.com/office/officeart/2018/2/layout/IconVerticalSolidList"/>
    <dgm:cxn modelId="{D9B55EA5-F5E7-4A22-B581-3C657A554BDD}" type="presParOf" srcId="{8B83A2ED-895A-40BA-BCE2-CDD58BE4C63C}" destId="{0D1030B1-86E3-4FC8-BA10-CAD56FDFB13A}" srcOrd="3" destOrd="0" presId="urn:microsoft.com/office/officeart/2018/2/layout/IconVerticalSolidList"/>
    <dgm:cxn modelId="{24FBDC42-D656-4460-A055-D1F560FC73AB}" type="presParOf" srcId="{19AC4CF8-DF76-4720-8ED6-4B6258153730}" destId="{4239B9AF-0DF1-490E-9EDA-EE4B66E150E1}" srcOrd="1" destOrd="0" presId="urn:microsoft.com/office/officeart/2018/2/layout/IconVerticalSolidList"/>
    <dgm:cxn modelId="{73F1BD0F-D263-493C-BF54-CDB1689F91F3}" type="presParOf" srcId="{19AC4CF8-DF76-4720-8ED6-4B6258153730}" destId="{7EC4C3BB-04B4-4D69-8DBE-2873E4EBE8AC}" srcOrd="2" destOrd="0" presId="urn:microsoft.com/office/officeart/2018/2/layout/IconVerticalSolidList"/>
    <dgm:cxn modelId="{EC8BEA65-F810-424C-ACA3-AB1FDC4F21B9}" type="presParOf" srcId="{7EC4C3BB-04B4-4D69-8DBE-2873E4EBE8AC}" destId="{030BA5A3-BEE4-4A6D-9C56-6AFB975B04D4}" srcOrd="0" destOrd="0" presId="urn:microsoft.com/office/officeart/2018/2/layout/IconVerticalSolidList"/>
    <dgm:cxn modelId="{7517F036-210A-4465-B652-A9818EF162D4}" type="presParOf" srcId="{7EC4C3BB-04B4-4D69-8DBE-2873E4EBE8AC}" destId="{6103EAB7-D5AF-465F-B2DF-29D6D3F9EB5C}" srcOrd="1" destOrd="0" presId="urn:microsoft.com/office/officeart/2018/2/layout/IconVerticalSolidList"/>
    <dgm:cxn modelId="{6E945FE1-E53F-4FC3-B9DA-7E3A93C9BCE3}" type="presParOf" srcId="{7EC4C3BB-04B4-4D69-8DBE-2873E4EBE8AC}" destId="{941FB70A-1CFF-40C3-A8D4-B63A253F97BC}" srcOrd="2" destOrd="0" presId="urn:microsoft.com/office/officeart/2018/2/layout/IconVerticalSolidList"/>
    <dgm:cxn modelId="{42A10E9D-8E9C-4AED-A452-EFF4373A5B7B}" type="presParOf" srcId="{7EC4C3BB-04B4-4D69-8DBE-2873E4EBE8AC}" destId="{191D26A2-8C04-49A8-8920-E1748FEC207D}" srcOrd="3" destOrd="0" presId="urn:microsoft.com/office/officeart/2018/2/layout/IconVerticalSolidList"/>
    <dgm:cxn modelId="{4FE54AF6-9D46-4C68-B85B-4A1248DE5CD3}" type="presParOf" srcId="{19AC4CF8-DF76-4720-8ED6-4B6258153730}" destId="{0D5962FC-BB44-4D2C-846D-435116A8A002}" srcOrd="3" destOrd="0" presId="urn:microsoft.com/office/officeart/2018/2/layout/IconVerticalSolidList"/>
    <dgm:cxn modelId="{6C2872C1-ADE4-4054-BB5A-B225DF281BCA}" type="presParOf" srcId="{19AC4CF8-DF76-4720-8ED6-4B6258153730}" destId="{D90B469E-C5ED-49F3-B1C2-93388B0F728D}" srcOrd="4" destOrd="0" presId="urn:microsoft.com/office/officeart/2018/2/layout/IconVerticalSolidList"/>
    <dgm:cxn modelId="{F604A6B1-8622-4359-8383-4B3E90280EBD}" type="presParOf" srcId="{D90B469E-C5ED-49F3-B1C2-93388B0F728D}" destId="{14F6DAAE-249A-4D7C-8C45-3908F2D6A45F}" srcOrd="0" destOrd="0" presId="urn:microsoft.com/office/officeart/2018/2/layout/IconVerticalSolidList"/>
    <dgm:cxn modelId="{0DBAF186-DE0D-400F-ADA3-02F75F70F857}" type="presParOf" srcId="{D90B469E-C5ED-49F3-B1C2-93388B0F728D}" destId="{AFB411B3-61BD-4A0E-8522-4DFD497D652A}" srcOrd="1" destOrd="0" presId="urn:microsoft.com/office/officeart/2018/2/layout/IconVerticalSolidList"/>
    <dgm:cxn modelId="{007784E8-FB35-4164-9453-D5B40F240A75}" type="presParOf" srcId="{D90B469E-C5ED-49F3-B1C2-93388B0F728D}" destId="{D988B03D-6DCB-4299-A5D8-ADF623858D36}" srcOrd="2" destOrd="0" presId="urn:microsoft.com/office/officeart/2018/2/layout/IconVerticalSolidList"/>
    <dgm:cxn modelId="{A9870A71-27FA-4DBE-B77A-4B7FE98DF974}" type="presParOf" srcId="{D90B469E-C5ED-49F3-B1C2-93388B0F728D}" destId="{055E0F0F-8EEC-4C64-A7E3-A8079B3F5692}" srcOrd="3" destOrd="0" presId="urn:microsoft.com/office/officeart/2018/2/layout/IconVerticalSolidList"/>
    <dgm:cxn modelId="{F7A7E9BD-7948-422C-B2FE-D81C243E9FD6}" type="presParOf" srcId="{19AC4CF8-DF76-4720-8ED6-4B6258153730}" destId="{3B265586-854A-45A7-9097-0E994A4F84A4}" srcOrd="5" destOrd="0" presId="urn:microsoft.com/office/officeart/2018/2/layout/IconVerticalSolidList"/>
    <dgm:cxn modelId="{17D7A6A6-611C-4023-8D3C-A4659D280548}" type="presParOf" srcId="{19AC4CF8-DF76-4720-8ED6-4B6258153730}" destId="{54A8A41B-52E3-4B8A-9E9F-65F317517A08}" srcOrd="6" destOrd="0" presId="urn:microsoft.com/office/officeart/2018/2/layout/IconVerticalSolidList"/>
    <dgm:cxn modelId="{7AF51A6A-0BAD-4E85-8B2F-E32DD8019DC5}" type="presParOf" srcId="{54A8A41B-52E3-4B8A-9E9F-65F317517A08}" destId="{DCE6FC5B-A543-4A99-A6E9-E7596D8308F5}" srcOrd="0" destOrd="0" presId="urn:microsoft.com/office/officeart/2018/2/layout/IconVerticalSolidList"/>
    <dgm:cxn modelId="{D5E79CB3-9095-486F-8F17-E104985747E5}" type="presParOf" srcId="{54A8A41B-52E3-4B8A-9E9F-65F317517A08}" destId="{55A37D9D-8C85-4577-BA28-DF142B82FA1D}" srcOrd="1" destOrd="0" presId="urn:microsoft.com/office/officeart/2018/2/layout/IconVerticalSolidList"/>
    <dgm:cxn modelId="{2C5D6D16-85BF-476E-90A9-3C96CBC9CBB8}" type="presParOf" srcId="{54A8A41B-52E3-4B8A-9E9F-65F317517A08}" destId="{BEB3E9D8-DAEE-4BB9-9C99-EE7E8541B122}" srcOrd="2" destOrd="0" presId="urn:microsoft.com/office/officeart/2018/2/layout/IconVerticalSolidList"/>
    <dgm:cxn modelId="{BFFE7597-F4A7-415E-888C-094A8437ECA7}" type="presParOf" srcId="{54A8A41B-52E3-4B8A-9E9F-65F317517A08}" destId="{9BCE41B2-A4A8-4573-8C14-2043D94D2BA1}" srcOrd="3" destOrd="0" presId="urn:microsoft.com/office/officeart/2018/2/layout/IconVerticalSolidList"/>
    <dgm:cxn modelId="{035E6D13-2988-4E67-B372-D6AF6A61AC81}" type="presParOf" srcId="{19AC4CF8-DF76-4720-8ED6-4B6258153730}" destId="{8FB98E3C-2E82-497F-AEC9-B0B62D783D95}" srcOrd="7" destOrd="0" presId="urn:microsoft.com/office/officeart/2018/2/layout/IconVerticalSolidList"/>
    <dgm:cxn modelId="{5CCE07AC-A555-456A-B548-5BBC377F7A9E}" type="presParOf" srcId="{19AC4CF8-DF76-4720-8ED6-4B6258153730}" destId="{F93B5BAE-AB24-4EF4-BF36-0B17C6BC7B55}" srcOrd="8" destOrd="0" presId="urn:microsoft.com/office/officeart/2018/2/layout/IconVerticalSolidList"/>
    <dgm:cxn modelId="{C45F948B-BA34-4BF2-9A69-FE41ED0E6CA7}" type="presParOf" srcId="{F93B5BAE-AB24-4EF4-BF36-0B17C6BC7B55}" destId="{890F76A4-D358-4DAE-9457-C96CB7A2BC03}" srcOrd="0" destOrd="0" presId="urn:microsoft.com/office/officeart/2018/2/layout/IconVerticalSolidList"/>
    <dgm:cxn modelId="{941D7133-C216-46D2-9114-B3AB0F3AE868}" type="presParOf" srcId="{F93B5BAE-AB24-4EF4-BF36-0B17C6BC7B55}" destId="{03867710-FC60-408B-B2B8-D279F8F36884}" srcOrd="1" destOrd="0" presId="urn:microsoft.com/office/officeart/2018/2/layout/IconVerticalSolidList"/>
    <dgm:cxn modelId="{31143282-77E8-4053-B293-2785B19F5B27}" type="presParOf" srcId="{F93B5BAE-AB24-4EF4-BF36-0B17C6BC7B55}" destId="{70F43A5B-0045-4BF7-9DC8-D33171291372}" srcOrd="2" destOrd="0" presId="urn:microsoft.com/office/officeart/2018/2/layout/IconVerticalSolidList"/>
    <dgm:cxn modelId="{B9B3AE58-D0FA-493B-815B-16D2385EF8DE}" type="presParOf" srcId="{F93B5BAE-AB24-4EF4-BF36-0B17C6BC7B55}" destId="{C85997F6-B5CC-46BC-B9FA-5E7E033F908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51DE7FB8-E603-461C-B6C4-4FD68D662750}"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BF556A17-942E-4709-B2E9-6F3D5DFC73FE}">
      <dgm:prSet/>
      <dgm:spPr/>
      <dgm:t>
        <a:bodyPr/>
        <a:lstStyle/>
        <a:p>
          <a:r>
            <a:rPr lang="en-GB"/>
            <a:t>Again, like in the real world, there are usually more clients than servers.</a:t>
          </a:r>
          <a:endParaRPr lang="en-US"/>
        </a:p>
      </dgm:t>
    </dgm:pt>
    <dgm:pt modelId="{7476CA81-C468-43D2-9931-5145EFFF8E3C}" type="parTrans" cxnId="{389C5C8A-0AD0-4D3E-8D20-D429A74A460C}">
      <dgm:prSet/>
      <dgm:spPr/>
      <dgm:t>
        <a:bodyPr/>
        <a:lstStyle/>
        <a:p>
          <a:endParaRPr lang="en-US"/>
        </a:p>
      </dgm:t>
    </dgm:pt>
    <dgm:pt modelId="{9D55A64D-A050-47BB-B626-FB0930CA5E7F}" type="sibTrans" cxnId="{389C5C8A-0AD0-4D3E-8D20-D429A74A460C}">
      <dgm:prSet/>
      <dgm:spPr/>
      <dgm:t>
        <a:bodyPr/>
        <a:lstStyle/>
        <a:p>
          <a:endParaRPr lang="en-US"/>
        </a:p>
      </dgm:t>
    </dgm:pt>
    <dgm:pt modelId="{EDD1C82B-8F6D-47EC-85E3-CCD37203BD08}">
      <dgm:prSet/>
      <dgm:spPr/>
      <dgm:t>
        <a:bodyPr/>
        <a:lstStyle/>
        <a:p>
          <a:r>
            <a:rPr lang="en-GB" dirty="0"/>
            <a:t>A server will get </a:t>
          </a:r>
          <a:r>
            <a:rPr lang="en-GB" b="1" i="1" dirty="0"/>
            <a:t>multiple requests </a:t>
          </a:r>
          <a:r>
            <a:rPr lang="en-GB" dirty="0"/>
            <a:t>from one or more clients.</a:t>
          </a:r>
          <a:endParaRPr lang="en-US" dirty="0"/>
        </a:p>
      </dgm:t>
    </dgm:pt>
    <dgm:pt modelId="{3C516D00-BEFF-4464-A21C-47D4C2B2DD3D}" type="parTrans" cxnId="{C3078D32-ED01-420D-883B-54B9AF121A8B}">
      <dgm:prSet/>
      <dgm:spPr/>
      <dgm:t>
        <a:bodyPr/>
        <a:lstStyle/>
        <a:p>
          <a:endParaRPr lang="en-US"/>
        </a:p>
      </dgm:t>
    </dgm:pt>
    <dgm:pt modelId="{004A65FB-E1A3-495F-ACB5-C191F47FCF08}" type="sibTrans" cxnId="{C3078D32-ED01-420D-883B-54B9AF121A8B}">
      <dgm:prSet/>
      <dgm:spPr/>
      <dgm:t>
        <a:bodyPr/>
        <a:lstStyle/>
        <a:p>
          <a:endParaRPr lang="en-US"/>
        </a:p>
      </dgm:t>
    </dgm:pt>
    <dgm:pt modelId="{880825D3-1677-4299-8F81-76AEC72FCB2B}">
      <dgm:prSet/>
      <dgm:spPr/>
      <dgm:t>
        <a:bodyPr/>
        <a:lstStyle/>
        <a:p>
          <a:r>
            <a:rPr lang="en-GB" dirty="0"/>
            <a:t>Each request will be put in a </a:t>
          </a:r>
          <a:r>
            <a:rPr lang="en-GB" b="1" i="1" dirty="0"/>
            <a:t>queue</a:t>
          </a:r>
          <a:r>
            <a:rPr lang="en-GB" dirty="0"/>
            <a:t>.</a:t>
          </a:r>
          <a:endParaRPr lang="en-US" dirty="0"/>
        </a:p>
      </dgm:t>
    </dgm:pt>
    <dgm:pt modelId="{2B8331E0-28A1-4078-819C-1D8D88A3D60B}" type="parTrans" cxnId="{10AEF1D2-62EE-4FA1-B661-5D95A9F76E62}">
      <dgm:prSet/>
      <dgm:spPr/>
      <dgm:t>
        <a:bodyPr/>
        <a:lstStyle/>
        <a:p>
          <a:endParaRPr lang="en-US"/>
        </a:p>
      </dgm:t>
    </dgm:pt>
    <dgm:pt modelId="{71FC5FE3-52CA-4DF7-BECA-9ADE87C57BB7}" type="sibTrans" cxnId="{10AEF1D2-62EE-4FA1-B661-5D95A9F76E62}">
      <dgm:prSet/>
      <dgm:spPr/>
      <dgm:t>
        <a:bodyPr/>
        <a:lstStyle/>
        <a:p>
          <a:endParaRPr lang="en-US"/>
        </a:p>
      </dgm:t>
    </dgm:pt>
    <dgm:pt modelId="{AA03F773-C317-4239-A487-B53280129203}">
      <dgm:prSet/>
      <dgm:spPr/>
      <dgm:t>
        <a:bodyPr/>
        <a:lstStyle/>
        <a:p>
          <a:r>
            <a:rPr lang="en-GB" dirty="0"/>
            <a:t>The server will deal with each request </a:t>
          </a:r>
          <a:r>
            <a:rPr lang="en-GB" b="1" i="1" dirty="0"/>
            <a:t>in order</a:t>
          </a:r>
          <a:r>
            <a:rPr lang="en-GB" dirty="0"/>
            <a:t>.</a:t>
          </a:r>
          <a:endParaRPr lang="en-US" dirty="0"/>
        </a:p>
      </dgm:t>
    </dgm:pt>
    <dgm:pt modelId="{30CCA647-EFEF-4A2D-9709-4DC83B64833C}" type="parTrans" cxnId="{AD6F5EB0-8C61-4482-AF5C-94916F4F5F53}">
      <dgm:prSet/>
      <dgm:spPr/>
      <dgm:t>
        <a:bodyPr/>
        <a:lstStyle/>
        <a:p>
          <a:endParaRPr lang="en-US"/>
        </a:p>
      </dgm:t>
    </dgm:pt>
    <dgm:pt modelId="{120AA43B-85FF-4F26-B58F-A89B4F9C36E8}" type="sibTrans" cxnId="{AD6F5EB0-8C61-4482-AF5C-94916F4F5F53}">
      <dgm:prSet/>
      <dgm:spPr/>
      <dgm:t>
        <a:bodyPr/>
        <a:lstStyle/>
        <a:p>
          <a:endParaRPr lang="en-US"/>
        </a:p>
      </dgm:t>
    </dgm:pt>
    <dgm:pt modelId="{14654E98-0C1B-4B80-911A-80B97417750B}" type="pres">
      <dgm:prSet presAssocID="{51DE7FB8-E603-461C-B6C4-4FD68D662750}" presName="root" presStyleCnt="0">
        <dgm:presLayoutVars>
          <dgm:dir/>
          <dgm:resizeHandles val="exact"/>
        </dgm:presLayoutVars>
      </dgm:prSet>
      <dgm:spPr/>
    </dgm:pt>
    <dgm:pt modelId="{AFA16F7E-D399-4784-A985-CA4A53AD0224}" type="pres">
      <dgm:prSet presAssocID="{BF556A17-942E-4709-B2E9-6F3D5DFC73FE}" presName="compNode" presStyleCnt="0"/>
      <dgm:spPr/>
    </dgm:pt>
    <dgm:pt modelId="{942B7C95-4D60-477C-92EC-4B9C23B1C7EA}" type="pres">
      <dgm:prSet presAssocID="{BF556A17-942E-4709-B2E9-6F3D5DFC73FE}" presName="bgRect" presStyleLbl="bgShp" presStyleIdx="0" presStyleCnt="4"/>
      <dgm:spPr/>
    </dgm:pt>
    <dgm:pt modelId="{007D3F7B-1139-4B81-B009-F3F6DF84C9C9}" type="pres">
      <dgm:prSet presAssocID="{BF556A17-942E-4709-B2E9-6F3D5DFC73F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3DD2A520-E9AA-4828-BFA9-0236191F8063}" type="pres">
      <dgm:prSet presAssocID="{BF556A17-942E-4709-B2E9-6F3D5DFC73FE}" presName="spaceRect" presStyleCnt="0"/>
      <dgm:spPr/>
    </dgm:pt>
    <dgm:pt modelId="{E287C15E-5D6E-41DB-BB23-B4CE63973B33}" type="pres">
      <dgm:prSet presAssocID="{BF556A17-942E-4709-B2E9-6F3D5DFC73FE}" presName="parTx" presStyleLbl="revTx" presStyleIdx="0" presStyleCnt="4">
        <dgm:presLayoutVars>
          <dgm:chMax val="0"/>
          <dgm:chPref val="0"/>
        </dgm:presLayoutVars>
      </dgm:prSet>
      <dgm:spPr/>
    </dgm:pt>
    <dgm:pt modelId="{7F51B203-E8CB-4023-B920-D8E5C0D9D507}" type="pres">
      <dgm:prSet presAssocID="{9D55A64D-A050-47BB-B626-FB0930CA5E7F}" presName="sibTrans" presStyleCnt="0"/>
      <dgm:spPr/>
    </dgm:pt>
    <dgm:pt modelId="{94C870F5-F131-42AA-8E08-C1FFB3541EA4}" type="pres">
      <dgm:prSet presAssocID="{EDD1C82B-8F6D-47EC-85E3-CCD37203BD08}" presName="compNode" presStyleCnt="0"/>
      <dgm:spPr/>
    </dgm:pt>
    <dgm:pt modelId="{1FE1FBA1-9CF9-46BC-92FA-B1FCEF746C47}" type="pres">
      <dgm:prSet presAssocID="{EDD1C82B-8F6D-47EC-85E3-CCD37203BD08}" presName="bgRect" presStyleLbl="bgShp" presStyleIdx="1" presStyleCnt="4"/>
      <dgm:spPr/>
    </dgm:pt>
    <dgm:pt modelId="{81BC52CD-7105-4607-A86A-7F114624AA4F}" type="pres">
      <dgm:prSet presAssocID="{EDD1C82B-8F6D-47EC-85E3-CCD37203BD0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erver"/>
        </a:ext>
      </dgm:extLst>
    </dgm:pt>
    <dgm:pt modelId="{8992A3BE-12F5-4054-9135-68066060672D}" type="pres">
      <dgm:prSet presAssocID="{EDD1C82B-8F6D-47EC-85E3-CCD37203BD08}" presName="spaceRect" presStyleCnt="0"/>
      <dgm:spPr/>
    </dgm:pt>
    <dgm:pt modelId="{B82FA81F-BD9F-4B0B-81F2-8A5473311CC4}" type="pres">
      <dgm:prSet presAssocID="{EDD1C82B-8F6D-47EC-85E3-CCD37203BD08}" presName="parTx" presStyleLbl="revTx" presStyleIdx="1" presStyleCnt="4">
        <dgm:presLayoutVars>
          <dgm:chMax val="0"/>
          <dgm:chPref val="0"/>
        </dgm:presLayoutVars>
      </dgm:prSet>
      <dgm:spPr/>
    </dgm:pt>
    <dgm:pt modelId="{BB39AFDE-E020-4F1B-835A-973AA6778C50}" type="pres">
      <dgm:prSet presAssocID="{004A65FB-E1A3-495F-ACB5-C191F47FCF08}" presName="sibTrans" presStyleCnt="0"/>
      <dgm:spPr/>
    </dgm:pt>
    <dgm:pt modelId="{FED0B631-3AA2-4FF2-A053-224B43CA40D3}" type="pres">
      <dgm:prSet presAssocID="{880825D3-1677-4299-8F81-76AEC72FCB2B}" presName="compNode" presStyleCnt="0"/>
      <dgm:spPr/>
    </dgm:pt>
    <dgm:pt modelId="{FDC47DA0-4499-4D8B-ACD0-A05EC835B515}" type="pres">
      <dgm:prSet presAssocID="{880825D3-1677-4299-8F81-76AEC72FCB2B}" presName="bgRect" presStyleLbl="bgShp" presStyleIdx="2" presStyleCnt="4"/>
      <dgm:spPr/>
    </dgm:pt>
    <dgm:pt modelId="{6E868778-BBFF-424A-82A5-BF93E7AC1283}" type="pres">
      <dgm:prSet presAssocID="{880825D3-1677-4299-8F81-76AEC72FCB2B}"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lowchart"/>
        </a:ext>
      </dgm:extLst>
    </dgm:pt>
    <dgm:pt modelId="{CD1556F2-50D3-4E60-8882-D75AB918AC7B}" type="pres">
      <dgm:prSet presAssocID="{880825D3-1677-4299-8F81-76AEC72FCB2B}" presName="spaceRect" presStyleCnt="0"/>
      <dgm:spPr/>
    </dgm:pt>
    <dgm:pt modelId="{2179979D-5862-4252-B671-0B2C4AAC46CC}" type="pres">
      <dgm:prSet presAssocID="{880825D3-1677-4299-8F81-76AEC72FCB2B}" presName="parTx" presStyleLbl="revTx" presStyleIdx="2" presStyleCnt="4">
        <dgm:presLayoutVars>
          <dgm:chMax val="0"/>
          <dgm:chPref val="0"/>
        </dgm:presLayoutVars>
      </dgm:prSet>
      <dgm:spPr/>
    </dgm:pt>
    <dgm:pt modelId="{3DD65D56-D9A9-44A2-B0A8-985483426C49}" type="pres">
      <dgm:prSet presAssocID="{71FC5FE3-52CA-4DF7-BECA-9ADE87C57BB7}" presName="sibTrans" presStyleCnt="0"/>
      <dgm:spPr/>
    </dgm:pt>
    <dgm:pt modelId="{BAE95009-A11F-42B6-B68F-8332BAB659F7}" type="pres">
      <dgm:prSet presAssocID="{AA03F773-C317-4239-A487-B53280129203}" presName="compNode" presStyleCnt="0"/>
      <dgm:spPr/>
    </dgm:pt>
    <dgm:pt modelId="{6DD3C012-7143-4291-9238-394A4492D2F6}" type="pres">
      <dgm:prSet presAssocID="{AA03F773-C317-4239-A487-B53280129203}" presName="bgRect" presStyleLbl="bgShp" presStyleIdx="3" presStyleCnt="4"/>
      <dgm:spPr/>
    </dgm:pt>
    <dgm:pt modelId="{438AE32F-87EF-4BC8-A3E9-6DBA35E0C962}" type="pres">
      <dgm:prSet presAssocID="{AA03F773-C317-4239-A487-B53280129203}"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able"/>
        </a:ext>
      </dgm:extLst>
    </dgm:pt>
    <dgm:pt modelId="{E2FFB1D7-8F71-4771-AE88-62F7462D3865}" type="pres">
      <dgm:prSet presAssocID="{AA03F773-C317-4239-A487-B53280129203}" presName="spaceRect" presStyleCnt="0"/>
      <dgm:spPr/>
    </dgm:pt>
    <dgm:pt modelId="{7FCF146C-960E-455C-A9D5-886916ADCF15}" type="pres">
      <dgm:prSet presAssocID="{AA03F773-C317-4239-A487-B53280129203}" presName="parTx" presStyleLbl="revTx" presStyleIdx="3" presStyleCnt="4">
        <dgm:presLayoutVars>
          <dgm:chMax val="0"/>
          <dgm:chPref val="0"/>
        </dgm:presLayoutVars>
      </dgm:prSet>
      <dgm:spPr/>
    </dgm:pt>
  </dgm:ptLst>
  <dgm:cxnLst>
    <dgm:cxn modelId="{D5A26007-8D95-4B95-AE13-4AD78AE77967}" type="presOf" srcId="{880825D3-1677-4299-8F81-76AEC72FCB2B}" destId="{2179979D-5862-4252-B671-0B2C4AAC46CC}" srcOrd="0" destOrd="0" presId="urn:microsoft.com/office/officeart/2018/2/layout/IconVerticalSolidList"/>
    <dgm:cxn modelId="{D1059313-C919-45F7-99B8-F5D2F186A25D}" type="presOf" srcId="{BF556A17-942E-4709-B2E9-6F3D5DFC73FE}" destId="{E287C15E-5D6E-41DB-BB23-B4CE63973B33}" srcOrd="0" destOrd="0" presId="urn:microsoft.com/office/officeart/2018/2/layout/IconVerticalSolidList"/>
    <dgm:cxn modelId="{C3078D32-ED01-420D-883B-54B9AF121A8B}" srcId="{51DE7FB8-E603-461C-B6C4-4FD68D662750}" destId="{EDD1C82B-8F6D-47EC-85E3-CCD37203BD08}" srcOrd="1" destOrd="0" parTransId="{3C516D00-BEFF-4464-A21C-47D4C2B2DD3D}" sibTransId="{004A65FB-E1A3-495F-ACB5-C191F47FCF08}"/>
    <dgm:cxn modelId="{389C5C8A-0AD0-4D3E-8D20-D429A74A460C}" srcId="{51DE7FB8-E603-461C-B6C4-4FD68D662750}" destId="{BF556A17-942E-4709-B2E9-6F3D5DFC73FE}" srcOrd="0" destOrd="0" parTransId="{7476CA81-C468-43D2-9931-5145EFFF8E3C}" sibTransId="{9D55A64D-A050-47BB-B626-FB0930CA5E7F}"/>
    <dgm:cxn modelId="{50B0D490-1B75-4DF4-B182-4BC5D1B76B2C}" type="presOf" srcId="{AA03F773-C317-4239-A487-B53280129203}" destId="{7FCF146C-960E-455C-A9D5-886916ADCF15}" srcOrd="0" destOrd="0" presId="urn:microsoft.com/office/officeart/2018/2/layout/IconVerticalSolidList"/>
    <dgm:cxn modelId="{25894D9A-B176-485A-A9BC-A0640D00319C}" type="presOf" srcId="{EDD1C82B-8F6D-47EC-85E3-CCD37203BD08}" destId="{B82FA81F-BD9F-4B0B-81F2-8A5473311CC4}" srcOrd="0" destOrd="0" presId="urn:microsoft.com/office/officeart/2018/2/layout/IconVerticalSolidList"/>
    <dgm:cxn modelId="{AD6F5EB0-8C61-4482-AF5C-94916F4F5F53}" srcId="{51DE7FB8-E603-461C-B6C4-4FD68D662750}" destId="{AA03F773-C317-4239-A487-B53280129203}" srcOrd="3" destOrd="0" parTransId="{30CCA647-EFEF-4A2D-9709-4DC83B64833C}" sibTransId="{120AA43B-85FF-4F26-B58F-A89B4F9C36E8}"/>
    <dgm:cxn modelId="{10AEF1D2-62EE-4FA1-B661-5D95A9F76E62}" srcId="{51DE7FB8-E603-461C-B6C4-4FD68D662750}" destId="{880825D3-1677-4299-8F81-76AEC72FCB2B}" srcOrd="2" destOrd="0" parTransId="{2B8331E0-28A1-4078-819C-1D8D88A3D60B}" sibTransId="{71FC5FE3-52CA-4DF7-BECA-9ADE87C57BB7}"/>
    <dgm:cxn modelId="{4DD62CDA-09B1-4FE3-B633-5FC242216DFD}" type="presOf" srcId="{51DE7FB8-E603-461C-B6C4-4FD68D662750}" destId="{14654E98-0C1B-4B80-911A-80B97417750B}" srcOrd="0" destOrd="0" presId="urn:microsoft.com/office/officeart/2018/2/layout/IconVerticalSolidList"/>
    <dgm:cxn modelId="{05D88F5A-96BF-400E-9A04-730A8677EC00}" type="presParOf" srcId="{14654E98-0C1B-4B80-911A-80B97417750B}" destId="{AFA16F7E-D399-4784-A985-CA4A53AD0224}" srcOrd="0" destOrd="0" presId="urn:microsoft.com/office/officeart/2018/2/layout/IconVerticalSolidList"/>
    <dgm:cxn modelId="{03D35A56-7DE7-4DA5-8ACD-706DFF6FADD6}" type="presParOf" srcId="{AFA16F7E-D399-4784-A985-CA4A53AD0224}" destId="{942B7C95-4D60-477C-92EC-4B9C23B1C7EA}" srcOrd="0" destOrd="0" presId="urn:microsoft.com/office/officeart/2018/2/layout/IconVerticalSolidList"/>
    <dgm:cxn modelId="{2C0283F9-7289-4F47-891C-8B44D9B1CDAC}" type="presParOf" srcId="{AFA16F7E-D399-4784-A985-CA4A53AD0224}" destId="{007D3F7B-1139-4B81-B009-F3F6DF84C9C9}" srcOrd="1" destOrd="0" presId="urn:microsoft.com/office/officeart/2018/2/layout/IconVerticalSolidList"/>
    <dgm:cxn modelId="{742FF30B-8803-4D0C-9ACA-D46646796E8D}" type="presParOf" srcId="{AFA16F7E-D399-4784-A985-CA4A53AD0224}" destId="{3DD2A520-E9AA-4828-BFA9-0236191F8063}" srcOrd="2" destOrd="0" presId="urn:microsoft.com/office/officeart/2018/2/layout/IconVerticalSolidList"/>
    <dgm:cxn modelId="{FC62A04E-91ED-433F-8C95-F0BDFC151DD5}" type="presParOf" srcId="{AFA16F7E-D399-4784-A985-CA4A53AD0224}" destId="{E287C15E-5D6E-41DB-BB23-B4CE63973B33}" srcOrd="3" destOrd="0" presId="urn:microsoft.com/office/officeart/2018/2/layout/IconVerticalSolidList"/>
    <dgm:cxn modelId="{46566E10-7BEE-4DCF-9EDD-B4526A98B1F8}" type="presParOf" srcId="{14654E98-0C1B-4B80-911A-80B97417750B}" destId="{7F51B203-E8CB-4023-B920-D8E5C0D9D507}" srcOrd="1" destOrd="0" presId="urn:microsoft.com/office/officeart/2018/2/layout/IconVerticalSolidList"/>
    <dgm:cxn modelId="{7D61F45B-88AD-4330-968F-6F5B6348D711}" type="presParOf" srcId="{14654E98-0C1B-4B80-911A-80B97417750B}" destId="{94C870F5-F131-42AA-8E08-C1FFB3541EA4}" srcOrd="2" destOrd="0" presId="urn:microsoft.com/office/officeart/2018/2/layout/IconVerticalSolidList"/>
    <dgm:cxn modelId="{27106CCB-DAF7-4D18-8EF6-B35426B00FF1}" type="presParOf" srcId="{94C870F5-F131-42AA-8E08-C1FFB3541EA4}" destId="{1FE1FBA1-9CF9-46BC-92FA-B1FCEF746C47}" srcOrd="0" destOrd="0" presId="urn:microsoft.com/office/officeart/2018/2/layout/IconVerticalSolidList"/>
    <dgm:cxn modelId="{784E67FE-6CDB-4261-9CC5-3091E973721D}" type="presParOf" srcId="{94C870F5-F131-42AA-8E08-C1FFB3541EA4}" destId="{81BC52CD-7105-4607-A86A-7F114624AA4F}" srcOrd="1" destOrd="0" presId="urn:microsoft.com/office/officeart/2018/2/layout/IconVerticalSolidList"/>
    <dgm:cxn modelId="{35F499BF-24A1-4B4D-B5A0-2EC5C8649EEB}" type="presParOf" srcId="{94C870F5-F131-42AA-8E08-C1FFB3541EA4}" destId="{8992A3BE-12F5-4054-9135-68066060672D}" srcOrd="2" destOrd="0" presId="urn:microsoft.com/office/officeart/2018/2/layout/IconVerticalSolidList"/>
    <dgm:cxn modelId="{9E6E370A-6D78-467A-968B-DE73FFB0D467}" type="presParOf" srcId="{94C870F5-F131-42AA-8E08-C1FFB3541EA4}" destId="{B82FA81F-BD9F-4B0B-81F2-8A5473311CC4}" srcOrd="3" destOrd="0" presId="urn:microsoft.com/office/officeart/2018/2/layout/IconVerticalSolidList"/>
    <dgm:cxn modelId="{BD1FDADE-76CB-4CDF-9504-766D3F05A2E3}" type="presParOf" srcId="{14654E98-0C1B-4B80-911A-80B97417750B}" destId="{BB39AFDE-E020-4F1B-835A-973AA6778C50}" srcOrd="3" destOrd="0" presId="urn:microsoft.com/office/officeart/2018/2/layout/IconVerticalSolidList"/>
    <dgm:cxn modelId="{7078C99C-EC5E-4DA9-AB98-658EAE0918C2}" type="presParOf" srcId="{14654E98-0C1B-4B80-911A-80B97417750B}" destId="{FED0B631-3AA2-4FF2-A053-224B43CA40D3}" srcOrd="4" destOrd="0" presId="urn:microsoft.com/office/officeart/2018/2/layout/IconVerticalSolidList"/>
    <dgm:cxn modelId="{0AD19A04-6DC3-4932-8B50-9522B88C467B}" type="presParOf" srcId="{FED0B631-3AA2-4FF2-A053-224B43CA40D3}" destId="{FDC47DA0-4499-4D8B-ACD0-A05EC835B515}" srcOrd="0" destOrd="0" presId="urn:microsoft.com/office/officeart/2018/2/layout/IconVerticalSolidList"/>
    <dgm:cxn modelId="{138F33BB-EA49-4E5B-8431-D3B373E32113}" type="presParOf" srcId="{FED0B631-3AA2-4FF2-A053-224B43CA40D3}" destId="{6E868778-BBFF-424A-82A5-BF93E7AC1283}" srcOrd="1" destOrd="0" presId="urn:microsoft.com/office/officeart/2018/2/layout/IconVerticalSolidList"/>
    <dgm:cxn modelId="{C7904179-6830-4012-816F-B930302EA697}" type="presParOf" srcId="{FED0B631-3AA2-4FF2-A053-224B43CA40D3}" destId="{CD1556F2-50D3-4E60-8882-D75AB918AC7B}" srcOrd="2" destOrd="0" presId="urn:microsoft.com/office/officeart/2018/2/layout/IconVerticalSolidList"/>
    <dgm:cxn modelId="{05C81BDA-F134-4626-8502-F08C9321C03A}" type="presParOf" srcId="{FED0B631-3AA2-4FF2-A053-224B43CA40D3}" destId="{2179979D-5862-4252-B671-0B2C4AAC46CC}" srcOrd="3" destOrd="0" presId="urn:microsoft.com/office/officeart/2018/2/layout/IconVerticalSolidList"/>
    <dgm:cxn modelId="{385D0545-0BB4-4B5D-B7D6-F957F3E6C196}" type="presParOf" srcId="{14654E98-0C1B-4B80-911A-80B97417750B}" destId="{3DD65D56-D9A9-44A2-B0A8-985483426C49}" srcOrd="5" destOrd="0" presId="urn:microsoft.com/office/officeart/2018/2/layout/IconVerticalSolidList"/>
    <dgm:cxn modelId="{E26D9445-AA61-44E0-A685-6AF2056F9E36}" type="presParOf" srcId="{14654E98-0C1B-4B80-911A-80B97417750B}" destId="{BAE95009-A11F-42B6-B68F-8332BAB659F7}" srcOrd="6" destOrd="0" presId="urn:microsoft.com/office/officeart/2018/2/layout/IconVerticalSolidList"/>
    <dgm:cxn modelId="{0C10D110-6AED-4C5F-8CA5-5AF24C838A02}" type="presParOf" srcId="{BAE95009-A11F-42B6-B68F-8332BAB659F7}" destId="{6DD3C012-7143-4291-9238-394A4492D2F6}" srcOrd="0" destOrd="0" presId="urn:microsoft.com/office/officeart/2018/2/layout/IconVerticalSolidList"/>
    <dgm:cxn modelId="{6C269660-C25C-467E-9DD4-5282103F3CE1}" type="presParOf" srcId="{BAE95009-A11F-42B6-B68F-8332BAB659F7}" destId="{438AE32F-87EF-4BC8-A3E9-6DBA35E0C962}" srcOrd="1" destOrd="0" presId="urn:microsoft.com/office/officeart/2018/2/layout/IconVerticalSolidList"/>
    <dgm:cxn modelId="{A69AFC3D-A435-41B4-81A9-37BCF9082057}" type="presParOf" srcId="{BAE95009-A11F-42B6-B68F-8332BAB659F7}" destId="{E2FFB1D7-8F71-4771-AE88-62F7462D3865}" srcOrd="2" destOrd="0" presId="urn:microsoft.com/office/officeart/2018/2/layout/IconVerticalSolidList"/>
    <dgm:cxn modelId="{2450C54F-F323-483E-B849-7D766A78B38C}" type="presParOf" srcId="{BAE95009-A11F-42B6-B68F-8332BAB659F7}" destId="{7FCF146C-960E-455C-A9D5-886916ADCF1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24118C40-183B-4A9D-B1BF-69B26ED4BD6D}" type="doc">
      <dgm:prSet loTypeId="urn:microsoft.com/office/officeart/2018/2/layout/IconVerticalSolidList" loCatId="icon" qsTypeId="urn:microsoft.com/office/officeart/2005/8/quickstyle/simple1" qsCatId="simple" csTypeId="urn:microsoft.com/office/officeart/2018/5/colors/Iconchunking_neutralbg_accent2_2" csCatId="accent2" phldr="1"/>
      <dgm:spPr/>
      <dgm:t>
        <a:bodyPr/>
        <a:lstStyle/>
        <a:p>
          <a:endParaRPr lang="en-US"/>
        </a:p>
      </dgm:t>
    </dgm:pt>
    <dgm:pt modelId="{970CDEEE-1C65-4BCD-9CCC-D37955B62F0F}">
      <dgm:prSet/>
      <dgm:spPr/>
      <dgm:t>
        <a:bodyPr/>
        <a:lstStyle/>
        <a:p>
          <a:r>
            <a:rPr lang="en-GB" dirty="0"/>
            <a:t>If a server receives too many requests, it will appear as if it has </a:t>
          </a:r>
          <a:r>
            <a:rPr lang="en-GB" b="1" i="1" dirty="0"/>
            <a:t>stopped working</a:t>
          </a:r>
          <a:r>
            <a:rPr lang="en-GB" dirty="0"/>
            <a:t>.</a:t>
          </a:r>
          <a:endParaRPr lang="en-US" dirty="0"/>
        </a:p>
      </dgm:t>
    </dgm:pt>
    <dgm:pt modelId="{D72FBF03-3B80-4BEF-8B89-DB319C89D1A6}" type="parTrans" cxnId="{8692F3FC-AA45-4ABF-BB73-D776A14F634F}">
      <dgm:prSet/>
      <dgm:spPr/>
      <dgm:t>
        <a:bodyPr/>
        <a:lstStyle/>
        <a:p>
          <a:endParaRPr lang="en-US"/>
        </a:p>
      </dgm:t>
    </dgm:pt>
    <dgm:pt modelId="{5A4CC215-CDD5-46B1-AA84-11770C687BB0}" type="sibTrans" cxnId="{8692F3FC-AA45-4ABF-BB73-D776A14F634F}">
      <dgm:prSet/>
      <dgm:spPr/>
      <dgm:t>
        <a:bodyPr/>
        <a:lstStyle/>
        <a:p>
          <a:endParaRPr lang="en-US"/>
        </a:p>
      </dgm:t>
    </dgm:pt>
    <dgm:pt modelId="{ACBD6FA0-31F4-4698-9FAC-3C0A28AE08CC}">
      <dgm:prSet/>
      <dgm:spPr/>
      <dgm:t>
        <a:bodyPr/>
        <a:lstStyle/>
        <a:p>
          <a:r>
            <a:rPr lang="en-GB" dirty="0"/>
            <a:t>In fact, it is </a:t>
          </a:r>
          <a:r>
            <a:rPr lang="en-GB" b="1" i="1" dirty="0"/>
            <a:t>still processing each request one at a time</a:t>
          </a:r>
          <a:r>
            <a:rPr lang="en-GB" dirty="0"/>
            <a:t>.</a:t>
          </a:r>
          <a:endParaRPr lang="en-US" dirty="0"/>
        </a:p>
      </dgm:t>
    </dgm:pt>
    <dgm:pt modelId="{18E43145-8C65-4BD8-94F9-C2D33C978345}" type="parTrans" cxnId="{2854E04E-2A53-4E31-8C7F-91C5A55BACD6}">
      <dgm:prSet/>
      <dgm:spPr/>
      <dgm:t>
        <a:bodyPr/>
        <a:lstStyle/>
        <a:p>
          <a:endParaRPr lang="en-US"/>
        </a:p>
      </dgm:t>
    </dgm:pt>
    <dgm:pt modelId="{545BD2AF-A769-46EA-BD60-1B3113B8CE77}" type="sibTrans" cxnId="{2854E04E-2A53-4E31-8C7F-91C5A55BACD6}">
      <dgm:prSet/>
      <dgm:spPr/>
      <dgm:t>
        <a:bodyPr/>
        <a:lstStyle/>
        <a:p>
          <a:endParaRPr lang="en-US"/>
        </a:p>
      </dgm:t>
    </dgm:pt>
    <dgm:pt modelId="{68408AD2-2817-49BE-9E43-C1E8D78E6F81}">
      <dgm:prSet/>
      <dgm:spPr/>
      <dgm:t>
        <a:bodyPr/>
        <a:lstStyle/>
        <a:p>
          <a:r>
            <a:rPr lang="en-GB"/>
            <a:t>Your request is at the bottom of the queue.</a:t>
          </a:r>
          <a:endParaRPr lang="en-US"/>
        </a:p>
      </dgm:t>
    </dgm:pt>
    <dgm:pt modelId="{455CEE77-5B09-4CCB-A3B0-4B4E99F005F1}" type="parTrans" cxnId="{AE748904-F938-4B3F-8706-B8C6DB951DFE}">
      <dgm:prSet/>
      <dgm:spPr/>
      <dgm:t>
        <a:bodyPr/>
        <a:lstStyle/>
        <a:p>
          <a:endParaRPr lang="en-US"/>
        </a:p>
      </dgm:t>
    </dgm:pt>
    <dgm:pt modelId="{7CAED6A1-D723-41EA-8EFF-80BB00FAA547}" type="sibTrans" cxnId="{AE748904-F938-4B3F-8706-B8C6DB951DFE}">
      <dgm:prSet/>
      <dgm:spPr/>
      <dgm:t>
        <a:bodyPr/>
        <a:lstStyle/>
        <a:p>
          <a:endParaRPr lang="en-US"/>
        </a:p>
      </dgm:t>
    </dgm:pt>
    <dgm:pt modelId="{F7DA0CC8-4F4C-4F40-BAF2-147238593805}">
      <dgm:prSet/>
      <dgm:spPr/>
      <dgm:t>
        <a:bodyPr/>
        <a:lstStyle/>
        <a:p>
          <a:r>
            <a:rPr lang="en-GB"/>
            <a:t>The server will get to it eventually.</a:t>
          </a:r>
          <a:endParaRPr lang="en-US"/>
        </a:p>
      </dgm:t>
    </dgm:pt>
    <dgm:pt modelId="{F57BE3F6-FACF-4098-97FC-C3C2836E059E}" type="parTrans" cxnId="{AA5A8633-C478-4692-91A2-787698B3D858}">
      <dgm:prSet/>
      <dgm:spPr/>
      <dgm:t>
        <a:bodyPr/>
        <a:lstStyle/>
        <a:p>
          <a:endParaRPr lang="en-US"/>
        </a:p>
      </dgm:t>
    </dgm:pt>
    <dgm:pt modelId="{10FDBFC3-15F2-4BF5-9C34-AE50AE9922B7}" type="sibTrans" cxnId="{AA5A8633-C478-4692-91A2-787698B3D858}">
      <dgm:prSet/>
      <dgm:spPr/>
      <dgm:t>
        <a:bodyPr/>
        <a:lstStyle/>
        <a:p>
          <a:endParaRPr lang="en-US"/>
        </a:p>
      </dgm:t>
    </dgm:pt>
    <dgm:pt modelId="{F7E8C0BE-C6E0-4C4B-8D4A-CF8B9190F0BE}">
      <dgm:prSet/>
      <dgm:spPr/>
      <dgm:t>
        <a:bodyPr/>
        <a:lstStyle/>
        <a:p>
          <a:r>
            <a:rPr lang="en-GB" dirty="0"/>
            <a:t>However, it looks like </a:t>
          </a:r>
          <a:r>
            <a:rPr lang="en-GB" b="1" i="1" dirty="0"/>
            <a:t>nothing is happening</a:t>
          </a:r>
          <a:r>
            <a:rPr lang="en-GB" dirty="0"/>
            <a:t>.</a:t>
          </a:r>
          <a:endParaRPr lang="en-US" dirty="0"/>
        </a:p>
      </dgm:t>
    </dgm:pt>
    <dgm:pt modelId="{3EA85591-85E4-4FFC-927C-7857F55848A3}" type="parTrans" cxnId="{1DFB49B0-430D-48BF-98B9-2E7307A4383C}">
      <dgm:prSet/>
      <dgm:spPr/>
      <dgm:t>
        <a:bodyPr/>
        <a:lstStyle/>
        <a:p>
          <a:endParaRPr lang="en-US"/>
        </a:p>
      </dgm:t>
    </dgm:pt>
    <dgm:pt modelId="{7D4C04E7-9D02-4249-BD70-613CC571C9B1}" type="sibTrans" cxnId="{1DFB49B0-430D-48BF-98B9-2E7307A4383C}">
      <dgm:prSet/>
      <dgm:spPr/>
      <dgm:t>
        <a:bodyPr/>
        <a:lstStyle/>
        <a:p>
          <a:endParaRPr lang="en-US"/>
        </a:p>
      </dgm:t>
    </dgm:pt>
    <dgm:pt modelId="{0F52019A-3A0F-4EE0-BEA8-6DB5EBEE5077}">
      <dgm:prSet/>
      <dgm:spPr/>
      <dgm:t>
        <a:bodyPr/>
        <a:lstStyle/>
        <a:p>
          <a:r>
            <a:rPr lang="en-GB" dirty="0"/>
            <a:t>This is the basic principle of a </a:t>
          </a:r>
          <a:r>
            <a:rPr lang="en-GB" b="1" i="1" dirty="0"/>
            <a:t>DENIAL-OF-SERVICE </a:t>
          </a:r>
          <a:r>
            <a:rPr lang="en-GB" dirty="0"/>
            <a:t>attack.</a:t>
          </a:r>
          <a:endParaRPr lang="en-US" dirty="0"/>
        </a:p>
      </dgm:t>
    </dgm:pt>
    <dgm:pt modelId="{BF8CC453-36B7-4F20-9C51-7ED2EF5D3F84}" type="parTrans" cxnId="{092F239A-6D05-4564-895E-73F4E514668E}">
      <dgm:prSet/>
      <dgm:spPr/>
      <dgm:t>
        <a:bodyPr/>
        <a:lstStyle/>
        <a:p>
          <a:endParaRPr lang="en-US"/>
        </a:p>
      </dgm:t>
    </dgm:pt>
    <dgm:pt modelId="{AD3E20E4-102C-48CF-9B48-49852882F003}" type="sibTrans" cxnId="{092F239A-6D05-4564-895E-73F4E514668E}">
      <dgm:prSet/>
      <dgm:spPr/>
      <dgm:t>
        <a:bodyPr/>
        <a:lstStyle/>
        <a:p>
          <a:endParaRPr lang="en-US"/>
        </a:p>
      </dgm:t>
    </dgm:pt>
    <dgm:pt modelId="{A67967BB-4853-4EEA-85D4-DC88DB0C2D54}" type="pres">
      <dgm:prSet presAssocID="{24118C40-183B-4A9D-B1BF-69B26ED4BD6D}" presName="root" presStyleCnt="0">
        <dgm:presLayoutVars>
          <dgm:dir/>
          <dgm:resizeHandles val="exact"/>
        </dgm:presLayoutVars>
      </dgm:prSet>
      <dgm:spPr/>
    </dgm:pt>
    <dgm:pt modelId="{7739BC13-7668-410E-8EE1-D3761F82F920}" type="pres">
      <dgm:prSet presAssocID="{970CDEEE-1C65-4BCD-9CCC-D37955B62F0F}" presName="compNode" presStyleCnt="0"/>
      <dgm:spPr/>
    </dgm:pt>
    <dgm:pt modelId="{575D0AE2-33C5-4BF1-A2ED-11A88EA69C15}" type="pres">
      <dgm:prSet presAssocID="{970CDEEE-1C65-4BCD-9CCC-D37955B62F0F}" presName="bgRect" presStyleLbl="bgShp" presStyleIdx="0" presStyleCnt="6"/>
      <dgm:spPr/>
    </dgm:pt>
    <dgm:pt modelId="{652561DB-C25F-4AA2-BBD0-FD9397EB6342}" type="pres">
      <dgm:prSet presAssocID="{970CDEEE-1C65-4BCD-9CCC-D37955B62F0F}"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erver"/>
        </a:ext>
      </dgm:extLst>
    </dgm:pt>
    <dgm:pt modelId="{A49D7675-FC28-4C59-B46D-43896223777C}" type="pres">
      <dgm:prSet presAssocID="{970CDEEE-1C65-4BCD-9CCC-D37955B62F0F}" presName="spaceRect" presStyleCnt="0"/>
      <dgm:spPr/>
    </dgm:pt>
    <dgm:pt modelId="{C0E69302-B788-4DF5-8681-E16062DD0FE4}" type="pres">
      <dgm:prSet presAssocID="{970CDEEE-1C65-4BCD-9CCC-D37955B62F0F}" presName="parTx" presStyleLbl="revTx" presStyleIdx="0" presStyleCnt="6">
        <dgm:presLayoutVars>
          <dgm:chMax val="0"/>
          <dgm:chPref val="0"/>
        </dgm:presLayoutVars>
      </dgm:prSet>
      <dgm:spPr/>
    </dgm:pt>
    <dgm:pt modelId="{280F67B6-18AB-43FB-9FC5-D8A2E5C03917}" type="pres">
      <dgm:prSet presAssocID="{5A4CC215-CDD5-46B1-AA84-11770C687BB0}" presName="sibTrans" presStyleCnt="0"/>
      <dgm:spPr/>
    </dgm:pt>
    <dgm:pt modelId="{7C7732BB-A4E1-460E-87D2-9B9AC3868A90}" type="pres">
      <dgm:prSet presAssocID="{ACBD6FA0-31F4-4698-9FAC-3C0A28AE08CC}" presName="compNode" presStyleCnt="0"/>
      <dgm:spPr/>
    </dgm:pt>
    <dgm:pt modelId="{F32E90A7-3A04-4AC6-B825-4F0162AC1A88}" type="pres">
      <dgm:prSet presAssocID="{ACBD6FA0-31F4-4698-9FAC-3C0A28AE08CC}" presName="bgRect" presStyleLbl="bgShp" presStyleIdx="1" presStyleCnt="6"/>
      <dgm:spPr/>
    </dgm:pt>
    <dgm:pt modelId="{1F3271A2-AC39-4369-96C4-80DAB1173195}" type="pres">
      <dgm:prSet presAssocID="{ACBD6FA0-31F4-4698-9FAC-3C0A28AE08CC}"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lowchart"/>
        </a:ext>
      </dgm:extLst>
    </dgm:pt>
    <dgm:pt modelId="{7E6D3368-E80A-4164-9BEF-FF235512E03C}" type="pres">
      <dgm:prSet presAssocID="{ACBD6FA0-31F4-4698-9FAC-3C0A28AE08CC}" presName="spaceRect" presStyleCnt="0"/>
      <dgm:spPr/>
    </dgm:pt>
    <dgm:pt modelId="{1BA16A50-6D71-4DC9-A20F-28515385EDED}" type="pres">
      <dgm:prSet presAssocID="{ACBD6FA0-31F4-4698-9FAC-3C0A28AE08CC}" presName="parTx" presStyleLbl="revTx" presStyleIdx="1" presStyleCnt="6">
        <dgm:presLayoutVars>
          <dgm:chMax val="0"/>
          <dgm:chPref val="0"/>
        </dgm:presLayoutVars>
      </dgm:prSet>
      <dgm:spPr/>
    </dgm:pt>
    <dgm:pt modelId="{D9ECA0B9-187D-422D-9C6C-5E23DF81A0E2}" type="pres">
      <dgm:prSet presAssocID="{545BD2AF-A769-46EA-BD60-1B3113B8CE77}" presName="sibTrans" presStyleCnt="0"/>
      <dgm:spPr/>
    </dgm:pt>
    <dgm:pt modelId="{7A703B2A-29A2-4489-9531-B23C2A4892BA}" type="pres">
      <dgm:prSet presAssocID="{68408AD2-2817-49BE-9E43-C1E8D78E6F81}" presName="compNode" presStyleCnt="0"/>
      <dgm:spPr/>
    </dgm:pt>
    <dgm:pt modelId="{5AE5F314-2051-4E65-90F3-F10518B7465E}" type="pres">
      <dgm:prSet presAssocID="{68408AD2-2817-49BE-9E43-C1E8D78E6F81}" presName="bgRect" presStyleLbl="bgShp" presStyleIdx="2" presStyleCnt="6"/>
      <dgm:spPr/>
    </dgm:pt>
    <dgm:pt modelId="{096E48EC-C39D-49BF-BB80-83DDC9E30D05}" type="pres">
      <dgm:prSet presAssocID="{68408AD2-2817-49BE-9E43-C1E8D78E6F81}"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orkflow"/>
        </a:ext>
      </dgm:extLst>
    </dgm:pt>
    <dgm:pt modelId="{C6B6CFE5-BA55-4389-BE8C-31A9E1DFD692}" type="pres">
      <dgm:prSet presAssocID="{68408AD2-2817-49BE-9E43-C1E8D78E6F81}" presName="spaceRect" presStyleCnt="0"/>
      <dgm:spPr/>
    </dgm:pt>
    <dgm:pt modelId="{024244B3-685E-4182-B439-22C49252E2EA}" type="pres">
      <dgm:prSet presAssocID="{68408AD2-2817-49BE-9E43-C1E8D78E6F81}" presName="parTx" presStyleLbl="revTx" presStyleIdx="2" presStyleCnt="6">
        <dgm:presLayoutVars>
          <dgm:chMax val="0"/>
          <dgm:chPref val="0"/>
        </dgm:presLayoutVars>
      </dgm:prSet>
      <dgm:spPr/>
    </dgm:pt>
    <dgm:pt modelId="{E717D9CD-3DE2-457B-8673-0BC55DD935E0}" type="pres">
      <dgm:prSet presAssocID="{7CAED6A1-D723-41EA-8EFF-80BB00FAA547}" presName="sibTrans" presStyleCnt="0"/>
      <dgm:spPr/>
    </dgm:pt>
    <dgm:pt modelId="{0F5F6385-5D03-48A5-9BB1-FD009F7FE538}" type="pres">
      <dgm:prSet presAssocID="{F7DA0CC8-4F4C-4F40-BAF2-147238593805}" presName="compNode" presStyleCnt="0"/>
      <dgm:spPr/>
    </dgm:pt>
    <dgm:pt modelId="{2E55F81D-8354-4799-A457-E1DA8BA0C610}" type="pres">
      <dgm:prSet presAssocID="{F7DA0CC8-4F4C-4F40-BAF2-147238593805}" presName="bgRect" presStyleLbl="bgShp" presStyleIdx="3" presStyleCnt="6"/>
      <dgm:spPr/>
    </dgm:pt>
    <dgm:pt modelId="{02856B99-11D9-484A-8736-98FA64879C14}" type="pres">
      <dgm:prSet presAssocID="{F7DA0CC8-4F4C-4F40-BAF2-14723859380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artial Sun"/>
        </a:ext>
      </dgm:extLst>
    </dgm:pt>
    <dgm:pt modelId="{9CB827E2-1181-46DB-83FC-06E69DAD0699}" type="pres">
      <dgm:prSet presAssocID="{F7DA0CC8-4F4C-4F40-BAF2-147238593805}" presName="spaceRect" presStyleCnt="0"/>
      <dgm:spPr/>
    </dgm:pt>
    <dgm:pt modelId="{93484B16-AE72-43FB-9A4B-DBDE825663CB}" type="pres">
      <dgm:prSet presAssocID="{F7DA0CC8-4F4C-4F40-BAF2-147238593805}" presName="parTx" presStyleLbl="revTx" presStyleIdx="3" presStyleCnt="6">
        <dgm:presLayoutVars>
          <dgm:chMax val="0"/>
          <dgm:chPref val="0"/>
        </dgm:presLayoutVars>
      </dgm:prSet>
      <dgm:spPr/>
    </dgm:pt>
    <dgm:pt modelId="{5D63C578-8331-45BB-971E-06DD6564548E}" type="pres">
      <dgm:prSet presAssocID="{10FDBFC3-15F2-4BF5-9C34-AE50AE9922B7}" presName="sibTrans" presStyleCnt="0"/>
      <dgm:spPr/>
    </dgm:pt>
    <dgm:pt modelId="{019BC04C-33A0-4893-A446-F159FC8A7EFB}" type="pres">
      <dgm:prSet presAssocID="{F7E8C0BE-C6E0-4C4B-8D4A-CF8B9190F0BE}" presName="compNode" presStyleCnt="0"/>
      <dgm:spPr/>
    </dgm:pt>
    <dgm:pt modelId="{4F21C6F1-D1D1-4D29-9A58-1C443CF9E825}" type="pres">
      <dgm:prSet presAssocID="{F7E8C0BE-C6E0-4C4B-8D4A-CF8B9190F0BE}" presName="bgRect" presStyleLbl="bgShp" presStyleIdx="4" presStyleCnt="6"/>
      <dgm:spPr/>
    </dgm:pt>
    <dgm:pt modelId="{76854F45-6E7D-433C-A016-13DC18867F58}" type="pres">
      <dgm:prSet presAssocID="{F7E8C0BE-C6E0-4C4B-8D4A-CF8B9190F0BE}"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pider Web"/>
        </a:ext>
      </dgm:extLst>
    </dgm:pt>
    <dgm:pt modelId="{B5890088-CCB2-4C09-9BD4-CDEDB9287AA9}" type="pres">
      <dgm:prSet presAssocID="{F7E8C0BE-C6E0-4C4B-8D4A-CF8B9190F0BE}" presName="spaceRect" presStyleCnt="0"/>
      <dgm:spPr/>
    </dgm:pt>
    <dgm:pt modelId="{DF6D45F6-2FD6-43CC-AD9C-CC8D93DB0AAA}" type="pres">
      <dgm:prSet presAssocID="{F7E8C0BE-C6E0-4C4B-8D4A-CF8B9190F0BE}" presName="parTx" presStyleLbl="revTx" presStyleIdx="4" presStyleCnt="6">
        <dgm:presLayoutVars>
          <dgm:chMax val="0"/>
          <dgm:chPref val="0"/>
        </dgm:presLayoutVars>
      </dgm:prSet>
      <dgm:spPr/>
    </dgm:pt>
    <dgm:pt modelId="{DF2D8CDA-F6C0-40AE-A79E-C8EFD9A779E5}" type="pres">
      <dgm:prSet presAssocID="{7D4C04E7-9D02-4249-BD70-613CC571C9B1}" presName="sibTrans" presStyleCnt="0"/>
      <dgm:spPr/>
    </dgm:pt>
    <dgm:pt modelId="{469BE45C-BE55-4144-97E0-D4CCC27D2A31}" type="pres">
      <dgm:prSet presAssocID="{0F52019A-3A0F-4EE0-BEA8-6DB5EBEE5077}" presName="compNode" presStyleCnt="0"/>
      <dgm:spPr/>
    </dgm:pt>
    <dgm:pt modelId="{5F894792-F844-4652-B455-E815484B6E05}" type="pres">
      <dgm:prSet presAssocID="{0F52019A-3A0F-4EE0-BEA8-6DB5EBEE5077}" presName="bgRect" presStyleLbl="bgShp" presStyleIdx="5" presStyleCnt="6"/>
      <dgm:spPr/>
    </dgm:pt>
    <dgm:pt modelId="{983B2CFF-28F8-435D-A9DA-0333278E8C45}" type="pres">
      <dgm:prSet presAssocID="{0F52019A-3A0F-4EE0-BEA8-6DB5EBEE5077}"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loud Computing"/>
        </a:ext>
      </dgm:extLst>
    </dgm:pt>
    <dgm:pt modelId="{59DCF57B-5581-4728-A2DE-3023B98A1A06}" type="pres">
      <dgm:prSet presAssocID="{0F52019A-3A0F-4EE0-BEA8-6DB5EBEE5077}" presName="spaceRect" presStyleCnt="0"/>
      <dgm:spPr/>
    </dgm:pt>
    <dgm:pt modelId="{04531E74-BD56-46AA-88A9-9F3628009A36}" type="pres">
      <dgm:prSet presAssocID="{0F52019A-3A0F-4EE0-BEA8-6DB5EBEE5077}" presName="parTx" presStyleLbl="revTx" presStyleIdx="5" presStyleCnt="6">
        <dgm:presLayoutVars>
          <dgm:chMax val="0"/>
          <dgm:chPref val="0"/>
        </dgm:presLayoutVars>
      </dgm:prSet>
      <dgm:spPr/>
    </dgm:pt>
  </dgm:ptLst>
  <dgm:cxnLst>
    <dgm:cxn modelId="{EBD21700-BF2C-4371-888B-72EF72BDB26C}" type="presOf" srcId="{F7E8C0BE-C6E0-4C4B-8D4A-CF8B9190F0BE}" destId="{DF6D45F6-2FD6-43CC-AD9C-CC8D93DB0AAA}" srcOrd="0" destOrd="0" presId="urn:microsoft.com/office/officeart/2018/2/layout/IconVerticalSolidList"/>
    <dgm:cxn modelId="{AE748904-F938-4B3F-8706-B8C6DB951DFE}" srcId="{24118C40-183B-4A9D-B1BF-69B26ED4BD6D}" destId="{68408AD2-2817-49BE-9E43-C1E8D78E6F81}" srcOrd="2" destOrd="0" parTransId="{455CEE77-5B09-4CCB-A3B0-4B4E99F005F1}" sibTransId="{7CAED6A1-D723-41EA-8EFF-80BB00FAA547}"/>
    <dgm:cxn modelId="{6BB09A29-43E1-4622-AF5F-7887520039AC}" type="presOf" srcId="{F7DA0CC8-4F4C-4F40-BAF2-147238593805}" destId="{93484B16-AE72-43FB-9A4B-DBDE825663CB}" srcOrd="0" destOrd="0" presId="urn:microsoft.com/office/officeart/2018/2/layout/IconVerticalSolidList"/>
    <dgm:cxn modelId="{AA5A8633-C478-4692-91A2-787698B3D858}" srcId="{24118C40-183B-4A9D-B1BF-69B26ED4BD6D}" destId="{F7DA0CC8-4F4C-4F40-BAF2-147238593805}" srcOrd="3" destOrd="0" parTransId="{F57BE3F6-FACF-4098-97FC-C3C2836E059E}" sibTransId="{10FDBFC3-15F2-4BF5-9C34-AE50AE9922B7}"/>
    <dgm:cxn modelId="{2854E04E-2A53-4E31-8C7F-91C5A55BACD6}" srcId="{24118C40-183B-4A9D-B1BF-69B26ED4BD6D}" destId="{ACBD6FA0-31F4-4698-9FAC-3C0A28AE08CC}" srcOrd="1" destOrd="0" parTransId="{18E43145-8C65-4BD8-94F9-C2D33C978345}" sibTransId="{545BD2AF-A769-46EA-BD60-1B3113B8CE77}"/>
    <dgm:cxn modelId="{DEF8FC54-918C-4DD6-A7DD-3715D340F917}" type="presOf" srcId="{ACBD6FA0-31F4-4698-9FAC-3C0A28AE08CC}" destId="{1BA16A50-6D71-4DC9-A20F-28515385EDED}" srcOrd="0" destOrd="0" presId="urn:microsoft.com/office/officeart/2018/2/layout/IconVerticalSolidList"/>
    <dgm:cxn modelId="{3E661C87-FDFC-421A-9637-8118485A9D26}" type="presOf" srcId="{970CDEEE-1C65-4BCD-9CCC-D37955B62F0F}" destId="{C0E69302-B788-4DF5-8681-E16062DD0FE4}" srcOrd="0" destOrd="0" presId="urn:microsoft.com/office/officeart/2018/2/layout/IconVerticalSolidList"/>
    <dgm:cxn modelId="{ACDDA98C-FA6F-4661-AD99-EA04FD41D3C4}" type="presOf" srcId="{68408AD2-2817-49BE-9E43-C1E8D78E6F81}" destId="{024244B3-685E-4182-B439-22C49252E2EA}" srcOrd="0" destOrd="0" presId="urn:microsoft.com/office/officeart/2018/2/layout/IconVerticalSolidList"/>
    <dgm:cxn modelId="{092F239A-6D05-4564-895E-73F4E514668E}" srcId="{24118C40-183B-4A9D-B1BF-69B26ED4BD6D}" destId="{0F52019A-3A0F-4EE0-BEA8-6DB5EBEE5077}" srcOrd="5" destOrd="0" parTransId="{BF8CC453-36B7-4F20-9C51-7ED2EF5D3F84}" sibTransId="{AD3E20E4-102C-48CF-9B48-49852882F003}"/>
    <dgm:cxn modelId="{261CFE9D-73E1-4E83-AF7B-076DB33DD569}" type="presOf" srcId="{0F52019A-3A0F-4EE0-BEA8-6DB5EBEE5077}" destId="{04531E74-BD56-46AA-88A9-9F3628009A36}" srcOrd="0" destOrd="0" presId="urn:microsoft.com/office/officeart/2018/2/layout/IconVerticalSolidList"/>
    <dgm:cxn modelId="{1DFB49B0-430D-48BF-98B9-2E7307A4383C}" srcId="{24118C40-183B-4A9D-B1BF-69B26ED4BD6D}" destId="{F7E8C0BE-C6E0-4C4B-8D4A-CF8B9190F0BE}" srcOrd="4" destOrd="0" parTransId="{3EA85591-85E4-4FFC-927C-7857F55848A3}" sibTransId="{7D4C04E7-9D02-4249-BD70-613CC571C9B1}"/>
    <dgm:cxn modelId="{984796DD-D532-40A4-8134-DE9897B8083A}" type="presOf" srcId="{24118C40-183B-4A9D-B1BF-69B26ED4BD6D}" destId="{A67967BB-4853-4EEA-85D4-DC88DB0C2D54}" srcOrd="0" destOrd="0" presId="urn:microsoft.com/office/officeart/2018/2/layout/IconVerticalSolidList"/>
    <dgm:cxn modelId="{8692F3FC-AA45-4ABF-BB73-D776A14F634F}" srcId="{24118C40-183B-4A9D-B1BF-69B26ED4BD6D}" destId="{970CDEEE-1C65-4BCD-9CCC-D37955B62F0F}" srcOrd="0" destOrd="0" parTransId="{D72FBF03-3B80-4BEF-8B89-DB319C89D1A6}" sibTransId="{5A4CC215-CDD5-46B1-AA84-11770C687BB0}"/>
    <dgm:cxn modelId="{7BEF491C-AB92-4D2D-BC9E-56EB2A3C5E73}" type="presParOf" srcId="{A67967BB-4853-4EEA-85D4-DC88DB0C2D54}" destId="{7739BC13-7668-410E-8EE1-D3761F82F920}" srcOrd="0" destOrd="0" presId="urn:microsoft.com/office/officeart/2018/2/layout/IconVerticalSolidList"/>
    <dgm:cxn modelId="{65DE9318-C3B2-4DAA-AD91-828EAF9CC12B}" type="presParOf" srcId="{7739BC13-7668-410E-8EE1-D3761F82F920}" destId="{575D0AE2-33C5-4BF1-A2ED-11A88EA69C15}" srcOrd="0" destOrd="0" presId="urn:microsoft.com/office/officeart/2018/2/layout/IconVerticalSolidList"/>
    <dgm:cxn modelId="{45C06C0C-A05B-4945-8B6D-48B7705D25BD}" type="presParOf" srcId="{7739BC13-7668-410E-8EE1-D3761F82F920}" destId="{652561DB-C25F-4AA2-BBD0-FD9397EB6342}" srcOrd="1" destOrd="0" presId="urn:microsoft.com/office/officeart/2018/2/layout/IconVerticalSolidList"/>
    <dgm:cxn modelId="{B4CB2C0F-68A2-4C04-B287-D78B6CB6D90A}" type="presParOf" srcId="{7739BC13-7668-410E-8EE1-D3761F82F920}" destId="{A49D7675-FC28-4C59-B46D-43896223777C}" srcOrd="2" destOrd="0" presId="urn:microsoft.com/office/officeart/2018/2/layout/IconVerticalSolidList"/>
    <dgm:cxn modelId="{2AE536F7-6290-40FB-BB6D-BC3201EA1F43}" type="presParOf" srcId="{7739BC13-7668-410E-8EE1-D3761F82F920}" destId="{C0E69302-B788-4DF5-8681-E16062DD0FE4}" srcOrd="3" destOrd="0" presId="urn:microsoft.com/office/officeart/2018/2/layout/IconVerticalSolidList"/>
    <dgm:cxn modelId="{0866991F-86C8-4C1F-A968-36B61591C23A}" type="presParOf" srcId="{A67967BB-4853-4EEA-85D4-DC88DB0C2D54}" destId="{280F67B6-18AB-43FB-9FC5-D8A2E5C03917}" srcOrd="1" destOrd="0" presId="urn:microsoft.com/office/officeart/2018/2/layout/IconVerticalSolidList"/>
    <dgm:cxn modelId="{4B1F70DE-194F-4440-9A58-C10854D1333C}" type="presParOf" srcId="{A67967BB-4853-4EEA-85D4-DC88DB0C2D54}" destId="{7C7732BB-A4E1-460E-87D2-9B9AC3868A90}" srcOrd="2" destOrd="0" presId="urn:microsoft.com/office/officeart/2018/2/layout/IconVerticalSolidList"/>
    <dgm:cxn modelId="{C0FCCECD-1A18-4E14-9BBF-E21BA1BC0059}" type="presParOf" srcId="{7C7732BB-A4E1-460E-87D2-9B9AC3868A90}" destId="{F32E90A7-3A04-4AC6-B825-4F0162AC1A88}" srcOrd="0" destOrd="0" presId="urn:microsoft.com/office/officeart/2018/2/layout/IconVerticalSolidList"/>
    <dgm:cxn modelId="{65CEB72E-8D7B-464F-9669-997DCB2B312D}" type="presParOf" srcId="{7C7732BB-A4E1-460E-87D2-9B9AC3868A90}" destId="{1F3271A2-AC39-4369-96C4-80DAB1173195}" srcOrd="1" destOrd="0" presId="urn:microsoft.com/office/officeart/2018/2/layout/IconVerticalSolidList"/>
    <dgm:cxn modelId="{6B37C984-52F0-49CF-92F7-FCD256AD14CA}" type="presParOf" srcId="{7C7732BB-A4E1-460E-87D2-9B9AC3868A90}" destId="{7E6D3368-E80A-4164-9BEF-FF235512E03C}" srcOrd="2" destOrd="0" presId="urn:microsoft.com/office/officeart/2018/2/layout/IconVerticalSolidList"/>
    <dgm:cxn modelId="{24EC9E7E-0D81-49C4-91BE-E50E888DA9CF}" type="presParOf" srcId="{7C7732BB-A4E1-460E-87D2-9B9AC3868A90}" destId="{1BA16A50-6D71-4DC9-A20F-28515385EDED}" srcOrd="3" destOrd="0" presId="urn:microsoft.com/office/officeart/2018/2/layout/IconVerticalSolidList"/>
    <dgm:cxn modelId="{32F20208-0658-44C6-99AE-1990E02F96D7}" type="presParOf" srcId="{A67967BB-4853-4EEA-85D4-DC88DB0C2D54}" destId="{D9ECA0B9-187D-422D-9C6C-5E23DF81A0E2}" srcOrd="3" destOrd="0" presId="urn:microsoft.com/office/officeart/2018/2/layout/IconVerticalSolidList"/>
    <dgm:cxn modelId="{35B192F4-84A1-4AA8-BC4A-49CAA38A64DC}" type="presParOf" srcId="{A67967BB-4853-4EEA-85D4-DC88DB0C2D54}" destId="{7A703B2A-29A2-4489-9531-B23C2A4892BA}" srcOrd="4" destOrd="0" presId="urn:microsoft.com/office/officeart/2018/2/layout/IconVerticalSolidList"/>
    <dgm:cxn modelId="{FCA8B500-9A21-4AEC-871D-96645882F2A2}" type="presParOf" srcId="{7A703B2A-29A2-4489-9531-B23C2A4892BA}" destId="{5AE5F314-2051-4E65-90F3-F10518B7465E}" srcOrd="0" destOrd="0" presId="urn:microsoft.com/office/officeart/2018/2/layout/IconVerticalSolidList"/>
    <dgm:cxn modelId="{68993418-6A25-4D30-A40A-BF1C39C76E17}" type="presParOf" srcId="{7A703B2A-29A2-4489-9531-B23C2A4892BA}" destId="{096E48EC-C39D-49BF-BB80-83DDC9E30D05}" srcOrd="1" destOrd="0" presId="urn:microsoft.com/office/officeart/2018/2/layout/IconVerticalSolidList"/>
    <dgm:cxn modelId="{5FB619CE-1305-4A14-A319-7A543CFBA7DD}" type="presParOf" srcId="{7A703B2A-29A2-4489-9531-B23C2A4892BA}" destId="{C6B6CFE5-BA55-4389-BE8C-31A9E1DFD692}" srcOrd="2" destOrd="0" presId="urn:microsoft.com/office/officeart/2018/2/layout/IconVerticalSolidList"/>
    <dgm:cxn modelId="{AFC63C81-A727-444E-B137-3B0C75F201FE}" type="presParOf" srcId="{7A703B2A-29A2-4489-9531-B23C2A4892BA}" destId="{024244B3-685E-4182-B439-22C49252E2EA}" srcOrd="3" destOrd="0" presId="urn:microsoft.com/office/officeart/2018/2/layout/IconVerticalSolidList"/>
    <dgm:cxn modelId="{EBF2802F-8F64-471B-9B24-99F374A1DF2D}" type="presParOf" srcId="{A67967BB-4853-4EEA-85D4-DC88DB0C2D54}" destId="{E717D9CD-3DE2-457B-8673-0BC55DD935E0}" srcOrd="5" destOrd="0" presId="urn:microsoft.com/office/officeart/2018/2/layout/IconVerticalSolidList"/>
    <dgm:cxn modelId="{BDA07F10-5BC4-4352-9B5E-4915761B95E4}" type="presParOf" srcId="{A67967BB-4853-4EEA-85D4-DC88DB0C2D54}" destId="{0F5F6385-5D03-48A5-9BB1-FD009F7FE538}" srcOrd="6" destOrd="0" presId="urn:microsoft.com/office/officeart/2018/2/layout/IconVerticalSolidList"/>
    <dgm:cxn modelId="{42297D67-EB2E-4528-93D9-8B43088B2204}" type="presParOf" srcId="{0F5F6385-5D03-48A5-9BB1-FD009F7FE538}" destId="{2E55F81D-8354-4799-A457-E1DA8BA0C610}" srcOrd="0" destOrd="0" presId="urn:microsoft.com/office/officeart/2018/2/layout/IconVerticalSolidList"/>
    <dgm:cxn modelId="{590557E5-A3FD-436D-91FD-69B4CF728058}" type="presParOf" srcId="{0F5F6385-5D03-48A5-9BB1-FD009F7FE538}" destId="{02856B99-11D9-484A-8736-98FA64879C14}" srcOrd="1" destOrd="0" presId="urn:microsoft.com/office/officeart/2018/2/layout/IconVerticalSolidList"/>
    <dgm:cxn modelId="{F7085B1F-A303-45D9-87E5-51306CA39A6C}" type="presParOf" srcId="{0F5F6385-5D03-48A5-9BB1-FD009F7FE538}" destId="{9CB827E2-1181-46DB-83FC-06E69DAD0699}" srcOrd="2" destOrd="0" presId="urn:microsoft.com/office/officeart/2018/2/layout/IconVerticalSolidList"/>
    <dgm:cxn modelId="{5775C007-2786-4580-8653-D87B6D79F59F}" type="presParOf" srcId="{0F5F6385-5D03-48A5-9BB1-FD009F7FE538}" destId="{93484B16-AE72-43FB-9A4B-DBDE825663CB}" srcOrd="3" destOrd="0" presId="urn:microsoft.com/office/officeart/2018/2/layout/IconVerticalSolidList"/>
    <dgm:cxn modelId="{FBFC9BE9-4D63-4823-AC02-A2A407966423}" type="presParOf" srcId="{A67967BB-4853-4EEA-85D4-DC88DB0C2D54}" destId="{5D63C578-8331-45BB-971E-06DD6564548E}" srcOrd="7" destOrd="0" presId="urn:microsoft.com/office/officeart/2018/2/layout/IconVerticalSolidList"/>
    <dgm:cxn modelId="{507BA985-28C1-4C8D-8883-AAF241CCBC67}" type="presParOf" srcId="{A67967BB-4853-4EEA-85D4-DC88DB0C2D54}" destId="{019BC04C-33A0-4893-A446-F159FC8A7EFB}" srcOrd="8" destOrd="0" presId="urn:microsoft.com/office/officeart/2018/2/layout/IconVerticalSolidList"/>
    <dgm:cxn modelId="{9FD36376-2174-45EA-9A37-A22BFA396CCB}" type="presParOf" srcId="{019BC04C-33A0-4893-A446-F159FC8A7EFB}" destId="{4F21C6F1-D1D1-4D29-9A58-1C443CF9E825}" srcOrd="0" destOrd="0" presId="urn:microsoft.com/office/officeart/2018/2/layout/IconVerticalSolidList"/>
    <dgm:cxn modelId="{28AFC7AB-A89A-4CA5-B8BE-680902E9BA84}" type="presParOf" srcId="{019BC04C-33A0-4893-A446-F159FC8A7EFB}" destId="{76854F45-6E7D-433C-A016-13DC18867F58}" srcOrd="1" destOrd="0" presId="urn:microsoft.com/office/officeart/2018/2/layout/IconVerticalSolidList"/>
    <dgm:cxn modelId="{007F765E-1662-455C-BE0B-884A0C0A227A}" type="presParOf" srcId="{019BC04C-33A0-4893-A446-F159FC8A7EFB}" destId="{B5890088-CCB2-4C09-9BD4-CDEDB9287AA9}" srcOrd="2" destOrd="0" presId="urn:microsoft.com/office/officeart/2018/2/layout/IconVerticalSolidList"/>
    <dgm:cxn modelId="{493142FD-9B97-408A-AF6C-B4C139DD122F}" type="presParOf" srcId="{019BC04C-33A0-4893-A446-F159FC8A7EFB}" destId="{DF6D45F6-2FD6-43CC-AD9C-CC8D93DB0AAA}" srcOrd="3" destOrd="0" presId="urn:microsoft.com/office/officeart/2018/2/layout/IconVerticalSolidList"/>
    <dgm:cxn modelId="{74374FC5-77C0-4C14-86F5-C620D74420CF}" type="presParOf" srcId="{A67967BB-4853-4EEA-85D4-DC88DB0C2D54}" destId="{DF2D8CDA-F6C0-40AE-A79E-C8EFD9A779E5}" srcOrd="9" destOrd="0" presId="urn:microsoft.com/office/officeart/2018/2/layout/IconVerticalSolidList"/>
    <dgm:cxn modelId="{31D3714D-1CDB-4A0C-9759-E6474AF45F40}" type="presParOf" srcId="{A67967BB-4853-4EEA-85D4-DC88DB0C2D54}" destId="{469BE45C-BE55-4144-97E0-D4CCC27D2A31}" srcOrd="10" destOrd="0" presId="urn:microsoft.com/office/officeart/2018/2/layout/IconVerticalSolidList"/>
    <dgm:cxn modelId="{11F6B5FB-B1C2-45CE-9E02-3269BA596FE8}" type="presParOf" srcId="{469BE45C-BE55-4144-97E0-D4CCC27D2A31}" destId="{5F894792-F844-4652-B455-E815484B6E05}" srcOrd="0" destOrd="0" presId="urn:microsoft.com/office/officeart/2018/2/layout/IconVerticalSolidList"/>
    <dgm:cxn modelId="{BC63F730-EB39-4954-9A33-7315A8A40740}" type="presParOf" srcId="{469BE45C-BE55-4144-97E0-D4CCC27D2A31}" destId="{983B2CFF-28F8-435D-A9DA-0333278E8C45}" srcOrd="1" destOrd="0" presId="urn:microsoft.com/office/officeart/2018/2/layout/IconVerticalSolidList"/>
    <dgm:cxn modelId="{44B03AB2-39EC-4580-99A1-4046ECE6DEF8}" type="presParOf" srcId="{469BE45C-BE55-4144-97E0-D4CCC27D2A31}" destId="{59DCF57B-5581-4728-A2DE-3023B98A1A06}" srcOrd="2" destOrd="0" presId="urn:microsoft.com/office/officeart/2018/2/layout/IconVerticalSolidList"/>
    <dgm:cxn modelId="{7BCA3358-DC4D-4D2B-B52B-9DF9AAEA246F}" type="presParOf" srcId="{469BE45C-BE55-4144-97E0-D4CCC27D2A31}" destId="{04531E74-BD56-46AA-88A9-9F3628009A3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Can deal with multiple requests from multiple clients</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Operates across a network</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If the server fails, nothing works</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Can provide a range of centralised services</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Hardware and software can be expensive</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Too many requests can overload the server</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6" custScaleY="148143"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6" custScaleY="140203" custLinFactY="-44421" custLinFactNeighborX="-1336"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6" custScaleY="163002" custLinFactY="-22814" custLinFactNeighborX="-1806" custLinFactNeighborY="-100000">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3" presStyleCnt="6" custScaleX="106513" custScaleY="149639" custLinFactY="-46111" custLinFactNeighborX="102" custLinFactNeighborY="-100000">
        <dgm:presLayoutVars>
          <dgm:bulletEnabled val="1"/>
        </dgm:presLayoutVars>
      </dgm:prSet>
      <dgm:spPr/>
    </dgm:pt>
    <dgm:pt modelId="{DF590387-E951-4C09-B4F2-D0AFAD2E1D5C}" type="pres">
      <dgm:prSet presAssocID="{895F29E2-33E1-4766-976C-CEBF59B454CC}" presName="aSpace2" presStyleCnt="0"/>
      <dgm:spPr/>
    </dgm:pt>
    <dgm:pt modelId="{83661958-8A7A-4455-84CA-22C8C26836F5}" type="pres">
      <dgm:prSet presAssocID="{A6D994F1-451C-4EE6-AA6B-AEB816FA4058}" presName="childNode" presStyleLbl="node1" presStyleIdx="4" presStyleCnt="6" custScaleX="108073" custScaleY="132496" custLinFactY="-34195" custLinFactNeighborX="-509" custLinFactNeighborY="-100000">
        <dgm:presLayoutVars>
          <dgm:bulletEnabled val="1"/>
        </dgm:presLayoutVars>
      </dgm:prSet>
      <dgm:spPr/>
    </dgm:pt>
    <dgm:pt modelId="{8EA682F5-7964-484C-9993-695CC3C93FFC}" type="pres">
      <dgm:prSet presAssocID="{A6D994F1-451C-4EE6-AA6B-AEB816FA4058}" presName="aSpace2" presStyleCnt="0"/>
      <dgm:spPr/>
    </dgm:pt>
    <dgm:pt modelId="{F847B629-33E4-4C61-9040-8483CBAABAE1}" type="pres">
      <dgm:prSet presAssocID="{EACA1E05-83F9-4568-AED2-729C5058F473}" presName="childNode" presStyleLbl="node1" presStyleIdx="5" presStyleCnt="6" custScaleX="108154" custScaleY="133982" custLinFactY="-11359" custLinFactNeighborX="488" custLinFactNeighborY="-100000">
        <dgm:presLayoutVars>
          <dgm:bulletEnabled val="1"/>
        </dgm:presLayoutVars>
      </dgm:prSet>
      <dgm:spPr/>
    </dgm:pt>
  </dgm:ptLst>
  <dgm:cxnLst>
    <dgm:cxn modelId="{2F43F611-ED16-4EE6-99B6-4C7A3D9607C0}" type="presOf" srcId="{895F29E2-33E1-4766-976C-CEBF59B454CC}" destId="{EE088B3A-9E12-4F0B-814D-062B9E984979}" srcOrd="0" destOrd="0" presId="urn:microsoft.com/office/officeart/2005/8/layout/lProcess2"/>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1" destOrd="0" parTransId="{B8B6CB39-50D8-482F-BEFB-03DCF1C87A8E}" sibTransId="{1E4C2E18-7FD0-457E-94CC-6900660B3F04}"/>
    <dgm:cxn modelId="{86013F63-F51F-451B-B46C-5D4A7787486A}" type="presOf" srcId="{362EE700-AEB9-4869-AD2A-697190A9B12B}" destId="{91211BA4-0E00-4077-8101-98680292F1AC}" srcOrd="0" destOrd="0" presId="urn:microsoft.com/office/officeart/2005/8/layout/lProcess2"/>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CC75AFE6-710C-4A4F-95A2-31A3931183A6}" srcId="{95C02437-7BF8-4B66-A3AD-E33BC12A73C0}" destId="{EACA1E05-83F9-4568-AED2-729C5058F473}" srcOrd="2"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A1B24286-6D99-425B-BDFC-CB7CA8FA9304}" type="presParOf" srcId="{410F5B94-65EB-4292-8EAE-E4141418E70B}" destId="{83661958-8A7A-4455-84CA-22C8C26836F5}" srcOrd="2" destOrd="0" presId="urn:microsoft.com/office/officeart/2005/8/layout/lProcess2"/>
    <dgm:cxn modelId="{F24B4315-D2B3-4BB5-9028-29D2DB1E2222}" type="presParOf" srcId="{410F5B94-65EB-4292-8EAE-E4141418E70B}" destId="{8EA682F5-7964-484C-9993-695CC3C93FFC}" srcOrd="3" destOrd="0" presId="urn:microsoft.com/office/officeart/2005/8/layout/lProcess2"/>
    <dgm:cxn modelId="{1C8AECE8-462A-4B0B-8CE2-A5090EEBF761}" type="presParOf" srcId="{410F5B94-65EB-4292-8EAE-E4141418E70B}" destId="{F847B629-33E4-4C61-9040-8483CBAABAE1}"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ED0D63FD-5875-4E5E-BE53-11971C8CB952}" type="doc">
      <dgm:prSet loTypeId="urn:microsoft.com/office/officeart/2018/2/layout/IconVerticalSolidList" loCatId="icon" qsTypeId="urn:microsoft.com/office/officeart/2005/8/quickstyle/simple1" qsCatId="simple" csTypeId="urn:microsoft.com/office/officeart/2018/5/colors/Iconchunking_neutralbg_accent2_2" csCatId="accent2" phldr="1"/>
      <dgm:spPr/>
      <dgm:t>
        <a:bodyPr/>
        <a:lstStyle/>
        <a:p>
          <a:endParaRPr lang="en-US"/>
        </a:p>
      </dgm:t>
    </dgm:pt>
    <dgm:pt modelId="{26E200BD-B736-4A1D-A645-8C96B29E1766}">
      <dgm:prSet/>
      <dgm:spPr/>
      <dgm:t>
        <a:bodyPr/>
        <a:lstStyle/>
        <a:p>
          <a:r>
            <a:rPr lang="en-GB" dirty="0"/>
            <a:t>Servers can be both </a:t>
          </a:r>
          <a:r>
            <a:rPr lang="en-GB" b="1" i="1" dirty="0"/>
            <a:t>hardware</a:t>
          </a:r>
          <a:r>
            <a:rPr lang="en-GB" dirty="0"/>
            <a:t> and </a:t>
          </a:r>
          <a:r>
            <a:rPr lang="en-GB" b="1" i="1" dirty="0"/>
            <a:t>software</a:t>
          </a:r>
          <a:r>
            <a:rPr lang="en-GB" dirty="0"/>
            <a:t>.</a:t>
          </a:r>
          <a:endParaRPr lang="en-US" dirty="0"/>
        </a:p>
      </dgm:t>
    </dgm:pt>
    <dgm:pt modelId="{56E235B5-F553-4CD9-8401-D7E3E00A2D55}" type="parTrans" cxnId="{FC3EEC0E-4395-4BC6-8A1D-E1E16CBA447B}">
      <dgm:prSet/>
      <dgm:spPr/>
      <dgm:t>
        <a:bodyPr/>
        <a:lstStyle/>
        <a:p>
          <a:endParaRPr lang="en-US"/>
        </a:p>
      </dgm:t>
    </dgm:pt>
    <dgm:pt modelId="{CBA08536-482F-4ADD-8FF7-F9AA15C3B275}" type="sibTrans" cxnId="{FC3EEC0E-4395-4BC6-8A1D-E1E16CBA447B}">
      <dgm:prSet/>
      <dgm:spPr/>
      <dgm:t>
        <a:bodyPr/>
        <a:lstStyle/>
        <a:p>
          <a:endParaRPr lang="en-US"/>
        </a:p>
      </dgm:t>
    </dgm:pt>
    <dgm:pt modelId="{9C54B8C5-3CD8-4276-8179-3084917BD0AA}">
      <dgm:prSet/>
      <dgm:spPr/>
      <dgm:t>
        <a:bodyPr/>
        <a:lstStyle/>
        <a:p>
          <a:r>
            <a:rPr lang="en-GB"/>
            <a:t>You can install server software on server hardware.</a:t>
          </a:r>
          <a:endParaRPr lang="en-US"/>
        </a:p>
      </dgm:t>
    </dgm:pt>
    <dgm:pt modelId="{2DE209FB-0C66-4446-B1DA-3F68FCDCD1C4}" type="parTrans" cxnId="{88239462-062C-476C-8112-A5BCF68F9CC0}">
      <dgm:prSet/>
      <dgm:spPr/>
      <dgm:t>
        <a:bodyPr/>
        <a:lstStyle/>
        <a:p>
          <a:endParaRPr lang="en-US"/>
        </a:p>
      </dgm:t>
    </dgm:pt>
    <dgm:pt modelId="{AE929679-829C-4D2C-A4A8-B5B844296295}" type="sibTrans" cxnId="{88239462-062C-476C-8112-A5BCF68F9CC0}">
      <dgm:prSet/>
      <dgm:spPr/>
      <dgm:t>
        <a:bodyPr/>
        <a:lstStyle/>
        <a:p>
          <a:endParaRPr lang="en-US"/>
        </a:p>
      </dgm:t>
    </dgm:pt>
    <dgm:pt modelId="{E9F3341A-B80D-4EE9-ABD6-8D3F573A6BAC}">
      <dgm:prSet/>
      <dgm:spPr/>
      <dgm:t>
        <a:bodyPr/>
        <a:lstStyle/>
        <a:p>
          <a:r>
            <a:rPr lang="en-GB"/>
            <a:t>Some server software can run on deskop PC’s.</a:t>
          </a:r>
          <a:endParaRPr lang="en-US"/>
        </a:p>
      </dgm:t>
    </dgm:pt>
    <dgm:pt modelId="{9242730F-8C3C-429E-B1E1-82E37BF1319A}" type="parTrans" cxnId="{3504B37C-C56F-4A02-9E33-F61B17AB665B}">
      <dgm:prSet/>
      <dgm:spPr/>
      <dgm:t>
        <a:bodyPr/>
        <a:lstStyle/>
        <a:p>
          <a:endParaRPr lang="en-US"/>
        </a:p>
      </dgm:t>
    </dgm:pt>
    <dgm:pt modelId="{C5C32FB1-0B80-4129-A058-78D2B341FD28}" type="sibTrans" cxnId="{3504B37C-C56F-4A02-9E33-F61B17AB665B}">
      <dgm:prSet/>
      <dgm:spPr/>
      <dgm:t>
        <a:bodyPr/>
        <a:lstStyle/>
        <a:p>
          <a:endParaRPr lang="en-US"/>
        </a:p>
      </dgm:t>
    </dgm:pt>
    <dgm:pt modelId="{65DFA462-4050-4A85-8D54-2813942C3E6A}" type="pres">
      <dgm:prSet presAssocID="{ED0D63FD-5875-4E5E-BE53-11971C8CB952}" presName="root" presStyleCnt="0">
        <dgm:presLayoutVars>
          <dgm:dir/>
          <dgm:resizeHandles val="exact"/>
        </dgm:presLayoutVars>
      </dgm:prSet>
      <dgm:spPr/>
    </dgm:pt>
    <dgm:pt modelId="{005EACD7-C1A6-4450-890D-A66F24EED125}" type="pres">
      <dgm:prSet presAssocID="{26E200BD-B736-4A1D-A645-8C96B29E1766}" presName="compNode" presStyleCnt="0"/>
      <dgm:spPr/>
    </dgm:pt>
    <dgm:pt modelId="{66809BC4-B611-4F34-A8F5-CA0D128B6F1A}" type="pres">
      <dgm:prSet presAssocID="{26E200BD-B736-4A1D-A645-8C96B29E1766}" presName="bgRect" presStyleLbl="bgShp" presStyleIdx="0" presStyleCnt="3"/>
      <dgm:spPr/>
    </dgm:pt>
    <dgm:pt modelId="{83C969C5-976E-49E9-BCBB-8C299E7530FB}" type="pres">
      <dgm:prSet presAssocID="{26E200BD-B736-4A1D-A645-8C96B29E176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erver"/>
        </a:ext>
      </dgm:extLst>
    </dgm:pt>
    <dgm:pt modelId="{AE801B3B-D9CE-4C88-AD22-E052128A9F8C}" type="pres">
      <dgm:prSet presAssocID="{26E200BD-B736-4A1D-A645-8C96B29E1766}" presName="spaceRect" presStyleCnt="0"/>
      <dgm:spPr/>
    </dgm:pt>
    <dgm:pt modelId="{3F04B587-9A3B-4C64-8819-7A23D7C4A82F}" type="pres">
      <dgm:prSet presAssocID="{26E200BD-B736-4A1D-A645-8C96B29E1766}" presName="parTx" presStyleLbl="revTx" presStyleIdx="0" presStyleCnt="3">
        <dgm:presLayoutVars>
          <dgm:chMax val="0"/>
          <dgm:chPref val="0"/>
        </dgm:presLayoutVars>
      </dgm:prSet>
      <dgm:spPr/>
    </dgm:pt>
    <dgm:pt modelId="{A91775E5-C5E5-4248-AA0D-3408E0BD9474}" type="pres">
      <dgm:prSet presAssocID="{CBA08536-482F-4ADD-8FF7-F9AA15C3B275}" presName="sibTrans" presStyleCnt="0"/>
      <dgm:spPr/>
    </dgm:pt>
    <dgm:pt modelId="{124457C5-91A9-40BB-8036-4835567FF482}" type="pres">
      <dgm:prSet presAssocID="{9C54B8C5-3CD8-4276-8179-3084917BD0AA}" presName="compNode" presStyleCnt="0"/>
      <dgm:spPr/>
    </dgm:pt>
    <dgm:pt modelId="{964692FD-AB5A-42F0-B590-085B48BA31FF}" type="pres">
      <dgm:prSet presAssocID="{9C54B8C5-3CD8-4276-8179-3084917BD0AA}" presName="bgRect" presStyleLbl="bgShp" presStyleIdx="1" presStyleCnt="3"/>
      <dgm:spPr/>
    </dgm:pt>
    <dgm:pt modelId="{BE24415A-A0CD-4C34-91E3-3CCD478F9545}" type="pres">
      <dgm:prSet presAssocID="{9C54B8C5-3CD8-4276-8179-3084917BD0AA}"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omputer"/>
        </a:ext>
      </dgm:extLst>
    </dgm:pt>
    <dgm:pt modelId="{61DD7AAC-F2BF-4EDE-8E46-378A8BDBF76F}" type="pres">
      <dgm:prSet presAssocID="{9C54B8C5-3CD8-4276-8179-3084917BD0AA}" presName="spaceRect" presStyleCnt="0"/>
      <dgm:spPr/>
    </dgm:pt>
    <dgm:pt modelId="{376F9E30-D5D5-4EE1-B0FD-459FAB3D3BDB}" type="pres">
      <dgm:prSet presAssocID="{9C54B8C5-3CD8-4276-8179-3084917BD0AA}" presName="parTx" presStyleLbl="revTx" presStyleIdx="1" presStyleCnt="3">
        <dgm:presLayoutVars>
          <dgm:chMax val="0"/>
          <dgm:chPref val="0"/>
        </dgm:presLayoutVars>
      </dgm:prSet>
      <dgm:spPr/>
    </dgm:pt>
    <dgm:pt modelId="{DD41BB6C-0EC7-45AF-90FF-569F00E78FBA}" type="pres">
      <dgm:prSet presAssocID="{AE929679-829C-4D2C-A4A8-B5B844296295}" presName="sibTrans" presStyleCnt="0"/>
      <dgm:spPr/>
    </dgm:pt>
    <dgm:pt modelId="{27C6C4AA-6A54-4BB9-8DB3-96978E53717D}" type="pres">
      <dgm:prSet presAssocID="{E9F3341A-B80D-4EE9-ABD6-8D3F573A6BAC}" presName="compNode" presStyleCnt="0"/>
      <dgm:spPr/>
    </dgm:pt>
    <dgm:pt modelId="{26698845-8D16-4331-81C8-16600E46B104}" type="pres">
      <dgm:prSet presAssocID="{E9F3341A-B80D-4EE9-ABD6-8D3F573A6BAC}" presName="bgRect" presStyleLbl="bgShp" presStyleIdx="2" presStyleCnt="3"/>
      <dgm:spPr/>
    </dgm:pt>
    <dgm:pt modelId="{338B5A3F-7D6D-427E-9646-DA9B88149ED7}" type="pres">
      <dgm:prSet presAssocID="{E9F3341A-B80D-4EE9-ABD6-8D3F573A6BA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grammer"/>
        </a:ext>
      </dgm:extLst>
    </dgm:pt>
    <dgm:pt modelId="{FB8B4561-0A4B-474F-BDDE-28B29EACB55B}" type="pres">
      <dgm:prSet presAssocID="{E9F3341A-B80D-4EE9-ABD6-8D3F573A6BAC}" presName="spaceRect" presStyleCnt="0"/>
      <dgm:spPr/>
    </dgm:pt>
    <dgm:pt modelId="{995D5EC6-262D-4B94-B5F4-DA0B41743F4F}" type="pres">
      <dgm:prSet presAssocID="{E9F3341A-B80D-4EE9-ABD6-8D3F573A6BAC}" presName="parTx" presStyleLbl="revTx" presStyleIdx="2" presStyleCnt="3">
        <dgm:presLayoutVars>
          <dgm:chMax val="0"/>
          <dgm:chPref val="0"/>
        </dgm:presLayoutVars>
      </dgm:prSet>
      <dgm:spPr/>
    </dgm:pt>
  </dgm:ptLst>
  <dgm:cxnLst>
    <dgm:cxn modelId="{FC3EEC0E-4395-4BC6-8A1D-E1E16CBA447B}" srcId="{ED0D63FD-5875-4E5E-BE53-11971C8CB952}" destId="{26E200BD-B736-4A1D-A645-8C96B29E1766}" srcOrd="0" destOrd="0" parTransId="{56E235B5-F553-4CD9-8401-D7E3E00A2D55}" sibTransId="{CBA08536-482F-4ADD-8FF7-F9AA15C3B275}"/>
    <dgm:cxn modelId="{56D04F3B-0913-4C0E-A396-8616F136A6CA}" type="presOf" srcId="{ED0D63FD-5875-4E5E-BE53-11971C8CB952}" destId="{65DFA462-4050-4A85-8D54-2813942C3E6A}" srcOrd="0" destOrd="0" presId="urn:microsoft.com/office/officeart/2018/2/layout/IconVerticalSolidList"/>
    <dgm:cxn modelId="{7B1CFA3C-85EA-434D-AF68-34D1502120DA}" type="presOf" srcId="{9C54B8C5-3CD8-4276-8179-3084917BD0AA}" destId="{376F9E30-D5D5-4EE1-B0FD-459FAB3D3BDB}" srcOrd="0" destOrd="0" presId="urn:microsoft.com/office/officeart/2018/2/layout/IconVerticalSolidList"/>
    <dgm:cxn modelId="{3F8D503E-0DCA-4145-9976-8E01A568AD8A}" type="presOf" srcId="{26E200BD-B736-4A1D-A645-8C96B29E1766}" destId="{3F04B587-9A3B-4C64-8819-7A23D7C4A82F}" srcOrd="0" destOrd="0" presId="urn:microsoft.com/office/officeart/2018/2/layout/IconVerticalSolidList"/>
    <dgm:cxn modelId="{88239462-062C-476C-8112-A5BCF68F9CC0}" srcId="{ED0D63FD-5875-4E5E-BE53-11971C8CB952}" destId="{9C54B8C5-3CD8-4276-8179-3084917BD0AA}" srcOrd="1" destOrd="0" parTransId="{2DE209FB-0C66-4446-B1DA-3F68FCDCD1C4}" sibTransId="{AE929679-829C-4D2C-A4A8-B5B844296295}"/>
    <dgm:cxn modelId="{3504B37C-C56F-4A02-9E33-F61B17AB665B}" srcId="{ED0D63FD-5875-4E5E-BE53-11971C8CB952}" destId="{E9F3341A-B80D-4EE9-ABD6-8D3F573A6BAC}" srcOrd="2" destOrd="0" parTransId="{9242730F-8C3C-429E-B1E1-82E37BF1319A}" sibTransId="{C5C32FB1-0B80-4129-A058-78D2B341FD28}"/>
    <dgm:cxn modelId="{B4B9D6EA-F27A-4467-8DD3-6DC3AA303A69}" type="presOf" srcId="{E9F3341A-B80D-4EE9-ABD6-8D3F573A6BAC}" destId="{995D5EC6-262D-4B94-B5F4-DA0B41743F4F}" srcOrd="0" destOrd="0" presId="urn:microsoft.com/office/officeart/2018/2/layout/IconVerticalSolidList"/>
    <dgm:cxn modelId="{B0ED15DF-EE9A-4882-B608-FC0186ADD9DF}" type="presParOf" srcId="{65DFA462-4050-4A85-8D54-2813942C3E6A}" destId="{005EACD7-C1A6-4450-890D-A66F24EED125}" srcOrd="0" destOrd="0" presId="urn:microsoft.com/office/officeart/2018/2/layout/IconVerticalSolidList"/>
    <dgm:cxn modelId="{B78B32A5-6368-4D2D-8B8D-4B2C7BB16FD2}" type="presParOf" srcId="{005EACD7-C1A6-4450-890D-A66F24EED125}" destId="{66809BC4-B611-4F34-A8F5-CA0D128B6F1A}" srcOrd="0" destOrd="0" presId="urn:microsoft.com/office/officeart/2018/2/layout/IconVerticalSolidList"/>
    <dgm:cxn modelId="{70A8B5B9-9654-46D5-A276-1B88D92D1073}" type="presParOf" srcId="{005EACD7-C1A6-4450-890D-A66F24EED125}" destId="{83C969C5-976E-49E9-BCBB-8C299E7530FB}" srcOrd="1" destOrd="0" presId="urn:microsoft.com/office/officeart/2018/2/layout/IconVerticalSolidList"/>
    <dgm:cxn modelId="{45DB5873-F4CE-4AA5-BA00-9EBD75FA7C57}" type="presParOf" srcId="{005EACD7-C1A6-4450-890D-A66F24EED125}" destId="{AE801B3B-D9CE-4C88-AD22-E052128A9F8C}" srcOrd="2" destOrd="0" presId="urn:microsoft.com/office/officeart/2018/2/layout/IconVerticalSolidList"/>
    <dgm:cxn modelId="{71BDBA71-9C2C-4B03-850F-A1D2083EAB7B}" type="presParOf" srcId="{005EACD7-C1A6-4450-890D-A66F24EED125}" destId="{3F04B587-9A3B-4C64-8819-7A23D7C4A82F}" srcOrd="3" destOrd="0" presId="urn:microsoft.com/office/officeart/2018/2/layout/IconVerticalSolidList"/>
    <dgm:cxn modelId="{CD724677-386B-4C83-82CF-2432395142D0}" type="presParOf" srcId="{65DFA462-4050-4A85-8D54-2813942C3E6A}" destId="{A91775E5-C5E5-4248-AA0D-3408E0BD9474}" srcOrd="1" destOrd="0" presId="urn:microsoft.com/office/officeart/2018/2/layout/IconVerticalSolidList"/>
    <dgm:cxn modelId="{2E4C6B67-E789-4BD3-B36B-861A56CBB2EA}" type="presParOf" srcId="{65DFA462-4050-4A85-8D54-2813942C3E6A}" destId="{124457C5-91A9-40BB-8036-4835567FF482}" srcOrd="2" destOrd="0" presId="urn:microsoft.com/office/officeart/2018/2/layout/IconVerticalSolidList"/>
    <dgm:cxn modelId="{2C4D505B-23CF-4A0F-BD6D-73FBA4A88D04}" type="presParOf" srcId="{124457C5-91A9-40BB-8036-4835567FF482}" destId="{964692FD-AB5A-42F0-B590-085B48BA31FF}" srcOrd="0" destOrd="0" presId="urn:microsoft.com/office/officeart/2018/2/layout/IconVerticalSolidList"/>
    <dgm:cxn modelId="{82745889-F08A-46E7-928B-809295B26B20}" type="presParOf" srcId="{124457C5-91A9-40BB-8036-4835567FF482}" destId="{BE24415A-A0CD-4C34-91E3-3CCD478F9545}" srcOrd="1" destOrd="0" presId="urn:microsoft.com/office/officeart/2018/2/layout/IconVerticalSolidList"/>
    <dgm:cxn modelId="{789CF327-F56E-4BDC-B2B1-EA7974502337}" type="presParOf" srcId="{124457C5-91A9-40BB-8036-4835567FF482}" destId="{61DD7AAC-F2BF-4EDE-8E46-378A8BDBF76F}" srcOrd="2" destOrd="0" presId="urn:microsoft.com/office/officeart/2018/2/layout/IconVerticalSolidList"/>
    <dgm:cxn modelId="{8292CFC1-1583-4B3E-8A82-FCF517CD57EA}" type="presParOf" srcId="{124457C5-91A9-40BB-8036-4835567FF482}" destId="{376F9E30-D5D5-4EE1-B0FD-459FAB3D3BDB}" srcOrd="3" destOrd="0" presId="urn:microsoft.com/office/officeart/2018/2/layout/IconVerticalSolidList"/>
    <dgm:cxn modelId="{5ECA5669-EB1E-42BA-B2AC-4DAF614AC66D}" type="presParOf" srcId="{65DFA462-4050-4A85-8D54-2813942C3E6A}" destId="{DD41BB6C-0EC7-45AF-90FF-569F00E78FBA}" srcOrd="3" destOrd="0" presId="urn:microsoft.com/office/officeart/2018/2/layout/IconVerticalSolidList"/>
    <dgm:cxn modelId="{66E59281-CF3A-4FE5-A15D-F76B3CBC534C}" type="presParOf" srcId="{65DFA462-4050-4A85-8D54-2813942C3E6A}" destId="{27C6C4AA-6A54-4BB9-8DB3-96978E53717D}" srcOrd="4" destOrd="0" presId="urn:microsoft.com/office/officeart/2018/2/layout/IconVerticalSolidList"/>
    <dgm:cxn modelId="{15D7D957-F477-4815-9F75-4225340AB581}" type="presParOf" srcId="{27C6C4AA-6A54-4BB9-8DB3-96978E53717D}" destId="{26698845-8D16-4331-81C8-16600E46B104}" srcOrd="0" destOrd="0" presId="urn:microsoft.com/office/officeart/2018/2/layout/IconVerticalSolidList"/>
    <dgm:cxn modelId="{D03BDE9B-65E6-4796-83D9-24336DA9735B}" type="presParOf" srcId="{27C6C4AA-6A54-4BB9-8DB3-96978E53717D}" destId="{338B5A3F-7D6D-427E-9646-DA9B88149ED7}" srcOrd="1" destOrd="0" presId="urn:microsoft.com/office/officeart/2018/2/layout/IconVerticalSolidList"/>
    <dgm:cxn modelId="{AD08945C-A032-4E27-AA29-EF54D75EDE18}" type="presParOf" srcId="{27C6C4AA-6A54-4BB9-8DB3-96978E53717D}" destId="{FB8B4561-0A4B-474F-BDDE-28B29EACB55B}" srcOrd="2" destOrd="0" presId="urn:microsoft.com/office/officeart/2018/2/layout/IconVerticalSolidList"/>
    <dgm:cxn modelId="{B323BAA9-621D-4750-8EF8-280A0F4384B6}" type="presParOf" srcId="{27C6C4AA-6A54-4BB9-8DB3-96978E53717D}" destId="{995D5EC6-262D-4B94-B5F4-DA0B41743F4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55BACC37-4152-4F56-A766-8C1853EEB376}"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7595E490-5D2E-4B7A-B0BD-567137DFF584}">
      <dgm:prSet/>
      <dgm:spPr/>
      <dgm:t>
        <a:bodyPr/>
        <a:lstStyle/>
        <a:p>
          <a:pPr>
            <a:lnSpc>
              <a:spcPct val="100000"/>
            </a:lnSpc>
          </a:pPr>
          <a:r>
            <a:rPr lang="en-GB"/>
            <a:t>You should be aware of the following server types and typical requests and responses:</a:t>
          </a:r>
          <a:endParaRPr lang="en-US"/>
        </a:p>
      </dgm:t>
    </dgm:pt>
    <dgm:pt modelId="{569015CA-52AE-4D18-912B-7E7E3EF22EDD}" type="parTrans" cxnId="{03A03476-67B7-454F-876B-D22BCB62291A}">
      <dgm:prSet/>
      <dgm:spPr/>
      <dgm:t>
        <a:bodyPr/>
        <a:lstStyle/>
        <a:p>
          <a:endParaRPr lang="en-US"/>
        </a:p>
      </dgm:t>
    </dgm:pt>
    <dgm:pt modelId="{F7F165FE-F4FF-4380-A7B6-DD548A86C50B}" type="sibTrans" cxnId="{03A03476-67B7-454F-876B-D22BCB62291A}">
      <dgm:prSet/>
      <dgm:spPr/>
      <dgm:t>
        <a:bodyPr/>
        <a:lstStyle/>
        <a:p>
          <a:endParaRPr lang="en-US"/>
        </a:p>
      </dgm:t>
    </dgm:pt>
    <dgm:pt modelId="{F279F157-D278-434C-9FF6-95759A62B107}">
      <dgm:prSet/>
      <dgm:spPr/>
      <dgm:t>
        <a:bodyPr/>
        <a:lstStyle/>
        <a:p>
          <a:pPr>
            <a:lnSpc>
              <a:spcPct val="100000"/>
            </a:lnSpc>
          </a:pPr>
          <a:r>
            <a:rPr lang="en-GB"/>
            <a:t>File servers.</a:t>
          </a:r>
          <a:endParaRPr lang="en-US"/>
        </a:p>
      </dgm:t>
    </dgm:pt>
    <dgm:pt modelId="{2537EBB9-F0BE-41F7-8EDF-08501AA36FAA}" type="parTrans" cxnId="{4AFACF0A-1B3C-4593-92B0-3DD8A38EC647}">
      <dgm:prSet/>
      <dgm:spPr/>
      <dgm:t>
        <a:bodyPr/>
        <a:lstStyle/>
        <a:p>
          <a:endParaRPr lang="en-US"/>
        </a:p>
      </dgm:t>
    </dgm:pt>
    <dgm:pt modelId="{343A2129-AA00-476B-AE7C-FEA78ACFCBFB}" type="sibTrans" cxnId="{4AFACF0A-1B3C-4593-92B0-3DD8A38EC647}">
      <dgm:prSet/>
      <dgm:spPr/>
      <dgm:t>
        <a:bodyPr/>
        <a:lstStyle/>
        <a:p>
          <a:endParaRPr lang="en-US"/>
        </a:p>
      </dgm:t>
    </dgm:pt>
    <dgm:pt modelId="{E03AE39F-6C77-4719-82AA-A492DD92B2A7}">
      <dgm:prSet/>
      <dgm:spPr/>
      <dgm:t>
        <a:bodyPr/>
        <a:lstStyle/>
        <a:p>
          <a:pPr>
            <a:lnSpc>
              <a:spcPct val="100000"/>
            </a:lnSpc>
          </a:pPr>
          <a:r>
            <a:rPr lang="en-GB"/>
            <a:t>Database Servers.</a:t>
          </a:r>
          <a:endParaRPr lang="en-US"/>
        </a:p>
      </dgm:t>
    </dgm:pt>
    <dgm:pt modelId="{0625BA5E-08BF-41F2-A925-84FA376C6B3D}" type="parTrans" cxnId="{19F9C6A4-ADC1-4290-BFB2-1C8D8500F635}">
      <dgm:prSet/>
      <dgm:spPr/>
      <dgm:t>
        <a:bodyPr/>
        <a:lstStyle/>
        <a:p>
          <a:endParaRPr lang="en-US"/>
        </a:p>
      </dgm:t>
    </dgm:pt>
    <dgm:pt modelId="{F590F2A0-E597-42DF-BEEB-5E1A02EA04CE}" type="sibTrans" cxnId="{19F9C6A4-ADC1-4290-BFB2-1C8D8500F635}">
      <dgm:prSet/>
      <dgm:spPr/>
      <dgm:t>
        <a:bodyPr/>
        <a:lstStyle/>
        <a:p>
          <a:endParaRPr lang="en-US"/>
        </a:p>
      </dgm:t>
    </dgm:pt>
    <dgm:pt modelId="{6F0D2FAE-71A2-4760-80EC-9FA6470020B5}">
      <dgm:prSet/>
      <dgm:spPr/>
      <dgm:t>
        <a:bodyPr/>
        <a:lstStyle/>
        <a:p>
          <a:pPr>
            <a:lnSpc>
              <a:spcPct val="100000"/>
            </a:lnSpc>
          </a:pPr>
          <a:r>
            <a:rPr lang="en-GB"/>
            <a:t>Print Servers.</a:t>
          </a:r>
          <a:endParaRPr lang="en-US"/>
        </a:p>
      </dgm:t>
    </dgm:pt>
    <dgm:pt modelId="{64175D38-1311-41EC-B423-067FC9246275}" type="parTrans" cxnId="{0091D192-CAFA-4397-9888-5B2E9713F959}">
      <dgm:prSet/>
      <dgm:spPr/>
      <dgm:t>
        <a:bodyPr/>
        <a:lstStyle/>
        <a:p>
          <a:endParaRPr lang="en-US"/>
        </a:p>
      </dgm:t>
    </dgm:pt>
    <dgm:pt modelId="{520BD11A-DCAB-4907-9833-0F4E3020CACF}" type="sibTrans" cxnId="{0091D192-CAFA-4397-9888-5B2E9713F959}">
      <dgm:prSet/>
      <dgm:spPr/>
      <dgm:t>
        <a:bodyPr/>
        <a:lstStyle/>
        <a:p>
          <a:endParaRPr lang="en-US"/>
        </a:p>
      </dgm:t>
    </dgm:pt>
    <dgm:pt modelId="{D2286B41-A1AC-4FA5-B8E8-DDB634CCBF95}">
      <dgm:prSet/>
      <dgm:spPr/>
      <dgm:t>
        <a:bodyPr/>
        <a:lstStyle/>
        <a:p>
          <a:pPr>
            <a:lnSpc>
              <a:spcPct val="100000"/>
            </a:lnSpc>
          </a:pPr>
          <a:r>
            <a:rPr lang="en-GB"/>
            <a:t>Mail Servers.</a:t>
          </a:r>
          <a:endParaRPr lang="en-US"/>
        </a:p>
      </dgm:t>
    </dgm:pt>
    <dgm:pt modelId="{318E6FBA-2ABA-42BA-AE0E-3FAB411CFE0D}" type="parTrans" cxnId="{DDADE276-E25D-44AA-9266-C8137B02AF20}">
      <dgm:prSet/>
      <dgm:spPr/>
      <dgm:t>
        <a:bodyPr/>
        <a:lstStyle/>
        <a:p>
          <a:endParaRPr lang="en-US"/>
        </a:p>
      </dgm:t>
    </dgm:pt>
    <dgm:pt modelId="{FA08C9A7-EE26-4A06-9154-2E8ED8ABAAD3}" type="sibTrans" cxnId="{DDADE276-E25D-44AA-9266-C8137B02AF20}">
      <dgm:prSet/>
      <dgm:spPr/>
      <dgm:t>
        <a:bodyPr/>
        <a:lstStyle/>
        <a:p>
          <a:endParaRPr lang="en-US"/>
        </a:p>
      </dgm:t>
    </dgm:pt>
    <dgm:pt modelId="{706B290A-DE05-4803-BB47-9F934F85463D}">
      <dgm:prSet/>
      <dgm:spPr/>
      <dgm:t>
        <a:bodyPr/>
        <a:lstStyle/>
        <a:p>
          <a:pPr>
            <a:lnSpc>
              <a:spcPct val="100000"/>
            </a:lnSpc>
          </a:pPr>
          <a:r>
            <a:rPr lang="en-GB"/>
            <a:t>Web Servers.</a:t>
          </a:r>
          <a:endParaRPr lang="en-US"/>
        </a:p>
      </dgm:t>
    </dgm:pt>
    <dgm:pt modelId="{D273EA87-0C89-4561-8D0C-5CE02BE633FF}" type="parTrans" cxnId="{0477FE20-C91A-4565-86DD-46B10BD0D39F}">
      <dgm:prSet/>
      <dgm:spPr/>
      <dgm:t>
        <a:bodyPr/>
        <a:lstStyle/>
        <a:p>
          <a:endParaRPr lang="en-US"/>
        </a:p>
      </dgm:t>
    </dgm:pt>
    <dgm:pt modelId="{B36D1332-EF73-4E2B-931F-F2530C120C6E}" type="sibTrans" cxnId="{0477FE20-C91A-4565-86DD-46B10BD0D39F}">
      <dgm:prSet/>
      <dgm:spPr/>
      <dgm:t>
        <a:bodyPr/>
        <a:lstStyle/>
        <a:p>
          <a:endParaRPr lang="en-US"/>
        </a:p>
      </dgm:t>
    </dgm:pt>
    <dgm:pt modelId="{050CA1FC-657E-4CE0-B72B-12D5087EBA65}" type="pres">
      <dgm:prSet presAssocID="{55BACC37-4152-4F56-A766-8C1853EEB376}" presName="root" presStyleCnt="0">
        <dgm:presLayoutVars>
          <dgm:dir/>
          <dgm:resizeHandles val="exact"/>
        </dgm:presLayoutVars>
      </dgm:prSet>
      <dgm:spPr/>
    </dgm:pt>
    <dgm:pt modelId="{BE585457-8DD8-4554-9F28-21D458DEEB99}" type="pres">
      <dgm:prSet presAssocID="{7595E490-5D2E-4B7A-B0BD-567137DFF584}" presName="compNode" presStyleCnt="0"/>
      <dgm:spPr/>
    </dgm:pt>
    <dgm:pt modelId="{5D256AD5-2DB3-4C8B-9F1C-BBC0EA107E28}" type="pres">
      <dgm:prSet presAssocID="{7595E490-5D2E-4B7A-B0BD-567137DFF584}" presName="bgRect" presStyleLbl="bgShp" presStyleIdx="0" presStyleCnt="6"/>
      <dgm:spPr/>
    </dgm:pt>
    <dgm:pt modelId="{A3ED40EE-336B-4690-A255-27E90D995504}" type="pres">
      <dgm:prSet presAssocID="{7595E490-5D2E-4B7A-B0BD-567137DFF584}"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aiter"/>
        </a:ext>
      </dgm:extLst>
    </dgm:pt>
    <dgm:pt modelId="{50ACD853-4D1C-4CB8-8262-0028C462215C}" type="pres">
      <dgm:prSet presAssocID="{7595E490-5D2E-4B7A-B0BD-567137DFF584}" presName="spaceRect" presStyleCnt="0"/>
      <dgm:spPr/>
    </dgm:pt>
    <dgm:pt modelId="{6E40EBD8-0223-4DFD-9FDD-14B7A8F604DB}" type="pres">
      <dgm:prSet presAssocID="{7595E490-5D2E-4B7A-B0BD-567137DFF584}" presName="parTx" presStyleLbl="revTx" presStyleIdx="0" presStyleCnt="6">
        <dgm:presLayoutVars>
          <dgm:chMax val="0"/>
          <dgm:chPref val="0"/>
        </dgm:presLayoutVars>
      </dgm:prSet>
      <dgm:spPr/>
    </dgm:pt>
    <dgm:pt modelId="{20539028-2260-4411-B2EA-A13BC41C3E5C}" type="pres">
      <dgm:prSet presAssocID="{F7F165FE-F4FF-4380-A7B6-DD548A86C50B}" presName="sibTrans" presStyleCnt="0"/>
      <dgm:spPr/>
    </dgm:pt>
    <dgm:pt modelId="{1ED64C51-CAA9-41D3-891A-A1271D0AF885}" type="pres">
      <dgm:prSet presAssocID="{F279F157-D278-434C-9FF6-95759A62B107}" presName="compNode" presStyleCnt="0"/>
      <dgm:spPr/>
    </dgm:pt>
    <dgm:pt modelId="{C6221BE0-1E4C-4949-85D3-85B4875A19ED}" type="pres">
      <dgm:prSet presAssocID="{F279F157-D278-434C-9FF6-95759A62B107}" presName="bgRect" presStyleLbl="bgShp" presStyleIdx="1" presStyleCnt="6"/>
      <dgm:spPr/>
    </dgm:pt>
    <dgm:pt modelId="{68B038B1-935E-4970-A587-D4776BEC4846}" type="pres">
      <dgm:prSet presAssocID="{F279F157-D278-434C-9FF6-95759A62B10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erver"/>
        </a:ext>
      </dgm:extLst>
    </dgm:pt>
    <dgm:pt modelId="{E46D6332-61AB-4F24-8A82-B33F04B66B23}" type="pres">
      <dgm:prSet presAssocID="{F279F157-D278-434C-9FF6-95759A62B107}" presName="spaceRect" presStyleCnt="0"/>
      <dgm:spPr/>
    </dgm:pt>
    <dgm:pt modelId="{D5963EB7-EDFD-4763-A2BC-4D9560F8694C}" type="pres">
      <dgm:prSet presAssocID="{F279F157-D278-434C-9FF6-95759A62B107}" presName="parTx" presStyleLbl="revTx" presStyleIdx="1" presStyleCnt="6">
        <dgm:presLayoutVars>
          <dgm:chMax val="0"/>
          <dgm:chPref val="0"/>
        </dgm:presLayoutVars>
      </dgm:prSet>
      <dgm:spPr/>
    </dgm:pt>
    <dgm:pt modelId="{17EF0F0D-0D47-4BF7-ACB0-BD33BACF78A3}" type="pres">
      <dgm:prSet presAssocID="{343A2129-AA00-476B-AE7C-FEA78ACFCBFB}" presName="sibTrans" presStyleCnt="0"/>
      <dgm:spPr/>
    </dgm:pt>
    <dgm:pt modelId="{DD3B044D-3EAC-47E0-B46B-7262DD98B9FC}" type="pres">
      <dgm:prSet presAssocID="{E03AE39F-6C77-4719-82AA-A492DD92B2A7}" presName="compNode" presStyleCnt="0"/>
      <dgm:spPr/>
    </dgm:pt>
    <dgm:pt modelId="{8E05EB85-E15D-4976-A757-77B3817B724E}" type="pres">
      <dgm:prSet presAssocID="{E03AE39F-6C77-4719-82AA-A492DD92B2A7}" presName="bgRect" presStyleLbl="bgShp" presStyleIdx="2" presStyleCnt="6"/>
      <dgm:spPr/>
    </dgm:pt>
    <dgm:pt modelId="{CFDC52E6-4958-4C95-B51B-CC3EDC82B8AF}" type="pres">
      <dgm:prSet presAssocID="{E03AE39F-6C77-4719-82AA-A492DD92B2A7}"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atabase"/>
        </a:ext>
      </dgm:extLst>
    </dgm:pt>
    <dgm:pt modelId="{0539A1D5-0442-488B-B6BB-49B07569697C}" type="pres">
      <dgm:prSet presAssocID="{E03AE39F-6C77-4719-82AA-A492DD92B2A7}" presName="spaceRect" presStyleCnt="0"/>
      <dgm:spPr/>
    </dgm:pt>
    <dgm:pt modelId="{FE825B27-BF00-43A0-8076-A380236E0324}" type="pres">
      <dgm:prSet presAssocID="{E03AE39F-6C77-4719-82AA-A492DD92B2A7}" presName="parTx" presStyleLbl="revTx" presStyleIdx="2" presStyleCnt="6">
        <dgm:presLayoutVars>
          <dgm:chMax val="0"/>
          <dgm:chPref val="0"/>
        </dgm:presLayoutVars>
      </dgm:prSet>
      <dgm:spPr/>
    </dgm:pt>
    <dgm:pt modelId="{18E8F78E-DE9E-4026-9A89-1DDDA8D78643}" type="pres">
      <dgm:prSet presAssocID="{F590F2A0-E597-42DF-BEEB-5E1A02EA04CE}" presName="sibTrans" presStyleCnt="0"/>
      <dgm:spPr/>
    </dgm:pt>
    <dgm:pt modelId="{91A61973-FA7E-47C6-AB48-A3FB5D012FC5}" type="pres">
      <dgm:prSet presAssocID="{6F0D2FAE-71A2-4760-80EC-9FA6470020B5}" presName="compNode" presStyleCnt="0"/>
      <dgm:spPr/>
    </dgm:pt>
    <dgm:pt modelId="{274998CC-F5AF-4837-9EE6-7792224DFE42}" type="pres">
      <dgm:prSet presAssocID="{6F0D2FAE-71A2-4760-80EC-9FA6470020B5}" presName="bgRect" presStyleLbl="bgShp" presStyleIdx="3" presStyleCnt="6"/>
      <dgm:spPr/>
    </dgm:pt>
    <dgm:pt modelId="{E92F367B-3399-4F0E-9AB3-C30F1310BC68}" type="pres">
      <dgm:prSet presAssocID="{6F0D2FAE-71A2-4760-80EC-9FA6470020B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inter"/>
        </a:ext>
      </dgm:extLst>
    </dgm:pt>
    <dgm:pt modelId="{99D2874B-9290-4815-B6CB-794F0219EBDD}" type="pres">
      <dgm:prSet presAssocID="{6F0D2FAE-71A2-4760-80EC-9FA6470020B5}" presName="spaceRect" presStyleCnt="0"/>
      <dgm:spPr/>
    </dgm:pt>
    <dgm:pt modelId="{0CC6D483-9A4A-4646-81F7-1A89FCC42044}" type="pres">
      <dgm:prSet presAssocID="{6F0D2FAE-71A2-4760-80EC-9FA6470020B5}" presName="parTx" presStyleLbl="revTx" presStyleIdx="3" presStyleCnt="6">
        <dgm:presLayoutVars>
          <dgm:chMax val="0"/>
          <dgm:chPref val="0"/>
        </dgm:presLayoutVars>
      </dgm:prSet>
      <dgm:spPr/>
    </dgm:pt>
    <dgm:pt modelId="{2CC0D924-D113-4960-8274-996F29A64F9D}" type="pres">
      <dgm:prSet presAssocID="{520BD11A-DCAB-4907-9833-0F4E3020CACF}" presName="sibTrans" presStyleCnt="0"/>
      <dgm:spPr/>
    </dgm:pt>
    <dgm:pt modelId="{61BC04C2-9859-43CA-A549-C906B088746A}" type="pres">
      <dgm:prSet presAssocID="{D2286B41-A1AC-4FA5-B8E8-DDB634CCBF95}" presName="compNode" presStyleCnt="0"/>
      <dgm:spPr/>
    </dgm:pt>
    <dgm:pt modelId="{CA5CF0B9-B747-4144-A8B1-8B9F622435C3}" type="pres">
      <dgm:prSet presAssocID="{D2286B41-A1AC-4FA5-B8E8-DDB634CCBF95}" presName="bgRect" presStyleLbl="bgShp" presStyleIdx="4" presStyleCnt="6"/>
      <dgm:spPr/>
    </dgm:pt>
    <dgm:pt modelId="{AAA5D35C-FA83-4E70-90F7-EC8A91A6EFF4}" type="pres">
      <dgm:prSet presAssocID="{D2286B41-A1AC-4FA5-B8E8-DDB634CCBF95}"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Envelope"/>
        </a:ext>
      </dgm:extLst>
    </dgm:pt>
    <dgm:pt modelId="{EE5B2460-1626-4BBE-8812-D51B052CEC18}" type="pres">
      <dgm:prSet presAssocID="{D2286B41-A1AC-4FA5-B8E8-DDB634CCBF95}" presName="spaceRect" presStyleCnt="0"/>
      <dgm:spPr/>
    </dgm:pt>
    <dgm:pt modelId="{D7AC04C0-F67A-4C77-9F58-4DBA0E3E0C76}" type="pres">
      <dgm:prSet presAssocID="{D2286B41-A1AC-4FA5-B8E8-DDB634CCBF95}" presName="parTx" presStyleLbl="revTx" presStyleIdx="4" presStyleCnt="6">
        <dgm:presLayoutVars>
          <dgm:chMax val="0"/>
          <dgm:chPref val="0"/>
        </dgm:presLayoutVars>
      </dgm:prSet>
      <dgm:spPr/>
    </dgm:pt>
    <dgm:pt modelId="{A03ED41A-2B5E-40E7-93F4-2BD6239D8AF2}" type="pres">
      <dgm:prSet presAssocID="{FA08C9A7-EE26-4A06-9154-2E8ED8ABAAD3}" presName="sibTrans" presStyleCnt="0"/>
      <dgm:spPr/>
    </dgm:pt>
    <dgm:pt modelId="{21C0E5E4-4A27-4E70-B9EE-3D34348FF564}" type="pres">
      <dgm:prSet presAssocID="{706B290A-DE05-4803-BB47-9F934F85463D}" presName="compNode" presStyleCnt="0"/>
      <dgm:spPr/>
    </dgm:pt>
    <dgm:pt modelId="{703FA889-3AFF-4D16-8B18-7246BD69A9CB}" type="pres">
      <dgm:prSet presAssocID="{706B290A-DE05-4803-BB47-9F934F85463D}" presName="bgRect" presStyleLbl="bgShp" presStyleIdx="5" presStyleCnt="6"/>
      <dgm:spPr/>
    </dgm:pt>
    <dgm:pt modelId="{E3D44ABC-B474-4439-978B-0DD6F101A1E1}" type="pres">
      <dgm:prSet presAssocID="{706B290A-DE05-4803-BB47-9F934F85463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loud Computing"/>
        </a:ext>
      </dgm:extLst>
    </dgm:pt>
    <dgm:pt modelId="{D23F0B13-47F6-4A6C-B425-0EEA58D74AF0}" type="pres">
      <dgm:prSet presAssocID="{706B290A-DE05-4803-BB47-9F934F85463D}" presName="spaceRect" presStyleCnt="0"/>
      <dgm:spPr/>
    </dgm:pt>
    <dgm:pt modelId="{98325475-A64F-4A56-A8D8-9BF4A3BF1FDC}" type="pres">
      <dgm:prSet presAssocID="{706B290A-DE05-4803-BB47-9F934F85463D}" presName="parTx" presStyleLbl="revTx" presStyleIdx="5" presStyleCnt="6">
        <dgm:presLayoutVars>
          <dgm:chMax val="0"/>
          <dgm:chPref val="0"/>
        </dgm:presLayoutVars>
      </dgm:prSet>
      <dgm:spPr/>
    </dgm:pt>
  </dgm:ptLst>
  <dgm:cxnLst>
    <dgm:cxn modelId="{4AFACF0A-1B3C-4593-92B0-3DD8A38EC647}" srcId="{55BACC37-4152-4F56-A766-8C1853EEB376}" destId="{F279F157-D278-434C-9FF6-95759A62B107}" srcOrd="1" destOrd="0" parTransId="{2537EBB9-F0BE-41F7-8EDF-08501AA36FAA}" sibTransId="{343A2129-AA00-476B-AE7C-FEA78ACFCBFB}"/>
    <dgm:cxn modelId="{0477FE20-C91A-4565-86DD-46B10BD0D39F}" srcId="{55BACC37-4152-4F56-A766-8C1853EEB376}" destId="{706B290A-DE05-4803-BB47-9F934F85463D}" srcOrd="5" destOrd="0" parTransId="{D273EA87-0C89-4561-8D0C-5CE02BE633FF}" sibTransId="{B36D1332-EF73-4E2B-931F-F2530C120C6E}"/>
    <dgm:cxn modelId="{5ED02A35-049D-4303-AF4B-5CE88827F9F8}" type="presOf" srcId="{D2286B41-A1AC-4FA5-B8E8-DDB634CCBF95}" destId="{D7AC04C0-F67A-4C77-9F58-4DBA0E3E0C76}" srcOrd="0" destOrd="0" presId="urn:microsoft.com/office/officeart/2018/2/layout/IconVerticalSolidList"/>
    <dgm:cxn modelId="{03A03476-67B7-454F-876B-D22BCB62291A}" srcId="{55BACC37-4152-4F56-A766-8C1853EEB376}" destId="{7595E490-5D2E-4B7A-B0BD-567137DFF584}" srcOrd="0" destOrd="0" parTransId="{569015CA-52AE-4D18-912B-7E7E3EF22EDD}" sibTransId="{F7F165FE-F4FF-4380-A7B6-DD548A86C50B}"/>
    <dgm:cxn modelId="{DDADE276-E25D-44AA-9266-C8137B02AF20}" srcId="{55BACC37-4152-4F56-A766-8C1853EEB376}" destId="{D2286B41-A1AC-4FA5-B8E8-DDB634CCBF95}" srcOrd="4" destOrd="0" parTransId="{318E6FBA-2ABA-42BA-AE0E-3FAB411CFE0D}" sibTransId="{FA08C9A7-EE26-4A06-9154-2E8ED8ABAAD3}"/>
    <dgm:cxn modelId="{B4ABB981-7397-454D-BD24-C51EE19581B4}" type="presOf" srcId="{F279F157-D278-434C-9FF6-95759A62B107}" destId="{D5963EB7-EDFD-4763-A2BC-4D9560F8694C}" srcOrd="0" destOrd="0" presId="urn:microsoft.com/office/officeart/2018/2/layout/IconVerticalSolidList"/>
    <dgm:cxn modelId="{F5C35587-F867-477A-8B55-F880C8284240}" type="presOf" srcId="{E03AE39F-6C77-4719-82AA-A492DD92B2A7}" destId="{FE825B27-BF00-43A0-8076-A380236E0324}" srcOrd="0" destOrd="0" presId="urn:microsoft.com/office/officeart/2018/2/layout/IconVerticalSolidList"/>
    <dgm:cxn modelId="{8F7F6288-6362-434A-8447-5082DD2FFD8E}" type="presOf" srcId="{6F0D2FAE-71A2-4760-80EC-9FA6470020B5}" destId="{0CC6D483-9A4A-4646-81F7-1A89FCC42044}" srcOrd="0" destOrd="0" presId="urn:microsoft.com/office/officeart/2018/2/layout/IconVerticalSolidList"/>
    <dgm:cxn modelId="{0091D192-CAFA-4397-9888-5B2E9713F959}" srcId="{55BACC37-4152-4F56-A766-8C1853EEB376}" destId="{6F0D2FAE-71A2-4760-80EC-9FA6470020B5}" srcOrd="3" destOrd="0" parTransId="{64175D38-1311-41EC-B423-067FC9246275}" sibTransId="{520BD11A-DCAB-4907-9833-0F4E3020CACF}"/>
    <dgm:cxn modelId="{ABEE8F9E-87BE-42A9-9EBD-2D80F131F793}" type="presOf" srcId="{706B290A-DE05-4803-BB47-9F934F85463D}" destId="{98325475-A64F-4A56-A8D8-9BF4A3BF1FDC}" srcOrd="0" destOrd="0" presId="urn:microsoft.com/office/officeart/2018/2/layout/IconVerticalSolidList"/>
    <dgm:cxn modelId="{19F9C6A4-ADC1-4290-BFB2-1C8D8500F635}" srcId="{55BACC37-4152-4F56-A766-8C1853EEB376}" destId="{E03AE39F-6C77-4719-82AA-A492DD92B2A7}" srcOrd="2" destOrd="0" parTransId="{0625BA5E-08BF-41F2-A925-84FA376C6B3D}" sibTransId="{F590F2A0-E597-42DF-BEEB-5E1A02EA04CE}"/>
    <dgm:cxn modelId="{6C0DAEB5-5435-4755-9A68-E21ADAC2B0D9}" type="presOf" srcId="{7595E490-5D2E-4B7A-B0BD-567137DFF584}" destId="{6E40EBD8-0223-4DFD-9FDD-14B7A8F604DB}" srcOrd="0" destOrd="0" presId="urn:microsoft.com/office/officeart/2018/2/layout/IconVerticalSolidList"/>
    <dgm:cxn modelId="{7FA50CEC-2AB7-445C-9CB2-A0BAE69A57B9}" type="presOf" srcId="{55BACC37-4152-4F56-A766-8C1853EEB376}" destId="{050CA1FC-657E-4CE0-B72B-12D5087EBA65}" srcOrd="0" destOrd="0" presId="urn:microsoft.com/office/officeart/2018/2/layout/IconVerticalSolidList"/>
    <dgm:cxn modelId="{941DBA28-C74B-4811-955F-1AD10A51E968}" type="presParOf" srcId="{050CA1FC-657E-4CE0-B72B-12D5087EBA65}" destId="{BE585457-8DD8-4554-9F28-21D458DEEB99}" srcOrd="0" destOrd="0" presId="urn:microsoft.com/office/officeart/2018/2/layout/IconVerticalSolidList"/>
    <dgm:cxn modelId="{E15A188F-B0D9-4645-BB6A-A878012FFE00}" type="presParOf" srcId="{BE585457-8DD8-4554-9F28-21D458DEEB99}" destId="{5D256AD5-2DB3-4C8B-9F1C-BBC0EA107E28}" srcOrd="0" destOrd="0" presId="urn:microsoft.com/office/officeart/2018/2/layout/IconVerticalSolidList"/>
    <dgm:cxn modelId="{5850343E-54ED-4CC8-84AF-3A9D30CECBB0}" type="presParOf" srcId="{BE585457-8DD8-4554-9F28-21D458DEEB99}" destId="{A3ED40EE-336B-4690-A255-27E90D995504}" srcOrd="1" destOrd="0" presId="urn:microsoft.com/office/officeart/2018/2/layout/IconVerticalSolidList"/>
    <dgm:cxn modelId="{D1C7AD1F-748A-4CD1-A8DB-2C3B7D4E8F8F}" type="presParOf" srcId="{BE585457-8DD8-4554-9F28-21D458DEEB99}" destId="{50ACD853-4D1C-4CB8-8262-0028C462215C}" srcOrd="2" destOrd="0" presId="urn:microsoft.com/office/officeart/2018/2/layout/IconVerticalSolidList"/>
    <dgm:cxn modelId="{5C2D8141-73A1-4AA0-8CF4-070D17337B57}" type="presParOf" srcId="{BE585457-8DD8-4554-9F28-21D458DEEB99}" destId="{6E40EBD8-0223-4DFD-9FDD-14B7A8F604DB}" srcOrd="3" destOrd="0" presId="urn:microsoft.com/office/officeart/2018/2/layout/IconVerticalSolidList"/>
    <dgm:cxn modelId="{F7C8EC5B-C9C4-4BCB-B769-D8C127ECF56A}" type="presParOf" srcId="{050CA1FC-657E-4CE0-B72B-12D5087EBA65}" destId="{20539028-2260-4411-B2EA-A13BC41C3E5C}" srcOrd="1" destOrd="0" presId="urn:microsoft.com/office/officeart/2018/2/layout/IconVerticalSolidList"/>
    <dgm:cxn modelId="{1BE1079D-61A4-413A-AD60-A9B497DC411C}" type="presParOf" srcId="{050CA1FC-657E-4CE0-B72B-12D5087EBA65}" destId="{1ED64C51-CAA9-41D3-891A-A1271D0AF885}" srcOrd="2" destOrd="0" presId="urn:microsoft.com/office/officeart/2018/2/layout/IconVerticalSolidList"/>
    <dgm:cxn modelId="{10EF22E0-04BD-4CF5-8149-375CFAAA572F}" type="presParOf" srcId="{1ED64C51-CAA9-41D3-891A-A1271D0AF885}" destId="{C6221BE0-1E4C-4949-85D3-85B4875A19ED}" srcOrd="0" destOrd="0" presId="urn:microsoft.com/office/officeart/2018/2/layout/IconVerticalSolidList"/>
    <dgm:cxn modelId="{FCECCE43-9424-4583-BED0-A95BAC96B045}" type="presParOf" srcId="{1ED64C51-CAA9-41D3-891A-A1271D0AF885}" destId="{68B038B1-935E-4970-A587-D4776BEC4846}" srcOrd="1" destOrd="0" presId="urn:microsoft.com/office/officeart/2018/2/layout/IconVerticalSolidList"/>
    <dgm:cxn modelId="{FEA4E98D-CD66-499D-91BB-C8F9A21EE546}" type="presParOf" srcId="{1ED64C51-CAA9-41D3-891A-A1271D0AF885}" destId="{E46D6332-61AB-4F24-8A82-B33F04B66B23}" srcOrd="2" destOrd="0" presId="urn:microsoft.com/office/officeart/2018/2/layout/IconVerticalSolidList"/>
    <dgm:cxn modelId="{F519C61C-544D-41F1-9122-A47EB1463DDC}" type="presParOf" srcId="{1ED64C51-CAA9-41D3-891A-A1271D0AF885}" destId="{D5963EB7-EDFD-4763-A2BC-4D9560F8694C}" srcOrd="3" destOrd="0" presId="urn:microsoft.com/office/officeart/2018/2/layout/IconVerticalSolidList"/>
    <dgm:cxn modelId="{8FC53F16-7BF7-4A3A-B554-5EE19B4658F7}" type="presParOf" srcId="{050CA1FC-657E-4CE0-B72B-12D5087EBA65}" destId="{17EF0F0D-0D47-4BF7-ACB0-BD33BACF78A3}" srcOrd="3" destOrd="0" presId="urn:microsoft.com/office/officeart/2018/2/layout/IconVerticalSolidList"/>
    <dgm:cxn modelId="{D01C0541-62BC-4D2E-9C7A-CA473B78518E}" type="presParOf" srcId="{050CA1FC-657E-4CE0-B72B-12D5087EBA65}" destId="{DD3B044D-3EAC-47E0-B46B-7262DD98B9FC}" srcOrd="4" destOrd="0" presId="urn:microsoft.com/office/officeart/2018/2/layout/IconVerticalSolidList"/>
    <dgm:cxn modelId="{778AC29E-98DB-400E-AF0C-01A1637E97A2}" type="presParOf" srcId="{DD3B044D-3EAC-47E0-B46B-7262DD98B9FC}" destId="{8E05EB85-E15D-4976-A757-77B3817B724E}" srcOrd="0" destOrd="0" presId="urn:microsoft.com/office/officeart/2018/2/layout/IconVerticalSolidList"/>
    <dgm:cxn modelId="{A18D42E8-1E10-4D50-8F4D-E41A93BBB255}" type="presParOf" srcId="{DD3B044D-3EAC-47E0-B46B-7262DD98B9FC}" destId="{CFDC52E6-4958-4C95-B51B-CC3EDC82B8AF}" srcOrd="1" destOrd="0" presId="urn:microsoft.com/office/officeart/2018/2/layout/IconVerticalSolidList"/>
    <dgm:cxn modelId="{7D5FAF86-E167-422E-BE37-DDF29CED7E04}" type="presParOf" srcId="{DD3B044D-3EAC-47E0-B46B-7262DD98B9FC}" destId="{0539A1D5-0442-488B-B6BB-49B07569697C}" srcOrd="2" destOrd="0" presId="urn:microsoft.com/office/officeart/2018/2/layout/IconVerticalSolidList"/>
    <dgm:cxn modelId="{743BC03D-533C-4C96-8AE2-3ABCE939AF15}" type="presParOf" srcId="{DD3B044D-3EAC-47E0-B46B-7262DD98B9FC}" destId="{FE825B27-BF00-43A0-8076-A380236E0324}" srcOrd="3" destOrd="0" presId="urn:microsoft.com/office/officeart/2018/2/layout/IconVerticalSolidList"/>
    <dgm:cxn modelId="{3F987077-F822-4B53-A068-0C4E47CFA7C1}" type="presParOf" srcId="{050CA1FC-657E-4CE0-B72B-12D5087EBA65}" destId="{18E8F78E-DE9E-4026-9A89-1DDDA8D78643}" srcOrd="5" destOrd="0" presId="urn:microsoft.com/office/officeart/2018/2/layout/IconVerticalSolidList"/>
    <dgm:cxn modelId="{47A18483-E871-4B5E-92BC-A461F4836956}" type="presParOf" srcId="{050CA1FC-657E-4CE0-B72B-12D5087EBA65}" destId="{91A61973-FA7E-47C6-AB48-A3FB5D012FC5}" srcOrd="6" destOrd="0" presId="urn:microsoft.com/office/officeart/2018/2/layout/IconVerticalSolidList"/>
    <dgm:cxn modelId="{9EC0138D-56D1-4DBC-9AEA-433E2BC500A8}" type="presParOf" srcId="{91A61973-FA7E-47C6-AB48-A3FB5D012FC5}" destId="{274998CC-F5AF-4837-9EE6-7792224DFE42}" srcOrd="0" destOrd="0" presId="urn:microsoft.com/office/officeart/2018/2/layout/IconVerticalSolidList"/>
    <dgm:cxn modelId="{64417EBE-4423-4AFC-8D41-B27D90ABDD14}" type="presParOf" srcId="{91A61973-FA7E-47C6-AB48-A3FB5D012FC5}" destId="{E92F367B-3399-4F0E-9AB3-C30F1310BC68}" srcOrd="1" destOrd="0" presId="urn:microsoft.com/office/officeart/2018/2/layout/IconVerticalSolidList"/>
    <dgm:cxn modelId="{8683BEA8-C7C4-4367-BD11-32ACE01C7A45}" type="presParOf" srcId="{91A61973-FA7E-47C6-AB48-A3FB5D012FC5}" destId="{99D2874B-9290-4815-B6CB-794F0219EBDD}" srcOrd="2" destOrd="0" presId="urn:microsoft.com/office/officeart/2018/2/layout/IconVerticalSolidList"/>
    <dgm:cxn modelId="{4BAE4180-33A5-495C-B9AD-46640A1AAC88}" type="presParOf" srcId="{91A61973-FA7E-47C6-AB48-A3FB5D012FC5}" destId="{0CC6D483-9A4A-4646-81F7-1A89FCC42044}" srcOrd="3" destOrd="0" presId="urn:microsoft.com/office/officeart/2018/2/layout/IconVerticalSolidList"/>
    <dgm:cxn modelId="{461D2CBC-F67F-455D-AB2B-3A2D80753994}" type="presParOf" srcId="{050CA1FC-657E-4CE0-B72B-12D5087EBA65}" destId="{2CC0D924-D113-4960-8274-996F29A64F9D}" srcOrd="7" destOrd="0" presId="urn:microsoft.com/office/officeart/2018/2/layout/IconVerticalSolidList"/>
    <dgm:cxn modelId="{E7E2F0A4-6049-409B-8333-9A6F2F57FFD9}" type="presParOf" srcId="{050CA1FC-657E-4CE0-B72B-12D5087EBA65}" destId="{61BC04C2-9859-43CA-A549-C906B088746A}" srcOrd="8" destOrd="0" presId="urn:microsoft.com/office/officeart/2018/2/layout/IconVerticalSolidList"/>
    <dgm:cxn modelId="{6DA0F21A-F30C-400C-8D4A-11AC7F9FF726}" type="presParOf" srcId="{61BC04C2-9859-43CA-A549-C906B088746A}" destId="{CA5CF0B9-B747-4144-A8B1-8B9F622435C3}" srcOrd="0" destOrd="0" presId="urn:microsoft.com/office/officeart/2018/2/layout/IconVerticalSolidList"/>
    <dgm:cxn modelId="{CA852B99-5397-4323-9E3F-01A4C123703D}" type="presParOf" srcId="{61BC04C2-9859-43CA-A549-C906B088746A}" destId="{AAA5D35C-FA83-4E70-90F7-EC8A91A6EFF4}" srcOrd="1" destOrd="0" presId="urn:microsoft.com/office/officeart/2018/2/layout/IconVerticalSolidList"/>
    <dgm:cxn modelId="{523B1BF2-25C6-4811-94FA-572773A1690A}" type="presParOf" srcId="{61BC04C2-9859-43CA-A549-C906B088746A}" destId="{EE5B2460-1626-4BBE-8812-D51B052CEC18}" srcOrd="2" destOrd="0" presId="urn:microsoft.com/office/officeart/2018/2/layout/IconVerticalSolidList"/>
    <dgm:cxn modelId="{086ED82B-E3DD-4FEE-B8E3-4DEF8A481590}" type="presParOf" srcId="{61BC04C2-9859-43CA-A549-C906B088746A}" destId="{D7AC04C0-F67A-4C77-9F58-4DBA0E3E0C76}" srcOrd="3" destOrd="0" presId="urn:microsoft.com/office/officeart/2018/2/layout/IconVerticalSolidList"/>
    <dgm:cxn modelId="{B5C0F056-BAE4-4E9E-B60B-167708BA41D3}" type="presParOf" srcId="{050CA1FC-657E-4CE0-B72B-12D5087EBA65}" destId="{A03ED41A-2B5E-40E7-93F4-2BD6239D8AF2}" srcOrd="9" destOrd="0" presId="urn:microsoft.com/office/officeart/2018/2/layout/IconVerticalSolidList"/>
    <dgm:cxn modelId="{899B0ADB-0301-4C3C-AF68-FE59F9AF386C}" type="presParOf" srcId="{050CA1FC-657E-4CE0-B72B-12D5087EBA65}" destId="{21C0E5E4-4A27-4E70-B9EE-3D34348FF564}" srcOrd="10" destOrd="0" presId="urn:microsoft.com/office/officeart/2018/2/layout/IconVerticalSolidList"/>
    <dgm:cxn modelId="{CDFE08CC-7C0F-4EE8-810B-C0FFA2873873}" type="presParOf" srcId="{21C0E5E4-4A27-4E70-B9EE-3D34348FF564}" destId="{703FA889-3AFF-4D16-8B18-7246BD69A9CB}" srcOrd="0" destOrd="0" presId="urn:microsoft.com/office/officeart/2018/2/layout/IconVerticalSolidList"/>
    <dgm:cxn modelId="{0B2E6181-7F09-4BA0-9A67-FE1EBDAA2F1C}" type="presParOf" srcId="{21C0E5E4-4A27-4E70-B9EE-3D34348FF564}" destId="{E3D44ABC-B474-4439-978B-0DD6F101A1E1}" srcOrd="1" destOrd="0" presId="urn:microsoft.com/office/officeart/2018/2/layout/IconVerticalSolidList"/>
    <dgm:cxn modelId="{76BB03DC-B48C-4044-B97A-8DBA92C577A0}" type="presParOf" srcId="{21C0E5E4-4A27-4E70-B9EE-3D34348FF564}" destId="{D23F0B13-47F6-4A6C-B425-0EEA58D74AF0}" srcOrd="2" destOrd="0" presId="urn:microsoft.com/office/officeart/2018/2/layout/IconVerticalSolidList"/>
    <dgm:cxn modelId="{FFDD5CF4-C931-4939-82AF-843FC7E36B36}" type="presParOf" srcId="{21C0E5E4-4A27-4E70-B9EE-3D34348FF564}" destId="{98325475-A64F-4A56-A8D8-9BF4A3BF1FD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5BACC37-4152-4F56-A766-8C1853EEB376}"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7595E490-5D2E-4B7A-B0BD-567137DFF584}">
      <dgm:prSet/>
      <dgm:spPr/>
      <dgm:t>
        <a:bodyPr/>
        <a:lstStyle/>
        <a:p>
          <a:pPr>
            <a:lnSpc>
              <a:spcPct val="100000"/>
            </a:lnSpc>
          </a:pPr>
          <a:r>
            <a:rPr lang="en-GB"/>
            <a:t>PC cases come in a range of sizes.</a:t>
          </a:r>
          <a:endParaRPr lang="en-US"/>
        </a:p>
      </dgm:t>
    </dgm:pt>
    <dgm:pt modelId="{569015CA-52AE-4D18-912B-7E7E3EF22EDD}" type="parTrans" cxnId="{03A03476-67B7-454F-876B-D22BCB62291A}">
      <dgm:prSet/>
      <dgm:spPr/>
      <dgm:t>
        <a:bodyPr/>
        <a:lstStyle/>
        <a:p>
          <a:endParaRPr lang="en-US"/>
        </a:p>
      </dgm:t>
    </dgm:pt>
    <dgm:pt modelId="{F7F165FE-F4FF-4380-A7B6-DD548A86C50B}" type="sibTrans" cxnId="{03A03476-67B7-454F-876B-D22BCB62291A}">
      <dgm:prSet/>
      <dgm:spPr/>
      <dgm:t>
        <a:bodyPr/>
        <a:lstStyle/>
        <a:p>
          <a:endParaRPr lang="en-US"/>
        </a:p>
      </dgm:t>
    </dgm:pt>
    <dgm:pt modelId="{F279F157-D278-434C-9FF6-95759A62B107}">
      <dgm:prSet/>
      <dgm:spPr/>
      <dgm:t>
        <a:bodyPr/>
        <a:lstStyle/>
        <a:p>
          <a:pPr>
            <a:lnSpc>
              <a:spcPct val="100000"/>
            </a:lnSpc>
          </a:pPr>
          <a:r>
            <a:rPr lang="en-GB"/>
            <a:t>This will determine the amount of space a PC will take on a desk.</a:t>
          </a:r>
          <a:endParaRPr lang="en-US"/>
        </a:p>
      </dgm:t>
    </dgm:pt>
    <dgm:pt modelId="{2537EBB9-F0BE-41F7-8EDF-08501AA36FAA}" type="parTrans" cxnId="{4AFACF0A-1B3C-4593-92B0-3DD8A38EC647}">
      <dgm:prSet/>
      <dgm:spPr/>
      <dgm:t>
        <a:bodyPr/>
        <a:lstStyle/>
        <a:p>
          <a:endParaRPr lang="en-US"/>
        </a:p>
      </dgm:t>
    </dgm:pt>
    <dgm:pt modelId="{343A2129-AA00-476B-AE7C-FEA78ACFCBFB}" type="sibTrans" cxnId="{4AFACF0A-1B3C-4593-92B0-3DD8A38EC647}">
      <dgm:prSet/>
      <dgm:spPr/>
      <dgm:t>
        <a:bodyPr/>
        <a:lstStyle/>
        <a:p>
          <a:endParaRPr lang="en-US"/>
        </a:p>
      </dgm:t>
    </dgm:pt>
    <dgm:pt modelId="{E03AE39F-6C77-4719-82AA-A492DD92B2A7}">
      <dgm:prSet/>
      <dgm:spPr/>
      <dgm:t>
        <a:bodyPr/>
        <a:lstStyle/>
        <a:p>
          <a:pPr>
            <a:lnSpc>
              <a:spcPct val="100000"/>
            </a:lnSpc>
          </a:pPr>
          <a:r>
            <a:rPr lang="en-GB" dirty="0"/>
            <a:t>This is usually called a </a:t>
          </a:r>
          <a:r>
            <a:rPr lang="en-GB" b="1" i="1" dirty="0"/>
            <a:t>Footprint</a:t>
          </a:r>
          <a:r>
            <a:rPr lang="en-GB" dirty="0"/>
            <a:t>.</a:t>
          </a:r>
          <a:endParaRPr lang="en-US" dirty="0"/>
        </a:p>
      </dgm:t>
    </dgm:pt>
    <dgm:pt modelId="{0625BA5E-08BF-41F2-A925-84FA376C6B3D}" type="parTrans" cxnId="{19F9C6A4-ADC1-4290-BFB2-1C8D8500F635}">
      <dgm:prSet/>
      <dgm:spPr/>
      <dgm:t>
        <a:bodyPr/>
        <a:lstStyle/>
        <a:p>
          <a:endParaRPr lang="en-US"/>
        </a:p>
      </dgm:t>
    </dgm:pt>
    <dgm:pt modelId="{F590F2A0-E597-42DF-BEEB-5E1A02EA04CE}" type="sibTrans" cxnId="{19F9C6A4-ADC1-4290-BFB2-1C8D8500F635}">
      <dgm:prSet/>
      <dgm:spPr/>
      <dgm:t>
        <a:bodyPr/>
        <a:lstStyle/>
        <a:p>
          <a:endParaRPr lang="en-US"/>
        </a:p>
      </dgm:t>
    </dgm:pt>
    <dgm:pt modelId="{6F0D2FAE-71A2-4760-80EC-9FA6470020B5}">
      <dgm:prSet/>
      <dgm:spPr/>
      <dgm:t>
        <a:bodyPr/>
        <a:lstStyle/>
        <a:p>
          <a:pPr>
            <a:lnSpc>
              <a:spcPct val="100000"/>
            </a:lnSpc>
          </a:pPr>
          <a:r>
            <a:rPr lang="en-GB"/>
            <a:t>Laptops usually take up smaller space on a desk.</a:t>
          </a:r>
          <a:endParaRPr lang="en-US"/>
        </a:p>
      </dgm:t>
    </dgm:pt>
    <dgm:pt modelId="{64175D38-1311-41EC-B423-067FC9246275}" type="parTrans" cxnId="{0091D192-CAFA-4397-9888-5B2E9713F959}">
      <dgm:prSet/>
      <dgm:spPr/>
      <dgm:t>
        <a:bodyPr/>
        <a:lstStyle/>
        <a:p>
          <a:endParaRPr lang="en-US"/>
        </a:p>
      </dgm:t>
    </dgm:pt>
    <dgm:pt modelId="{520BD11A-DCAB-4907-9833-0F4E3020CACF}" type="sibTrans" cxnId="{0091D192-CAFA-4397-9888-5B2E9713F959}">
      <dgm:prSet/>
      <dgm:spPr/>
      <dgm:t>
        <a:bodyPr/>
        <a:lstStyle/>
        <a:p>
          <a:endParaRPr lang="en-US"/>
        </a:p>
      </dgm:t>
    </dgm:pt>
    <dgm:pt modelId="{D2286B41-A1AC-4FA5-B8E8-DDB634CCBF95}">
      <dgm:prSet/>
      <dgm:spPr/>
      <dgm:t>
        <a:bodyPr/>
        <a:lstStyle/>
        <a:p>
          <a:pPr>
            <a:lnSpc>
              <a:spcPct val="100000"/>
            </a:lnSpc>
          </a:pPr>
          <a:r>
            <a:rPr lang="en-GB"/>
            <a:t>A PC with a large case will take up more space than a PC with a smaller case.</a:t>
          </a:r>
          <a:endParaRPr lang="en-US"/>
        </a:p>
      </dgm:t>
    </dgm:pt>
    <dgm:pt modelId="{318E6FBA-2ABA-42BA-AE0E-3FAB411CFE0D}" type="parTrans" cxnId="{DDADE276-E25D-44AA-9266-C8137B02AF20}">
      <dgm:prSet/>
      <dgm:spPr/>
      <dgm:t>
        <a:bodyPr/>
        <a:lstStyle/>
        <a:p>
          <a:endParaRPr lang="en-US"/>
        </a:p>
      </dgm:t>
    </dgm:pt>
    <dgm:pt modelId="{FA08C9A7-EE26-4A06-9154-2E8ED8ABAAD3}" type="sibTrans" cxnId="{DDADE276-E25D-44AA-9266-C8137B02AF20}">
      <dgm:prSet/>
      <dgm:spPr/>
      <dgm:t>
        <a:bodyPr/>
        <a:lstStyle/>
        <a:p>
          <a:endParaRPr lang="en-US"/>
        </a:p>
      </dgm:t>
    </dgm:pt>
    <dgm:pt modelId="{706B290A-DE05-4803-BB47-9F934F85463D}">
      <dgm:prSet/>
      <dgm:spPr/>
      <dgm:t>
        <a:bodyPr/>
        <a:lstStyle/>
        <a:p>
          <a:pPr>
            <a:lnSpc>
              <a:spcPct val="100000"/>
            </a:lnSpc>
          </a:pPr>
          <a:r>
            <a:rPr lang="en-GB" dirty="0"/>
            <a:t>If you have a large case size, you can fit </a:t>
          </a:r>
          <a:r>
            <a:rPr lang="en-GB" b="1" i="1" dirty="0"/>
            <a:t>more components </a:t>
          </a:r>
          <a:r>
            <a:rPr lang="en-GB" dirty="0"/>
            <a:t>inside it or </a:t>
          </a:r>
          <a:r>
            <a:rPr lang="en-GB" b="1" i="1" dirty="0"/>
            <a:t>add new components </a:t>
          </a:r>
          <a:r>
            <a:rPr lang="en-GB" dirty="0"/>
            <a:t>at a later data</a:t>
          </a:r>
          <a:endParaRPr lang="en-US" dirty="0"/>
        </a:p>
      </dgm:t>
    </dgm:pt>
    <dgm:pt modelId="{D273EA87-0C89-4561-8D0C-5CE02BE633FF}" type="parTrans" cxnId="{0477FE20-C91A-4565-86DD-46B10BD0D39F}">
      <dgm:prSet/>
      <dgm:spPr/>
      <dgm:t>
        <a:bodyPr/>
        <a:lstStyle/>
        <a:p>
          <a:endParaRPr lang="en-US"/>
        </a:p>
      </dgm:t>
    </dgm:pt>
    <dgm:pt modelId="{B36D1332-EF73-4E2B-931F-F2530C120C6E}" type="sibTrans" cxnId="{0477FE20-C91A-4565-86DD-46B10BD0D39F}">
      <dgm:prSet/>
      <dgm:spPr/>
      <dgm:t>
        <a:bodyPr/>
        <a:lstStyle/>
        <a:p>
          <a:endParaRPr lang="en-US"/>
        </a:p>
      </dgm:t>
    </dgm:pt>
    <dgm:pt modelId="{050CA1FC-657E-4CE0-B72B-12D5087EBA65}" type="pres">
      <dgm:prSet presAssocID="{55BACC37-4152-4F56-A766-8C1853EEB376}" presName="root" presStyleCnt="0">
        <dgm:presLayoutVars>
          <dgm:dir/>
          <dgm:resizeHandles val="exact"/>
        </dgm:presLayoutVars>
      </dgm:prSet>
      <dgm:spPr/>
    </dgm:pt>
    <dgm:pt modelId="{BE585457-8DD8-4554-9F28-21D458DEEB99}" type="pres">
      <dgm:prSet presAssocID="{7595E490-5D2E-4B7A-B0BD-567137DFF584}" presName="compNode" presStyleCnt="0"/>
      <dgm:spPr/>
    </dgm:pt>
    <dgm:pt modelId="{5D256AD5-2DB3-4C8B-9F1C-BBC0EA107E28}" type="pres">
      <dgm:prSet presAssocID="{7595E490-5D2E-4B7A-B0BD-567137DFF584}" presName="bgRect" presStyleLbl="bgShp" presStyleIdx="0" presStyleCnt="6"/>
      <dgm:spPr/>
    </dgm:pt>
    <dgm:pt modelId="{A3ED40EE-336B-4690-A255-27E90D995504}" type="pres">
      <dgm:prSet presAssocID="{7595E490-5D2E-4B7A-B0BD-567137DFF584}"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mart Phone"/>
        </a:ext>
      </dgm:extLst>
    </dgm:pt>
    <dgm:pt modelId="{50ACD853-4D1C-4CB8-8262-0028C462215C}" type="pres">
      <dgm:prSet presAssocID="{7595E490-5D2E-4B7A-B0BD-567137DFF584}" presName="spaceRect" presStyleCnt="0"/>
      <dgm:spPr/>
    </dgm:pt>
    <dgm:pt modelId="{6E40EBD8-0223-4DFD-9FDD-14B7A8F604DB}" type="pres">
      <dgm:prSet presAssocID="{7595E490-5D2E-4B7A-B0BD-567137DFF584}" presName="parTx" presStyleLbl="revTx" presStyleIdx="0" presStyleCnt="6">
        <dgm:presLayoutVars>
          <dgm:chMax val="0"/>
          <dgm:chPref val="0"/>
        </dgm:presLayoutVars>
      </dgm:prSet>
      <dgm:spPr/>
    </dgm:pt>
    <dgm:pt modelId="{20539028-2260-4411-B2EA-A13BC41C3E5C}" type="pres">
      <dgm:prSet presAssocID="{F7F165FE-F4FF-4380-A7B6-DD548A86C50B}" presName="sibTrans" presStyleCnt="0"/>
      <dgm:spPr/>
    </dgm:pt>
    <dgm:pt modelId="{1ED64C51-CAA9-41D3-891A-A1271D0AF885}" type="pres">
      <dgm:prSet presAssocID="{F279F157-D278-434C-9FF6-95759A62B107}" presName="compNode" presStyleCnt="0"/>
      <dgm:spPr/>
    </dgm:pt>
    <dgm:pt modelId="{C6221BE0-1E4C-4949-85D3-85B4875A19ED}" type="pres">
      <dgm:prSet presAssocID="{F279F157-D278-434C-9FF6-95759A62B107}" presName="bgRect" presStyleLbl="bgShp" presStyleIdx="1" presStyleCnt="6"/>
      <dgm:spPr/>
    </dgm:pt>
    <dgm:pt modelId="{68B038B1-935E-4970-A587-D4776BEC4846}" type="pres">
      <dgm:prSet presAssocID="{F279F157-D278-434C-9FF6-95759A62B10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ble and chairs"/>
        </a:ext>
      </dgm:extLst>
    </dgm:pt>
    <dgm:pt modelId="{E46D6332-61AB-4F24-8A82-B33F04B66B23}" type="pres">
      <dgm:prSet presAssocID="{F279F157-D278-434C-9FF6-95759A62B107}" presName="spaceRect" presStyleCnt="0"/>
      <dgm:spPr/>
    </dgm:pt>
    <dgm:pt modelId="{D5963EB7-EDFD-4763-A2BC-4D9560F8694C}" type="pres">
      <dgm:prSet presAssocID="{F279F157-D278-434C-9FF6-95759A62B107}" presName="parTx" presStyleLbl="revTx" presStyleIdx="1" presStyleCnt="6">
        <dgm:presLayoutVars>
          <dgm:chMax val="0"/>
          <dgm:chPref val="0"/>
        </dgm:presLayoutVars>
      </dgm:prSet>
      <dgm:spPr/>
    </dgm:pt>
    <dgm:pt modelId="{17EF0F0D-0D47-4BF7-ACB0-BD33BACF78A3}" type="pres">
      <dgm:prSet presAssocID="{343A2129-AA00-476B-AE7C-FEA78ACFCBFB}" presName="sibTrans" presStyleCnt="0"/>
      <dgm:spPr/>
    </dgm:pt>
    <dgm:pt modelId="{DD3B044D-3EAC-47E0-B46B-7262DD98B9FC}" type="pres">
      <dgm:prSet presAssocID="{E03AE39F-6C77-4719-82AA-A492DD92B2A7}" presName="compNode" presStyleCnt="0"/>
      <dgm:spPr/>
    </dgm:pt>
    <dgm:pt modelId="{8E05EB85-E15D-4976-A757-77B3817B724E}" type="pres">
      <dgm:prSet presAssocID="{E03AE39F-6C77-4719-82AA-A492DD92B2A7}" presName="bgRect" presStyleLbl="bgShp" presStyleIdx="2" presStyleCnt="6"/>
      <dgm:spPr/>
    </dgm:pt>
    <dgm:pt modelId="{CFDC52E6-4958-4C95-B51B-CC3EDC82B8AF}" type="pres">
      <dgm:prSet presAssocID="{E03AE39F-6C77-4719-82AA-A492DD92B2A7}"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ootprints"/>
        </a:ext>
      </dgm:extLst>
    </dgm:pt>
    <dgm:pt modelId="{0539A1D5-0442-488B-B6BB-49B07569697C}" type="pres">
      <dgm:prSet presAssocID="{E03AE39F-6C77-4719-82AA-A492DD92B2A7}" presName="spaceRect" presStyleCnt="0"/>
      <dgm:spPr/>
    </dgm:pt>
    <dgm:pt modelId="{FE825B27-BF00-43A0-8076-A380236E0324}" type="pres">
      <dgm:prSet presAssocID="{E03AE39F-6C77-4719-82AA-A492DD92B2A7}" presName="parTx" presStyleLbl="revTx" presStyleIdx="2" presStyleCnt="6">
        <dgm:presLayoutVars>
          <dgm:chMax val="0"/>
          <dgm:chPref val="0"/>
        </dgm:presLayoutVars>
      </dgm:prSet>
      <dgm:spPr/>
    </dgm:pt>
    <dgm:pt modelId="{18E8F78E-DE9E-4026-9A89-1DDDA8D78643}" type="pres">
      <dgm:prSet presAssocID="{F590F2A0-E597-42DF-BEEB-5E1A02EA04CE}" presName="sibTrans" presStyleCnt="0"/>
      <dgm:spPr/>
    </dgm:pt>
    <dgm:pt modelId="{91A61973-FA7E-47C6-AB48-A3FB5D012FC5}" type="pres">
      <dgm:prSet presAssocID="{6F0D2FAE-71A2-4760-80EC-9FA6470020B5}" presName="compNode" presStyleCnt="0"/>
      <dgm:spPr/>
    </dgm:pt>
    <dgm:pt modelId="{274998CC-F5AF-4837-9EE6-7792224DFE42}" type="pres">
      <dgm:prSet presAssocID="{6F0D2FAE-71A2-4760-80EC-9FA6470020B5}" presName="bgRect" presStyleLbl="bgShp" presStyleIdx="3" presStyleCnt="6"/>
      <dgm:spPr/>
    </dgm:pt>
    <dgm:pt modelId="{E92F367B-3399-4F0E-9AB3-C30F1310BC68}" type="pres">
      <dgm:prSet presAssocID="{6F0D2FAE-71A2-4760-80EC-9FA6470020B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aptop"/>
        </a:ext>
      </dgm:extLst>
    </dgm:pt>
    <dgm:pt modelId="{99D2874B-9290-4815-B6CB-794F0219EBDD}" type="pres">
      <dgm:prSet presAssocID="{6F0D2FAE-71A2-4760-80EC-9FA6470020B5}" presName="spaceRect" presStyleCnt="0"/>
      <dgm:spPr/>
    </dgm:pt>
    <dgm:pt modelId="{0CC6D483-9A4A-4646-81F7-1A89FCC42044}" type="pres">
      <dgm:prSet presAssocID="{6F0D2FAE-71A2-4760-80EC-9FA6470020B5}" presName="parTx" presStyleLbl="revTx" presStyleIdx="3" presStyleCnt="6">
        <dgm:presLayoutVars>
          <dgm:chMax val="0"/>
          <dgm:chPref val="0"/>
        </dgm:presLayoutVars>
      </dgm:prSet>
      <dgm:spPr/>
    </dgm:pt>
    <dgm:pt modelId="{2CC0D924-D113-4960-8274-996F29A64F9D}" type="pres">
      <dgm:prSet presAssocID="{520BD11A-DCAB-4907-9833-0F4E3020CACF}" presName="sibTrans" presStyleCnt="0"/>
      <dgm:spPr/>
    </dgm:pt>
    <dgm:pt modelId="{61BC04C2-9859-43CA-A549-C906B088746A}" type="pres">
      <dgm:prSet presAssocID="{D2286B41-A1AC-4FA5-B8E8-DDB634CCBF95}" presName="compNode" presStyleCnt="0"/>
      <dgm:spPr/>
    </dgm:pt>
    <dgm:pt modelId="{CA5CF0B9-B747-4144-A8B1-8B9F622435C3}" type="pres">
      <dgm:prSet presAssocID="{D2286B41-A1AC-4FA5-B8E8-DDB634CCBF95}" presName="bgRect" presStyleLbl="bgShp" presStyleIdx="4" presStyleCnt="6"/>
      <dgm:spPr/>
    </dgm:pt>
    <dgm:pt modelId="{AAA5D35C-FA83-4E70-90F7-EC8A91A6EFF4}" type="pres">
      <dgm:prSet presAssocID="{D2286B41-A1AC-4FA5-B8E8-DDB634CCBF95}"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omputer"/>
        </a:ext>
      </dgm:extLst>
    </dgm:pt>
    <dgm:pt modelId="{EE5B2460-1626-4BBE-8812-D51B052CEC18}" type="pres">
      <dgm:prSet presAssocID="{D2286B41-A1AC-4FA5-B8E8-DDB634CCBF95}" presName="spaceRect" presStyleCnt="0"/>
      <dgm:spPr/>
    </dgm:pt>
    <dgm:pt modelId="{D7AC04C0-F67A-4C77-9F58-4DBA0E3E0C76}" type="pres">
      <dgm:prSet presAssocID="{D2286B41-A1AC-4FA5-B8E8-DDB634CCBF95}" presName="parTx" presStyleLbl="revTx" presStyleIdx="4" presStyleCnt="6">
        <dgm:presLayoutVars>
          <dgm:chMax val="0"/>
          <dgm:chPref val="0"/>
        </dgm:presLayoutVars>
      </dgm:prSet>
      <dgm:spPr/>
    </dgm:pt>
    <dgm:pt modelId="{A03ED41A-2B5E-40E7-93F4-2BD6239D8AF2}" type="pres">
      <dgm:prSet presAssocID="{FA08C9A7-EE26-4A06-9154-2E8ED8ABAAD3}" presName="sibTrans" presStyleCnt="0"/>
      <dgm:spPr/>
    </dgm:pt>
    <dgm:pt modelId="{21C0E5E4-4A27-4E70-B9EE-3D34348FF564}" type="pres">
      <dgm:prSet presAssocID="{706B290A-DE05-4803-BB47-9F934F85463D}" presName="compNode" presStyleCnt="0"/>
      <dgm:spPr/>
    </dgm:pt>
    <dgm:pt modelId="{703FA889-3AFF-4D16-8B18-7246BD69A9CB}" type="pres">
      <dgm:prSet presAssocID="{706B290A-DE05-4803-BB47-9F934F85463D}" presName="bgRect" presStyleLbl="bgShp" presStyleIdx="5" presStyleCnt="6"/>
      <dgm:spPr/>
    </dgm:pt>
    <dgm:pt modelId="{E3D44ABC-B474-4439-978B-0DD6F101A1E1}" type="pres">
      <dgm:prSet presAssocID="{706B290A-DE05-4803-BB47-9F934F85463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Single gear"/>
        </a:ext>
      </dgm:extLst>
    </dgm:pt>
    <dgm:pt modelId="{D23F0B13-47F6-4A6C-B425-0EEA58D74AF0}" type="pres">
      <dgm:prSet presAssocID="{706B290A-DE05-4803-BB47-9F934F85463D}" presName="spaceRect" presStyleCnt="0"/>
      <dgm:spPr/>
    </dgm:pt>
    <dgm:pt modelId="{98325475-A64F-4A56-A8D8-9BF4A3BF1FDC}" type="pres">
      <dgm:prSet presAssocID="{706B290A-DE05-4803-BB47-9F934F85463D}" presName="parTx" presStyleLbl="revTx" presStyleIdx="5" presStyleCnt="6">
        <dgm:presLayoutVars>
          <dgm:chMax val="0"/>
          <dgm:chPref val="0"/>
        </dgm:presLayoutVars>
      </dgm:prSet>
      <dgm:spPr/>
    </dgm:pt>
  </dgm:ptLst>
  <dgm:cxnLst>
    <dgm:cxn modelId="{4AFACF0A-1B3C-4593-92B0-3DD8A38EC647}" srcId="{55BACC37-4152-4F56-A766-8C1853EEB376}" destId="{F279F157-D278-434C-9FF6-95759A62B107}" srcOrd="1" destOrd="0" parTransId="{2537EBB9-F0BE-41F7-8EDF-08501AA36FAA}" sibTransId="{343A2129-AA00-476B-AE7C-FEA78ACFCBFB}"/>
    <dgm:cxn modelId="{0477FE20-C91A-4565-86DD-46B10BD0D39F}" srcId="{55BACC37-4152-4F56-A766-8C1853EEB376}" destId="{706B290A-DE05-4803-BB47-9F934F85463D}" srcOrd="5" destOrd="0" parTransId="{D273EA87-0C89-4561-8D0C-5CE02BE633FF}" sibTransId="{B36D1332-EF73-4E2B-931F-F2530C120C6E}"/>
    <dgm:cxn modelId="{5ED02A35-049D-4303-AF4B-5CE88827F9F8}" type="presOf" srcId="{D2286B41-A1AC-4FA5-B8E8-DDB634CCBF95}" destId="{D7AC04C0-F67A-4C77-9F58-4DBA0E3E0C76}" srcOrd="0" destOrd="0" presId="urn:microsoft.com/office/officeart/2018/2/layout/IconVerticalSolidList"/>
    <dgm:cxn modelId="{03A03476-67B7-454F-876B-D22BCB62291A}" srcId="{55BACC37-4152-4F56-A766-8C1853EEB376}" destId="{7595E490-5D2E-4B7A-B0BD-567137DFF584}" srcOrd="0" destOrd="0" parTransId="{569015CA-52AE-4D18-912B-7E7E3EF22EDD}" sibTransId="{F7F165FE-F4FF-4380-A7B6-DD548A86C50B}"/>
    <dgm:cxn modelId="{DDADE276-E25D-44AA-9266-C8137B02AF20}" srcId="{55BACC37-4152-4F56-A766-8C1853EEB376}" destId="{D2286B41-A1AC-4FA5-B8E8-DDB634CCBF95}" srcOrd="4" destOrd="0" parTransId="{318E6FBA-2ABA-42BA-AE0E-3FAB411CFE0D}" sibTransId="{FA08C9A7-EE26-4A06-9154-2E8ED8ABAAD3}"/>
    <dgm:cxn modelId="{B4ABB981-7397-454D-BD24-C51EE19581B4}" type="presOf" srcId="{F279F157-D278-434C-9FF6-95759A62B107}" destId="{D5963EB7-EDFD-4763-A2BC-4D9560F8694C}" srcOrd="0" destOrd="0" presId="urn:microsoft.com/office/officeart/2018/2/layout/IconVerticalSolidList"/>
    <dgm:cxn modelId="{F5C35587-F867-477A-8B55-F880C8284240}" type="presOf" srcId="{E03AE39F-6C77-4719-82AA-A492DD92B2A7}" destId="{FE825B27-BF00-43A0-8076-A380236E0324}" srcOrd="0" destOrd="0" presId="urn:microsoft.com/office/officeart/2018/2/layout/IconVerticalSolidList"/>
    <dgm:cxn modelId="{8F7F6288-6362-434A-8447-5082DD2FFD8E}" type="presOf" srcId="{6F0D2FAE-71A2-4760-80EC-9FA6470020B5}" destId="{0CC6D483-9A4A-4646-81F7-1A89FCC42044}" srcOrd="0" destOrd="0" presId="urn:microsoft.com/office/officeart/2018/2/layout/IconVerticalSolidList"/>
    <dgm:cxn modelId="{0091D192-CAFA-4397-9888-5B2E9713F959}" srcId="{55BACC37-4152-4F56-A766-8C1853EEB376}" destId="{6F0D2FAE-71A2-4760-80EC-9FA6470020B5}" srcOrd="3" destOrd="0" parTransId="{64175D38-1311-41EC-B423-067FC9246275}" sibTransId="{520BD11A-DCAB-4907-9833-0F4E3020CACF}"/>
    <dgm:cxn modelId="{ABEE8F9E-87BE-42A9-9EBD-2D80F131F793}" type="presOf" srcId="{706B290A-DE05-4803-BB47-9F934F85463D}" destId="{98325475-A64F-4A56-A8D8-9BF4A3BF1FDC}" srcOrd="0" destOrd="0" presId="urn:microsoft.com/office/officeart/2018/2/layout/IconVerticalSolidList"/>
    <dgm:cxn modelId="{19F9C6A4-ADC1-4290-BFB2-1C8D8500F635}" srcId="{55BACC37-4152-4F56-A766-8C1853EEB376}" destId="{E03AE39F-6C77-4719-82AA-A492DD92B2A7}" srcOrd="2" destOrd="0" parTransId="{0625BA5E-08BF-41F2-A925-84FA376C6B3D}" sibTransId="{F590F2A0-E597-42DF-BEEB-5E1A02EA04CE}"/>
    <dgm:cxn modelId="{6C0DAEB5-5435-4755-9A68-E21ADAC2B0D9}" type="presOf" srcId="{7595E490-5D2E-4B7A-B0BD-567137DFF584}" destId="{6E40EBD8-0223-4DFD-9FDD-14B7A8F604DB}" srcOrd="0" destOrd="0" presId="urn:microsoft.com/office/officeart/2018/2/layout/IconVerticalSolidList"/>
    <dgm:cxn modelId="{7FA50CEC-2AB7-445C-9CB2-A0BAE69A57B9}" type="presOf" srcId="{55BACC37-4152-4F56-A766-8C1853EEB376}" destId="{050CA1FC-657E-4CE0-B72B-12D5087EBA65}" srcOrd="0" destOrd="0" presId="urn:microsoft.com/office/officeart/2018/2/layout/IconVerticalSolidList"/>
    <dgm:cxn modelId="{941DBA28-C74B-4811-955F-1AD10A51E968}" type="presParOf" srcId="{050CA1FC-657E-4CE0-B72B-12D5087EBA65}" destId="{BE585457-8DD8-4554-9F28-21D458DEEB99}" srcOrd="0" destOrd="0" presId="urn:microsoft.com/office/officeart/2018/2/layout/IconVerticalSolidList"/>
    <dgm:cxn modelId="{E15A188F-B0D9-4645-BB6A-A878012FFE00}" type="presParOf" srcId="{BE585457-8DD8-4554-9F28-21D458DEEB99}" destId="{5D256AD5-2DB3-4C8B-9F1C-BBC0EA107E28}" srcOrd="0" destOrd="0" presId="urn:microsoft.com/office/officeart/2018/2/layout/IconVerticalSolidList"/>
    <dgm:cxn modelId="{5850343E-54ED-4CC8-84AF-3A9D30CECBB0}" type="presParOf" srcId="{BE585457-8DD8-4554-9F28-21D458DEEB99}" destId="{A3ED40EE-336B-4690-A255-27E90D995504}" srcOrd="1" destOrd="0" presId="urn:microsoft.com/office/officeart/2018/2/layout/IconVerticalSolidList"/>
    <dgm:cxn modelId="{D1C7AD1F-748A-4CD1-A8DB-2C3B7D4E8F8F}" type="presParOf" srcId="{BE585457-8DD8-4554-9F28-21D458DEEB99}" destId="{50ACD853-4D1C-4CB8-8262-0028C462215C}" srcOrd="2" destOrd="0" presId="urn:microsoft.com/office/officeart/2018/2/layout/IconVerticalSolidList"/>
    <dgm:cxn modelId="{5C2D8141-73A1-4AA0-8CF4-070D17337B57}" type="presParOf" srcId="{BE585457-8DD8-4554-9F28-21D458DEEB99}" destId="{6E40EBD8-0223-4DFD-9FDD-14B7A8F604DB}" srcOrd="3" destOrd="0" presId="urn:microsoft.com/office/officeart/2018/2/layout/IconVerticalSolidList"/>
    <dgm:cxn modelId="{F7C8EC5B-C9C4-4BCB-B769-D8C127ECF56A}" type="presParOf" srcId="{050CA1FC-657E-4CE0-B72B-12D5087EBA65}" destId="{20539028-2260-4411-B2EA-A13BC41C3E5C}" srcOrd="1" destOrd="0" presId="urn:microsoft.com/office/officeart/2018/2/layout/IconVerticalSolidList"/>
    <dgm:cxn modelId="{1BE1079D-61A4-413A-AD60-A9B497DC411C}" type="presParOf" srcId="{050CA1FC-657E-4CE0-B72B-12D5087EBA65}" destId="{1ED64C51-CAA9-41D3-891A-A1271D0AF885}" srcOrd="2" destOrd="0" presId="urn:microsoft.com/office/officeart/2018/2/layout/IconVerticalSolidList"/>
    <dgm:cxn modelId="{10EF22E0-04BD-4CF5-8149-375CFAAA572F}" type="presParOf" srcId="{1ED64C51-CAA9-41D3-891A-A1271D0AF885}" destId="{C6221BE0-1E4C-4949-85D3-85B4875A19ED}" srcOrd="0" destOrd="0" presId="urn:microsoft.com/office/officeart/2018/2/layout/IconVerticalSolidList"/>
    <dgm:cxn modelId="{FCECCE43-9424-4583-BED0-A95BAC96B045}" type="presParOf" srcId="{1ED64C51-CAA9-41D3-891A-A1271D0AF885}" destId="{68B038B1-935E-4970-A587-D4776BEC4846}" srcOrd="1" destOrd="0" presId="urn:microsoft.com/office/officeart/2018/2/layout/IconVerticalSolidList"/>
    <dgm:cxn modelId="{FEA4E98D-CD66-499D-91BB-C8F9A21EE546}" type="presParOf" srcId="{1ED64C51-CAA9-41D3-891A-A1271D0AF885}" destId="{E46D6332-61AB-4F24-8A82-B33F04B66B23}" srcOrd="2" destOrd="0" presId="urn:microsoft.com/office/officeart/2018/2/layout/IconVerticalSolidList"/>
    <dgm:cxn modelId="{F519C61C-544D-41F1-9122-A47EB1463DDC}" type="presParOf" srcId="{1ED64C51-CAA9-41D3-891A-A1271D0AF885}" destId="{D5963EB7-EDFD-4763-A2BC-4D9560F8694C}" srcOrd="3" destOrd="0" presId="urn:microsoft.com/office/officeart/2018/2/layout/IconVerticalSolidList"/>
    <dgm:cxn modelId="{8FC53F16-7BF7-4A3A-B554-5EE19B4658F7}" type="presParOf" srcId="{050CA1FC-657E-4CE0-B72B-12D5087EBA65}" destId="{17EF0F0D-0D47-4BF7-ACB0-BD33BACF78A3}" srcOrd="3" destOrd="0" presId="urn:microsoft.com/office/officeart/2018/2/layout/IconVerticalSolidList"/>
    <dgm:cxn modelId="{D01C0541-62BC-4D2E-9C7A-CA473B78518E}" type="presParOf" srcId="{050CA1FC-657E-4CE0-B72B-12D5087EBA65}" destId="{DD3B044D-3EAC-47E0-B46B-7262DD98B9FC}" srcOrd="4" destOrd="0" presId="urn:microsoft.com/office/officeart/2018/2/layout/IconVerticalSolidList"/>
    <dgm:cxn modelId="{778AC29E-98DB-400E-AF0C-01A1637E97A2}" type="presParOf" srcId="{DD3B044D-3EAC-47E0-B46B-7262DD98B9FC}" destId="{8E05EB85-E15D-4976-A757-77B3817B724E}" srcOrd="0" destOrd="0" presId="urn:microsoft.com/office/officeart/2018/2/layout/IconVerticalSolidList"/>
    <dgm:cxn modelId="{A18D42E8-1E10-4D50-8F4D-E41A93BBB255}" type="presParOf" srcId="{DD3B044D-3EAC-47E0-B46B-7262DD98B9FC}" destId="{CFDC52E6-4958-4C95-B51B-CC3EDC82B8AF}" srcOrd="1" destOrd="0" presId="urn:microsoft.com/office/officeart/2018/2/layout/IconVerticalSolidList"/>
    <dgm:cxn modelId="{7D5FAF86-E167-422E-BE37-DDF29CED7E04}" type="presParOf" srcId="{DD3B044D-3EAC-47E0-B46B-7262DD98B9FC}" destId="{0539A1D5-0442-488B-B6BB-49B07569697C}" srcOrd="2" destOrd="0" presId="urn:microsoft.com/office/officeart/2018/2/layout/IconVerticalSolidList"/>
    <dgm:cxn modelId="{743BC03D-533C-4C96-8AE2-3ABCE939AF15}" type="presParOf" srcId="{DD3B044D-3EAC-47E0-B46B-7262DD98B9FC}" destId="{FE825B27-BF00-43A0-8076-A380236E0324}" srcOrd="3" destOrd="0" presId="urn:microsoft.com/office/officeart/2018/2/layout/IconVerticalSolidList"/>
    <dgm:cxn modelId="{3F987077-F822-4B53-A068-0C4E47CFA7C1}" type="presParOf" srcId="{050CA1FC-657E-4CE0-B72B-12D5087EBA65}" destId="{18E8F78E-DE9E-4026-9A89-1DDDA8D78643}" srcOrd="5" destOrd="0" presId="urn:microsoft.com/office/officeart/2018/2/layout/IconVerticalSolidList"/>
    <dgm:cxn modelId="{47A18483-E871-4B5E-92BC-A461F4836956}" type="presParOf" srcId="{050CA1FC-657E-4CE0-B72B-12D5087EBA65}" destId="{91A61973-FA7E-47C6-AB48-A3FB5D012FC5}" srcOrd="6" destOrd="0" presId="urn:microsoft.com/office/officeart/2018/2/layout/IconVerticalSolidList"/>
    <dgm:cxn modelId="{9EC0138D-56D1-4DBC-9AEA-433E2BC500A8}" type="presParOf" srcId="{91A61973-FA7E-47C6-AB48-A3FB5D012FC5}" destId="{274998CC-F5AF-4837-9EE6-7792224DFE42}" srcOrd="0" destOrd="0" presId="urn:microsoft.com/office/officeart/2018/2/layout/IconVerticalSolidList"/>
    <dgm:cxn modelId="{64417EBE-4423-4AFC-8D41-B27D90ABDD14}" type="presParOf" srcId="{91A61973-FA7E-47C6-AB48-A3FB5D012FC5}" destId="{E92F367B-3399-4F0E-9AB3-C30F1310BC68}" srcOrd="1" destOrd="0" presId="urn:microsoft.com/office/officeart/2018/2/layout/IconVerticalSolidList"/>
    <dgm:cxn modelId="{8683BEA8-C7C4-4367-BD11-32ACE01C7A45}" type="presParOf" srcId="{91A61973-FA7E-47C6-AB48-A3FB5D012FC5}" destId="{99D2874B-9290-4815-B6CB-794F0219EBDD}" srcOrd="2" destOrd="0" presId="urn:microsoft.com/office/officeart/2018/2/layout/IconVerticalSolidList"/>
    <dgm:cxn modelId="{4BAE4180-33A5-495C-B9AD-46640A1AAC88}" type="presParOf" srcId="{91A61973-FA7E-47C6-AB48-A3FB5D012FC5}" destId="{0CC6D483-9A4A-4646-81F7-1A89FCC42044}" srcOrd="3" destOrd="0" presId="urn:microsoft.com/office/officeart/2018/2/layout/IconVerticalSolidList"/>
    <dgm:cxn modelId="{461D2CBC-F67F-455D-AB2B-3A2D80753994}" type="presParOf" srcId="{050CA1FC-657E-4CE0-B72B-12D5087EBA65}" destId="{2CC0D924-D113-4960-8274-996F29A64F9D}" srcOrd="7" destOrd="0" presId="urn:microsoft.com/office/officeart/2018/2/layout/IconVerticalSolidList"/>
    <dgm:cxn modelId="{E7E2F0A4-6049-409B-8333-9A6F2F57FFD9}" type="presParOf" srcId="{050CA1FC-657E-4CE0-B72B-12D5087EBA65}" destId="{61BC04C2-9859-43CA-A549-C906B088746A}" srcOrd="8" destOrd="0" presId="urn:microsoft.com/office/officeart/2018/2/layout/IconVerticalSolidList"/>
    <dgm:cxn modelId="{6DA0F21A-F30C-400C-8D4A-11AC7F9FF726}" type="presParOf" srcId="{61BC04C2-9859-43CA-A549-C906B088746A}" destId="{CA5CF0B9-B747-4144-A8B1-8B9F622435C3}" srcOrd="0" destOrd="0" presId="urn:microsoft.com/office/officeart/2018/2/layout/IconVerticalSolidList"/>
    <dgm:cxn modelId="{CA852B99-5397-4323-9E3F-01A4C123703D}" type="presParOf" srcId="{61BC04C2-9859-43CA-A549-C906B088746A}" destId="{AAA5D35C-FA83-4E70-90F7-EC8A91A6EFF4}" srcOrd="1" destOrd="0" presId="urn:microsoft.com/office/officeart/2018/2/layout/IconVerticalSolidList"/>
    <dgm:cxn modelId="{523B1BF2-25C6-4811-94FA-572773A1690A}" type="presParOf" srcId="{61BC04C2-9859-43CA-A549-C906B088746A}" destId="{EE5B2460-1626-4BBE-8812-D51B052CEC18}" srcOrd="2" destOrd="0" presId="urn:microsoft.com/office/officeart/2018/2/layout/IconVerticalSolidList"/>
    <dgm:cxn modelId="{086ED82B-E3DD-4FEE-B8E3-4DEF8A481590}" type="presParOf" srcId="{61BC04C2-9859-43CA-A549-C906B088746A}" destId="{D7AC04C0-F67A-4C77-9F58-4DBA0E3E0C76}" srcOrd="3" destOrd="0" presId="urn:microsoft.com/office/officeart/2018/2/layout/IconVerticalSolidList"/>
    <dgm:cxn modelId="{B5C0F056-BAE4-4E9E-B60B-167708BA41D3}" type="presParOf" srcId="{050CA1FC-657E-4CE0-B72B-12D5087EBA65}" destId="{A03ED41A-2B5E-40E7-93F4-2BD6239D8AF2}" srcOrd="9" destOrd="0" presId="urn:microsoft.com/office/officeart/2018/2/layout/IconVerticalSolidList"/>
    <dgm:cxn modelId="{899B0ADB-0301-4C3C-AF68-FE59F9AF386C}" type="presParOf" srcId="{050CA1FC-657E-4CE0-B72B-12D5087EBA65}" destId="{21C0E5E4-4A27-4E70-B9EE-3D34348FF564}" srcOrd="10" destOrd="0" presId="urn:microsoft.com/office/officeart/2018/2/layout/IconVerticalSolidList"/>
    <dgm:cxn modelId="{CDFE08CC-7C0F-4EE8-810B-C0FFA2873873}" type="presParOf" srcId="{21C0E5E4-4A27-4E70-B9EE-3D34348FF564}" destId="{703FA889-3AFF-4D16-8B18-7246BD69A9CB}" srcOrd="0" destOrd="0" presId="urn:microsoft.com/office/officeart/2018/2/layout/IconVerticalSolidList"/>
    <dgm:cxn modelId="{0B2E6181-7F09-4BA0-9A67-FE1EBDAA2F1C}" type="presParOf" srcId="{21C0E5E4-4A27-4E70-B9EE-3D34348FF564}" destId="{E3D44ABC-B474-4439-978B-0DD6F101A1E1}" srcOrd="1" destOrd="0" presId="urn:microsoft.com/office/officeart/2018/2/layout/IconVerticalSolidList"/>
    <dgm:cxn modelId="{76BB03DC-B48C-4044-B97A-8DBA92C577A0}" type="presParOf" srcId="{21C0E5E4-4A27-4E70-B9EE-3D34348FF564}" destId="{D23F0B13-47F6-4A6C-B425-0EEA58D74AF0}" srcOrd="2" destOrd="0" presId="urn:microsoft.com/office/officeart/2018/2/layout/IconVerticalSolidList"/>
    <dgm:cxn modelId="{FFDD5CF4-C931-4939-82AF-843FC7E36B36}" type="presParOf" srcId="{21C0E5E4-4A27-4E70-B9EE-3D34348FF564}" destId="{98325475-A64F-4A56-A8D8-9BF4A3BF1FD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77D48ADE-4F2F-478A-A742-9C00FC84093A}"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14C76563-9E09-4E3B-BE9B-6C03116FF396}">
      <dgm:prSet/>
      <dgm:spPr/>
      <dgm:t>
        <a:bodyPr/>
        <a:lstStyle/>
        <a:p>
          <a:pPr>
            <a:lnSpc>
              <a:spcPct val="100000"/>
            </a:lnSpc>
          </a:pPr>
          <a:r>
            <a:rPr lang="en-GB" dirty="0"/>
            <a:t>Try to find three examples of physical servers from different </a:t>
          </a:r>
          <a:r>
            <a:rPr lang="en-GB" dirty="0" err="1"/>
            <a:t>maufacturers</a:t>
          </a:r>
          <a:r>
            <a:rPr lang="en-GB" dirty="0"/>
            <a:t>.</a:t>
          </a:r>
          <a:endParaRPr lang="en-US" dirty="0"/>
        </a:p>
      </dgm:t>
    </dgm:pt>
    <dgm:pt modelId="{3646350E-419C-4689-AD9C-E327CFABF47F}" type="parTrans" cxnId="{7A393C72-7616-4825-9153-DAAB8EF0E249}">
      <dgm:prSet/>
      <dgm:spPr/>
      <dgm:t>
        <a:bodyPr/>
        <a:lstStyle/>
        <a:p>
          <a:endParaRPr lang="en-US"/>
        </a:p>
      </dgm:t>
    </dgm:pt>
    <dgm:pt modelId="{D1EE8A95-6A47-4898-8E57-E9C6E5994242}" type="sibTrans" cxnId="{7A393C72-7616-4825-9153-DAAB8EF0E249}">
      <dgm:prSet/>
      <dgm:spPr/>
      <dgm:t>
        <a:bodyPr/>
        <a:lstStyle/>
        <a:p>
          <a:endParaRPr lang="en-US"/>
        </a:p>
      </dgm:t>
    </dgm:pt>
    <dgm:pt modelId="{54A3E159-B978-44EA-9F54-7A08EAC24A58}">
      <dgm:prSet/>
      <dgm:spPr/>
      <dgm:t>
        <a:bodyPr/>
        <a:lstStyle/>
        <a:p>
          <a:pPr>
            <a:lnSpc>
              <a:spcPct val="100000"/>
            </a:lnSpc>
          </a:pPr>
          <a:r>
            <a:rPr lang="en-GB" dirty="0"/>
            <a:t>For each server find out:</a:t>
          </a:r>
          <a:endParaRPr lang="en-US" dirty="0"/>
        </a:p>
      </dgm:t>
    </dgm:pt>
    <dgm:pt modelId="{115AB6B2-1BC4-4A02-8D50-7A20F847D63F}" type="parTrans" cxnId="{B13A5442-4C15-4E63-BE18-0C440AF6477D}">
      <dgm:prSet/>
      <dgm:spPr/>
      <dgm:t>
        <a:bodyPr/>
        <a:lstStyle/>
        <a:p>
          <a:endParaRPr lang="en-US"/>
        </a:p>
      </dgm:t>
    </dgm:pt>
    <dgm:pt modelId="{F79CD623-724A-4F40-9AB8-1D44308EE6BA}" type="sibTrans" cxnId="{B13A5442-4C15-4E63-BE18-0C440AF6477D}">
      <dgm:prSet/>
      <dgm:spPr/>
      <dgm:t>
        <a:bodyPr/>
        <a:lstStyle/>
        <a:p>
          <a:endParaRPr lang="en-US"/>
        </a:p>
      </dgm:t>
    </dgm:pt>
    <dgm:pt modelId="{4C946D1A-E02E-4D4A-B191-6CDE32299C0E}">
      <dgm:prSet/>
      <dgm:spPr/>
      <dgm:t>
        <a:bodyPr/>
        <a:lstStyle/>
        <a:p>
          <a:pPr>
            <a:lnSpc>
              <a:spcPct val="100000"/>
            </a:lnSpc>
          </a:pPr>
          <a:r>
            <a:rPr lang="en-GB" b="1" i="1" dirty="0"/>
            <a:t>The number and speed of the CPU’s</a:t>
          </a:r>
          <a:r>
            <a:rPr lang="en-GB" dirty="0"/>
            <a:t>.</a:t>
          </a:r>
          <a:endParaRPr lang="en-US" dirty="0"/>
        </a:p>
      </dgm:t>
    </dgm:pt>
    <dgm:pt modelId="{C5FBE625-CF9C-465A-95D1-14B98F9458C9}" type="parTrans" cxnId="{57A34DC2-5018-4C37-A078-2B7138622CCA}">
      <dgm:prSet/>
      <dgm:spPr/>
      <dgm:t>
        <a:bodyPr/>
        <a:lstStyle/>
        <a:p>
          <a:endParaRPr lang="en-US"/>
        </a:p>
      </dgm:t>
    </dgm:pt>
    <dgm:pt modelId="{32FB275E-7588-4F80-B766-E2F4A7A91063}" type="sibTrans" cxnId="{57A34DC2-5018-4C37-A078-2B7138622CCA}">
      <dgm:prSet/>
      <dgm:spPr/>
      <dgm:t>
        <a:bodyPr/>
        <a:lstStyle/>
        <a:p>
          <a:endParaRPr lang="en-US"/>
        </a:p>
      </dgm:t>
    </dgm:pt>
    <dgm:pt modelId="{10ADC664-672C-4BD3-A0FA-43D2D0EA8726}">
      <dgm:prSet/>
      <dgm:spPr/>
      <dgm:t>
        <a:bodyPr/>
        <a:lstStyle/>
        <a:p>
          <a:pPr>
            <a:lnSpc>
              <a:spcPct val="100000"/>
            </a:lnSpc>
          </a:pPr>
          <a:r>
            <a:rPr lang="en-GB" b="1" i="1" dirty="0"/>
            <a:t>The amount of main memory and disk space</a:t>
          </a:r>
          <a:r>
            <a:rPr lang="en-GB" dirty="0"/>
            <a:t>.</a:t>
          </a:r>
          <a:endParaRPr lang="en-US" dirty="0"/>
        </a:p>
      </dgm:t>
    </dgm:pt>
    <dgm:pt modelId="{0478E1C9-9EDE-41F6-BD4E-BF716709BC29}" type="parTrans" cxnId="{399CF1D1-543D-491D-AEC5-6CF5C3EC0B34}">
      <dgm:prSet/>
      <dgm:spPr/>
      <dgm:t>
        <a:bodyPr/>
        <a:lstStyle/>
        <a:p>
          <a:endParaRPr lang="en-US"/>
        </a:p>
      </dgm:t>
    </dgm:pt>
    <dgm:pt modelId="{30DA4F4C-B153-4390-B9B5-44D09316AD2D}" type="sibTrans" cxnId="{399CF1D1-543D-491D-AEC5-6CF5C3EC0B34}">
      <dgm:prSet/>
      <dgm:spPr/>
      <dgm:t>
        <a:bodyPr/>
        <a:lstStyle/>
        <a:p>
          <a:endParaRPr lang="en-US"/>
        </a:p>
      </dgm:t>
    </dgm:pt>
    <dgm:pt modelId="{33F5F5BF-2807-4210-9357-4C58045EDB7D}">
      <dgm:prSet/>
      <dgm:spPr/>
      <dgm:t>
        <a:bodyPr/>
        <a:lstStyle/>
        <a:p>
          <a:pPr>
            <a:lnSpc>
              <a:spcPct val="100000"/>
            </a:lnSpc>
          </a:pPr>
          <a:r>
            <a:rPr lang="en-US" dirty="0"/>
            <a:t>Can you identify any patterns from your research?</a:t>
          </a:r>
        </a:p>
      </dgm:t>
    </dgm:pt>
    <dgm:pt modelId="{C2F32227-DB0A-4548-BCE5-BA74040349F7}" type="parTrans" cxnId="{42EEF48A-124B-4663-B302-7AE9ED4F116A}">
      <dgm:prSet/>
      <dgm:spPr/>
      <dgm:t>
        <a:bodyPr/>
        <a:lstStyle/>
        <a:p>
          <a:endParaRPr lang="en-GB"/>
        </a:p>
      </dgm:t>
    </dgm:pt>
    <dgm:pt modelId="{31B2BE7F-4595-40EC-8F02-0CDD2C6297C0}" type="sibTrans" cxnId="{42EEF48A-124B-4663-B302-7AE9ED4F116A}">
      <dgm:prSet/>
      <dgm:spPr/>
      <dgm:t>
        <a:bodyPr/>
        <a:lstStyle/>
        <a:p>
          <a:endParaRPr lang="en-GB"/>
        </a:p>
      </dgm:t>
    </dgm:pt>
    <dgm:pt modelId="{ABBA0784-B354-483C-9AFA-4F2F0735DEF4}">
      <dgm:prSet/>
      <dgm:spPr/>
      <dgm:t>
        <a:bodyPr/>
        <a:lstStyle/>
        <a:p>
          <a:pPr>
            <a:lnSpc>
              <a:spcPct val="100000"/>
            </a:lnSpc>
          </a:pPr>
          <a:r>
            <a:rPr lang="en-US" b="1" i="1" dirty="0"/>
            <a:t>The cost of the server.</a:t>
          </a:r>
        </a:p>
      </dgm:t>
    </dgm:pt>
    <dgm:pt modelId="{3025592B-C9A3-4774-9FCF-5E129BA55378}" type="parTrans" cxnId="{A33F2DF6-1AD9-4BB5-93B1-F3D1D4F87D9E}">
      <dgm:prSet/>
      <dgm:spPr/>
      <dgm:t>
        <a:bodyPr/>
        <a:lstStyle/>
        <a:p>
          <a:endParaRPr lang="en-GB"/>
        </a:p>
      </dgm:t>
    </dgm:pt>
    <dgm:pt modelId="{7C3A58FF-3863-451A-8335-46C1B815C6BF}" type="sibTrans" cxnId="{A33F2DF6-1AD9-4BB5-93B1-F3D1D4F87D9E}">
      <dgm:prSet/>
      <dgm:spPr/>
      <dgm:t>
        <a:bodyPr/>
        <a:lstStyle/>
        <a:p>
          <a:endParaRPr lang="en-GB"/>
        </a:p>
      </dgm:t>
    </dgm:pt>
    <dgm:pt modelId="{031AD171-2BE9-44D2-8177-A8552ACE251C}" type="pres">
      <dgm:prSet presAssocID="{77D48ADE-4F2F-478A-A742-9C00FC84093A}" presName="root" presStyleCnt="0">
        <dgm:presLayoutVars>
          <dgm:dir/>
          <dgm:resizeHandles val="exact"/>
        </dgm:presLayoutVars>
      </dgm:prSet>
      <dgm:spPr/>
    </dgm:pt>
    <dgm:pt modelId="{224B3EBA-B812-42E4-B460-E5A8A7C0BF61}" type="pres">
      <dgm:prSet presAssocID="{14C76563-9E09-4E3B-BE9B-6C03116FF396}" presName="compNode" presStyleCnt="0"/>
      <dgm:spPr/>
    </dgm:pt>
    <dgm:pt modelId="{2F010705-0A78-4444-9497-504A927ACC57}" type="pres">
      <dgm:prSet presAssocID="{14C76563-9E09-4E3B-BE9B-6C03116FF396}" presName="bgRect" presStyleLbl="bgShp" presStyleIdx="0" presStyleCnt="6"/>
      <dgm:spPr/>
    </dgm:pt>
    <dgm:pt modelId="{C495D863-63E4-416C-BD00-E9CDA615F04D}" type="pres">
      <dgm:prSet presAssocID="{14C76563-9E09-4E3B-BE9B-6C03116FF39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ble"/>
        </a:ext>
      </dgm:extLst>
    </dgm:pt>
    <dgm:pt modelId="{4756A228-2420-486A-9F42-134438796045}" type="pres">
      <dgm:prSet presAssocID="{14C76563-9E09-4E3B-BE9B-6C03116FF396}" presName="spaceRect" presStyleCnt="0"/>
      <dgm:spPr/>
    </dgm:pt>
    <dgm:pt modelId="{EC63C6FD-3757-4FD6-8652-A07046DCA751}" type="pres">
      <dgm:prSet presAssocID="{14C76563-9E09-4E3B-BE9B-6C03116FF396}" presName="parTx" presStyleLbl="revTx" presStyleIdx="0" presStyleCnt="6">
        <dgm:presLayoutVars>
          <dgm:chMax val="0"/>
          <dgm:chPref val="0"/>
        </dgm:presLayoutVars>
      </dgm:prSet>
      <dgm:spPr/>
    </dgm:pt>
    <dgm:pt modelId="{0E0C3679-D0FE-4ADD-BC99-6EB0159FE85F}" type="pres">
      <dgm:prSet presAssocID="{D1EE8A95-6A47-4898-8E57-E9C6E5994242}" presName="sibTrans" presStyleCnt="0"/>
      <dgm:spPr/>
    </dgm:pt>
    <dgm:pt modelId="{4B2C689D-030B-43A4-8B1B-063DA38BDA67}" type="pres">
      <dgm:prSet presAssocID="{54A3E159-B978-44EA-9F54-7A08EAC24A58}" presName="compNode" presStyleCnt="0"/>
      <dgm:spPr/>
    </dgm:pt>
    <dgm:pt modelId="{A39B1A46-7F06-423A-A288-0AF28381EF46}" type="pres">
      <dgm:prSet presAssocID="{54A3E159-B978-44EA-9F54-7A08EAC24A58}" presName="bgRect" presStyleLbl="bgShp" presStyleIdx="1" presStyleCnt="6"/>
      <dgm:spPr/>
    </dgm:pt>
    <dgm:pt modelId="{24FD7BD0-4172-4B9F-9C8A-424CB68CE258}" type="pres">
      <dgm:prSet presAssocID="{54A3E159-B978-44EA-9F54-7A08EAC24A5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aze"/>
        </a:ext>
      </dgm:extLst>
    </dgm:pt>
    <dgm:pt modelId="{C6BA9FD5-215C-410E-BE1A-22EFE9CB4F9B}" type="pres">
      <dgm:prSet presAssocID="{54A3E159-B978-44EA-9F54-7A08EAC24A58}" presName="spaceRect" presStyleCnt="0"/>
      <dgm:spPr/>
    </dgm:pt>
    <dgm:pt modelId="{5D5E3185-CDF9-43CE-B3C6-7366A1D6985A}" type="pres">
      <dgm:prSet presAssocID="{54A3E159-B978-44EA-9F54-7A08EAC24A58}" presName="parTx" presStyleLbl="revTx" presStyleIdx="1" presStyleCnt="6">
        <dgm:presLayoutVars>
          <dgm:chMax val="0"/>
          <dgm:chPref val="0"/>
        </dgm:presLayoutVars>
      </dgm:prSet>
      <dgm:spPr/>
    </dgm:pt>
    <dgm:pt modelId="{BF93453E-F3D0-4AE5-8DE1-C3EDE77D0823}" type="pres">
      <dgm:prSet presAssocID="{F79CD623-724A-4F40-9AB8-1D44308EE6BA}" presName="sibTrans" presStyleCnt="0"/>
      <dgm:spPr/>
    </dgm:pt>
    <dgm:pt modelId="{EB7340AB-0CFB-417F-A2D0-87AA5766D8EF}" type="pres">
      <dgm:prSet presAssocID="{4C946D1A-E02E-4D4A-B191-6CDE32299C0E}" presName="compNode" presStyleCnt="0"/>
      <dgm:spPr/>
    </dgm:pt>
    <dgm:pt modelId="{1CDCAF53-5722-4E5A-95DE-5F173C3273CA}" type="pres">
      <dgm:prSet presAssocID="{4C946D1A-E02E-4D4A-B191-6CDE32299C0E}" presName="bgRect" presStyleLbl="bgShp" presStyleIdx="2" presStyleCnt="6"/>
      <dgm:spPr/>
    </dgm:pt>
    <dgm:pt modelId="{31A955F6-2CAE-4750-940F-B3E24303C151}" type="pres">
      <dgm:prSet presAssocID="{4C946D1A-E02E-4D4A-B191-6CDE32299C0E}"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ity"/>
        </a:ext>
      </dgm:extLst>
    </dgm:pt>
    <dgm:pt modelId="{2F0C9125-9105-4541-A727-713B59C51559}" type="pres">
      <dgm:prSet presAssocID="{4C946D1A-E02E-4D4A-B191-6CDE32299C0E}" presName="spaceRect" presStyleCnt="0"/>
      <dgm:spPr/>
    </dgm:pt>
    <dgm:pt modelId="{4E7BC250-5E5F-4C47-AC72-E107F40E9673}" type="pres">
      <dgm:prSet presAssocID="{4C946D1A-E02E-4D4A-B191-6CDE32299C0E}" presName="parTx" presStyleLbl="revTx" presStyleIdx="2" presStyleCnt="6">
        <dgm:presLayoutVars>
          <dgm:chMax val="0"/>
          <dgm:chPref val="0"/>
        </dgm:presLayoutVars>
      </dgm:prSet>
      <dgm:spPr/>
    </dgm:pt>
    <dgm:pt modelId="{441A6609-FC33-4A08-B570-D96188D28F9F}" type="pres">
      <dgm:prSet presAssocID="{32FB275E-7588-4F80-B766-E2F4A7A91063}" presName="sibTrans" presStyleCnt="0"/>
      <dgm:spPr/>
    </dgm:pt>
    <dgm:pt modelId="{63B24BD1-3E7E-486E-95D3-FA66B022E425}" type="pres">
      <dgm:prSet presAssocID="{10ADC664-672C-4BD3-A0FA-43D2D0EA8726}" presName="compNode" presStyleCnt="0"/>
      <dgm:spPr/>
    </dgm:pt>
    <dgm:pt modelId="{72A3306C-850B-4595-AC65-089C472D30B5}" type="pres">
      <dgm:prSet presAssocID="{10ADC664-672C-4BD3-A0FA-43D2D0EA8726}" presName="bgRect" presStyleLbl="bgShp" presStyleIdx="3" presStyleCnt="6"/>
      <dgm:spPr/>
    </dgm:pt>
    <dgm:pt modelId="{BF3A4258-DFD3-4484-9CFB-D699ECA9EB90}" type="pres">
      <dgm:prSet presAssocID="{10ADC664-672C-4BD3-A0FA-43D2D0EA8726}"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oney"/>
        </a:ext>
      </dgm:extLst>
    </dgm:pt>
    <dgm:pt modelId="{DA122901-4DEE-49B4-8B34-69AC8F979785}" type="pres">
      <dgm:prSet presAssocID="{10ADC664-672C-4BD3-A0FA-43D2D0EA8726}" presName="spaceRect" presStyleCnt="0"/>
      <dgm:spPr/>
    </dgm:pt>
    <dgm:pt modelId="{B3BCB6B0-BFA4-4A78-BBC4-F6127E43EF4A}" type="pres">
      <dgm:prSet presAssocID="{10ADC664-672C-4BD3-A0FA-43D2D0EA8726}" presName="parTx" presStyleLbl="revTx" presStyleIdx="3" presStyleCnt="6">
        <dgm:presLayoutVars>
          <dgm:chMax val="0"/>
          <dgm:chPref val="0"/>
        </dgm:presLayoutVars>
      </dgm:prSet>
      <dgm:spPr/>
    </dgm:pt>
    <dgm:pt modelId="{122AFCC3-E653-4CE2-8FC1-8752C4A45FAB}" type="pres">
      <dgm:prSet presAssocID="{30DA4F4C-B153-4390-B9B5-44D09316AD2D}" presName="sibTrans" presStyleCnt="0"/>
      <dgm:spPr/>
    </dgm:pt>
    <dgm:pt modelId="{517D64EB-A3EF-4560-93B4-E28447C4D756}" type="pres">
      <dgm:prSet presAssocID="{ABBA0784-B354-483C-9AFA-4F2F0735DEF4}" presName="compNode" presStyleCnt="0"/>
      <dgm:spPr/>
    </dgm:pt>
    <dgm:pt modelId="{E424EB01-622A-4970-81AB-9032952EC874}" type="pres">
      <dgm:prSet presAssocID="{ABBA0784-B354-483C-9AFA-4F2F0735DEF4}" presName="bgRect" presStyleLbl="bgShp" presStyleIdx="4" presStyleCnt="6"/>
      <dgm:spPr/>
    </dgm:pt>
    <dgm:pt modelId="{A1B695FC-A5E2-421E-80C7-EBD42EDE4027}" type="pres">
      <dgm:prSet presAssocID="{ABBA0784-B354-483C-9AFA-4F2F0735DEF4}" presName="iconRect" presStyleLbl="node1" presStyleIdx="4" presStyleCnt="6"/>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Pound with solid fill"/>
        </a:ext>
      </dgm:extLst>
    </dgm:pt>
    <dgm:pt modelId="{1554287F-17C6-4C12-97E2-C5A2188CB014}" type="pres">
      <dgm:prSet presAssocID="{ABBA0784-B354-483C-9AFA-4F2F0735DEF4}" presName="spaceRect" presStyleCnt="0"/>
      <dgm:spPr/>
    </dgm:pt>
    <dgm:pt modelId="{38965C63-8456-4E75-9EAF-C07DFC40EC14}" type="pres">
      <dgm:prSet presAssocID="{ABBA0784-B354-483C-9AFA-4F2F0735DEF4}" presName="parTx" presStyleLbl="revTx" presStyleIdx="4" presStyleCnt="6">
        <dgm:presLayoutVars>
          <dgm:chMax val="0"/>
          <dgm:chPref val="0"/>
        </dgm:presLayoutVars>
      </dgm:prSet>
      <dgm:spPr/>
    </dgm:pt>
    <dgm:pt modelId="{D7785121-2A0F-41FC-9D91-B737604E16AB}" type="pres">
      <dgm:prSet presAssocID="{7C3A58FF-3863-451A-8335-46C1B815C6BF}" presName="sibTrans" presStyleCnt="0"/>
      <dgm:spPr/>
    </dgm:pt>
    <dgm:pt modelId="{6893D1E5-8A18-4BE8-A4E1-C58D3FC22474}" type="pres">
      <dgm:prSet presAssocID="{33F5F5BF-2807-4210-9357-4C58045EDB7D}" presName="compNode" presStyleCnt="0"/>
      <dgm:spPr/>
    </dgm:pt>
    <dgm:pt modelId="{957F72AD-77F0-49E3-93BF-152F50F24722}" type="pres">
      <dgm:prSet presAssocID="{33F5F5BF-2807-4210-9357-4C58045EDB7D}" presName="bgRect" presStyleLbl="bgShp" presStyleIdx="5" presStyleCnt="6"/>
      <dgm:spPr/>
    </dgm:pt>
    <dgm:pt modelId="{12D4FCE0-B796-47DE-808A-06194A894792}" type="pres">
      <dgm:prSet presAssocID="{33F5F5BF-2807-4210-9357-4C58045EDB7D}"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Database outline"/>
        </a:ext>
      </dgm:extLst>
    </dgm:pt>
    <dgm:pt modelId="{44325954-E192-40C4-A2E5-08A356DA7F70}" type="pres">
      <dgm:prSet presAssocID="{33F5F5BF-2807-4210-9357-4C58045EDB7D}" presName="spaceRect" presStyleCnt="0"/>
      <dgm:spPr/>
    </dgm:pt>
    <dgm:pt modelId="{8213132C-5A9D-4181-8963-415E5E9E62CC}" type="pres">
      <dgm:prSet presAssocID="{33F5F5BF-2807-4210-9357-4C58045EDB7D}" presName="parTx" presStyleLbl="revTx" presStyleIdx="5" presStyleCnt="6">
        <dgm:presLayoutVars>
          <dgm:chMax val="0"/>
          <dgm:chPref val="0"/>
        </dgm:presLayoutVars>
      </dgm:prSet>
      <dgm:spPr/>
    </dgm:pt>
  </dgm:ptLst>
  <dgm:cxnLst>
    <dgm:cxn modelId="{B102F808-66BF-4940-A905-8E7FE6200A6A}" type="presOf" srcId="{33F5F5BF-2807-4210-9357-4C58045EDB7D}" destId="{8213132C-5A9D-4181-8963-415E5E9E62CC}" srcOrd="0" destOrd="0" presId="urn:microsoft.com/office/officeart/2018/2/layout/IconVerticalSolidList"/>
    <dgm:cxn modelId="{2C663E2C-487B-4759-9B32-D296B9613A05}" type="presOf" srcId="{ABBA0784-B354-483C-9AFA-4F2F0735DEF4}" destId="{38965C63-8456-4E75-9EAF-C07DFC40EC14}" srcOrd="0" destOrd="0" presId="urn:microsoft.com/office/officeart/2018/2/layout/IconVerticalSolidList"/>
    <dgm:cxn modelId="{8A7BD141-293F-420D-971D-18678F82AFD1}" type="presOf" srcId="{77D48ADE-4F2F-478A-A742-9C00FC84093A}" destId="{031AD171-2BE9-44D2-8177-A8552ACE251C}" srcOrd="0" destOrd="0" presId="urn:microsoft.com/office/officeart/2018/2/layout/IconVerticalSolidList"/>
    <dgm:cxn modelId="{B13A5442-4C15-4E63-BE18-0C440AF6477D}" srcId="{77D48ADE-4F2F-478A-A742-9C00FC84093A}" destId="{54A3E159-B978-44EA-9F54-7A08EAC24A58}" srcOrd="1" destOrd="0" parTransId="{115AB6B2-1BC4-4A02-8D50-7A20F847D63F}" sibTransId="{F79CD623-724A-4F40-9AB8-1D44308EE6BA}"/>
    <dgm:cxn modelId="{7A393C72-7616-4825-9153-DAAB8EF0E249}" srcId="{77D48ADE-4F2F-478A-A742-9C00FC84093A}" destId="{14C76563-9E09-4E3B-BE9B-6C03116FF396}" srcOrd="0" destOrd="0" parTransId="{3646350E-419C-4689-AD9C-E327CFABF47F}" sibTransId="{D1EE8A95-6A47-4898-8E57-E9C6E5994242}"/>
    <dgm:cxn modelId="{2D425B7A-4DB6-465C-9CD6-C5CB2FEAEE52}" type="presOf" srcId="{14C76563-9E09-4E3B-BE9B-6C03116FF396}" destId="{EC63C6FD-3757-4FD6-8652-A07046DCA751}" srcOrd="0" destOrd="0" presId="urn:microsoft.com/office/officeart/2018/2/layout/IconVerticalSolidList"/>
    <dgm:cxn modelId="{1AED3385-ACBF-4692-A041-E03B59ACF1FC}" type="presOf" srcId="{10ADC664-672C-4BD3-A0FA-43D2D0EA8726}" destId="{B3BCB6B0-BFA4-4A78-BBC4-F6127E43EF4A}" srcOrd="0" destOrd="0" presId="urn:microsoft.com/office/officeart/2018/2/layout/IconVerticalSolidList"/>
    <dgm:cxn modelId="{42EEF48A-124B-4663-B302-7AE9ED4F116A}" srcId="{77D48ADE-4F2F-478A-A742-9C00FC84093A}" destId="{33F5F5BF-2807-4210-9357-4C58045EDB7D}" srcOrd="5" destOrd="0" parTransId="{C2F32227-DB0A-4548-BCE5-BA74040349F7}" sibTransId="{31B2BE7F-4595-40EC-8F02-0CDD2C6297C0}"/>
    <dgm:cxn modelId="{8A9EB7A9-234E-4254-AD46-084262FF4B5D}" type="presOf" srcId="{54A3E159-B978-44EA-9F54-7A08EAC24A58}" destId="{5D5E3185-CDF9-43CE-B3C6-7366A1D6985A}" srcOrd="0" destOrd="0" presId="urn:microsoft.com/office/officeart/2018/2/layout/IconVerticalSolidList"/>
    <dgm:cxn modelId="{0CC0A5BB-FD8B-4B58-8DC8-FBB9BEB88367}" type="presOf" srcId="{4C946D1A-E02E-4D4A-B191-6CDE32299C0E}" destId="{4E7BC250-5E5F-4C47-AC72-E107F40E9673}" srcOrd="0" destOrd="0" presId="urn:microsoft.com/office/officeart/2018/2/layout/IconVerticalSolidList"/>
    <dgm:cxn modelId="{57A34DC2-5018-4C37-A078-2B7138622CCA}" srcId="{77D48ADE-4F2F-478A-A742-9C00FC84093A}" destId="{4C946D1A-E02E-4D4A-B191-6CDE32299C0E}" srcOrd="2" destOrd="0" parTransId="{C5FBE625-CF9C-465A-95D1-14B98F9458C9}" sibTransId="{32FB275E-7588-4F80-B766-E2F4A7A91063}"/>
    <dgm:cxn modelId="{399CF1D1-543D-491D-AEC5-6CF5C3EC0B34}" srcId="{77D48ADE-4F2F-478A-A742-9C00FC84093A}" destId="{10ADC664-672C-4BD3-A0FA-43D2D0EA8726}" srcOrd="3" destOrd="0" parTransId="{0478E1C9-9EDE-41F6-BD4E-BF716709BC29}" sibTransId="{30DA4F4C-B153-4390-B9B5-44D09316AD2D}"/>
    <dgm:cxn modelId="{A33F2DF6-1AD9-4BB5-93B1-F3D1D4F87D9E}" srcId="{77D48ADE-4F2F-478A-A742-9C00FC84093A}" destId="{ABBA0784-B354-483C-9AFA-4F2F0735DEF4}" srcOrd="4" destOrd="0" parTransId="{3025592B-C9A3-4774-9FCF-5E129BA55378}" sibTransId="{7C3A58FF-3863-451A-8335-46C1B815C6BF}"/>
    <dgm:cxn modelId="{77242C16-3B9D-48CA-9DF9-76F89217966F}" type="presParOf" srcId="{031AD171-2BE9-44D2-8177-A8552ACE251C}" destId="{224B3EBA-B812-42E4-B460-E5A8A7C0BF61}" srcOrd="0" destOrd="0" presId="urn:microsoft.com/office/officeart/2018/2/layout/IconVerticalSolidList"/>
    <dgm:cxn modelId="{EEDF04D0-0E5B-431D-AF24-D8E640E3673F}" type="presParOf" srcId="{224B3EBA-B812-42E4-B460-E5A8A7C0BF61}" destId="{2F010705-0A78-4444-9497-504A927ACC57}" srcOrd="0" destOrd="0" presId="urn:microsoft.com/office/officeart/2018/2/layout/IconVerticalSolidList"/>
    <dgm:cxn modelId="{5AD5F09C-0E5A-4BC7-A5EB-E1A4E26027F5}" type="presParOf" srcId="{224B3EBA-B812-42E4-B460-E5A8A7C0BF61}" destId="{C495D863-63E4-416C-BD00-E9CDA615F04D}" srcOrd="1" destOrd="0" presId="urn:microsoft.com/office/officeart/2018/2/layout/IconVerticalSolidList"/>
    <dgm:cxn modelId="{21D2EB3D-86AE-4C21-829C-63DC85D5867D}" type="presParOf" srcId="{224B3EBA-B812-42E4-B460-E5A8A7C0BF61}" destId="{4756A228-2420-486A-9F42-134438796045}" srcOrd="2" destOrd="0" presId="urn:microsoft.com/office/officeart/2018/2/layout/IconVerticalSolidList"/>
    <dgm:cxn modelId="{8871E471-E016-4F40-874E-9C658AB8EDAD}" type="presParOf" srcId="{224B3EBA-B812-42E4-B460-E5A8A7C0BF61}" destId="{EC63C6FD-3757-4FD6-8652-A07046DCA751}" srcOrd="3" destOrd="0" presId="urn:microsoft.com/office/officeart/2018/2/layout/IconVerticalSolidList"/>
    <dgm:cxn modelId="{E21B056C-13C5-4192-B1EA-53327AA35A78}" type="presParOf" srcId="{031AD171-2BE9-44D2-8177-A8552ACE251C}" destId="{0E0C3679-D0FE-4ADD-BC99-6EB0159FE85F}" srcOrd="1" destOrd="0" presId="urn:microsoft.com/office/officeart/2018/2/layout/IconVerticalSolidList"/>
    <dgm:cxn modelId="{FEB4AB93-C342-4F0B-9661-E9B212F94724}" type="presParOf" srcId="{031AD171-2BE9-44D2-8177-A8552ACE251C}" destId="{4B2C689D-030B-43A4-8B1B-063DA38BDA67}" srcOrd="2" destOrd="0" presId="urn:microsoft.com/office/officeart/2018/2/layout/IconVerticalSolidList"/>
    <dgm:cxn modelId="{66312AA7-5ED2-4745-85B7-2F19BFFBA0D2}" type="presParOf" srcId="{4B2C689D-030B-43A4-8B1B-063DA38BDA67}" destId="{A39B1A46-7F06-423A-A288-0AF28381EF46}" srcOrd="0" destOrd="0" presId="urn:microsoft.com/office/officeart/2018/2/layout/IconVerticalSolidList"/>
    <dgm:cxn modelId="{15E7B184-C8EA-4C1A-988E-774E049831D8}" type="presParOf" srcId="{4B2C689D-030B-43A4-8B1B-063DA38BDA67}" destId="{24FD7BD0-4172-4B9F-9C8A-424CB68CE258}" srcOrd="1" destOrd="0" presId="urn:microsoft.com/office/officeart/2018/2/layout/IconVerticalSolidList"/>
    <dgm:cxn modelId="{7E4AA12E-FB68-4207-AD9F-415C620D587E}" type="presParOf" srcId="{4B2C689D-030B-43A4-8B1B-063DA38BDA67}" destId="{C6BA9FD5-215C-410E-BE1A-22EFE9CB4F9B}" srcOrd="2" destOrd="0" presId="urn:microsoft.com/office/officeart/2018/2/layout/IconVerticalSolidList"/>
    <dgm:cxn modelId="{ED705220-60AF-42E0-872B-6AB7636546E7}" type="presParOf" srcId="{4B2C689D-030B-43A4-8B1B-063DA38BDA67}" destId="{5D5E3185-CDF9-43CE-B3C6-7366A1D6985A}" srcOrd="3" destOrd="0" presId="urn:microsoft.com/office/officeart/2018/2/layout/IconVerticalSolidList"/>
    <dgm:cxn modelId="{3C9573A1-88AC-4746-8E17-EB7EF0B99122}" type="presParOf" srcId="{031AD171-2BE9-44D2-8177-A8552ACE251C}" destId="{BF93453E-F3D0-4AE5-8DE1-C3EDE77D0823}" srcOrd="3" destOrd="0" presId="urn:microsoft.com/office/officeart/2018/2/layout/IconVerticalSolidList"/>
    <dgm:cxn modelId="{6B704538-446E-4154-AC0E-48C97EF3843F}" type="presParOf" srcId="{031AD171-2BE9-44D2-8177-A8552ACE251C}" destId="{EB7340AB-0CFB-417F-A2D0-87AA5766D8EF}" srcOrd="4" destOrd="0" presId="urn:microsoft.com/office/officeart/2018/2/layout/IconVerticalSolidList"/>
    <dgm:cxn modelId="{F0AF9EBC-CB52-4C6F-8740-16618FE0216C}" type="presParOf" srcId="{EB7340AB-0CFB-417F-A2D0-87AA5766D8EF}" destId="{1CDCAF53-5722-4E5A-95DE-5F173C3273CA}" srcOrd="0" destOrd="0" presId="urn:microsoft.com/office/officeart/2018/2/layout/IconVerticalSolidList"/>
    <dgm:cxn modelId="{E3DDCC8C-CC82-4E72-AFD7-4F75170DD64D}" type="presParOf" srcId="{EB7340AB-0CFB-417F-A2D0-87AA5766D8EF}" destId="{31A955F6-2CAE-4750-940F-B3E24303C151}" srcOrd="1" destOrd="0" presId="urn:microsoft.com/office/officeart/2018/2/layout/IconVerticalSolidList"/>
    <dgm:cxn modelId="{A44DD759-7532-40CF-98EA-3EE5BB3903AB}" type="presParOf" srcId="{EB7340AB-0CFB-417F-A2D0-87AA5766D8EF}" destId="{2F0C9125-9105-4541-A727-713B59C51559}" srcOrd="2" destOrd="0" presId="urn:microsoft.com/office/officeart/2018/2/layout/IconVerticalSolidList"/>
    <dgm:cxn modelId="{E838DF0E-2A75-462C-AE34-EC9A3F936525}" type="presParOf" srcId="{EB7340AB-0CFB-417F-A2D0-87AA5766D8EF}" destId="{4E7BC250-5E5F-4C47-AC72-E107F40E9673}" srcOrd="3" destOrd="0" presId="urn:microsoft.com/office/officeart/2018/2/layout/IconVerticalSolidList"/>
    <dgm:cxn modelId="{FFF8FE41-90E0-4CAE-9214-C4B5940461AE}" type="presParOf" srcId="{031AD171-2BE9-44D2-8177-A8552ACE251C}" destId="{441A6609-FC33-4A08-B570-D96188D28F9F}" srcOrd="5" destOrd="0" presId="urn:microsoft.com/office/officeart/2018/2/layout/IconVerticalSolidList"/>
    <dgm:cxn modelId="{FFCDD1EE-6C38-4681-8BDB-3E4115A873E2}" type="presParOf" srcId="{031AD171-2BE9-44D2-8177-A8552ACE251C}" destId="{63B24BD1-3E7E-486E-95D3-FA66B022E425}" srcOrd="6" destOrd="0" presId="urn:microsoft.com/office/officeart/2018/2/layout/IconVerticalSolidList"/>
    <dgm:cxn modelId="{E4F1CC25-5EAD-4F97-BE32-2CE7615137FF}" type="presParOf" srcId="{63B24BD1-3E7E-486E-95D3-FA66B022E425}" destId="{72A3306C-850B-4595-AC65-089C472D30B5}" srcOrd="0" destOrd="0" presId="urn:microsoft.com/office/officeart/2018/2/layout/IconVerticalSolidList"/>
    <dgm:cxn modelId="{A5F74BF3-959A-44ED-A118-323DC3CAC1B3}" type="presParOf" srcId="{63B24BD1-3E7E-486E-95D3-FA66B022E425}" destId="{BF3A4258-DFD3-4484-9CFB-D699ECA9EB90}" srcOrd="1" destOrd="0" presId="urn:microsoft.com/office/officeart/2018/2/layout/IconVerticalSolidList"/>
    <dgm:cxn modelId="{8F4ABFC4-1AA8-4D35-BF6C-DA2458ED5DC3}" type="presParOf" srcId="{63B24BD1-3E7E-486E-95D3-FA66B022E425}" destId="{DA122901-4DEE-49B4-8B34-69AC8F979785}" srcOrd="2" destOrd="0" presId="urn:microsoft.com/office/officeart/2018/2/layout/IconVerticalSolidList"/>
    <dgm:cxn modelId="{EA2EF01B-175B-432D-B620-625C8364C970}" type="presParOf" srcId="{63B24BD1-3E7E-486E-95D3-FA66B022E425}" destId="{B3BCB6B0-BFA4-4A78-BBC4-F6127E43EF4A}" srcOrd="3" destOrd="0" presId="urn:microsoft.com/office/officeart/2018/2/layout/IconVerticalSolidList"/>
    <dgm:cxn modelId="{D4746737-2A7E-4788-9E7B-4C4C68B38A40}" type="presParOf" srcId="{031AD171-2BE9-44D2-8177-A8552ACE251C}" destId="{122AFCC3-E653-4CE2-8FC1-8752C4A45FAB}" srcOrd="7" destOrd="0" presId="urn:microsoft.com/office/officeart/2018/2/layout/IconVerticalSolidList"/>
    <dgm:cxn modelId="{4D375681-44C1-4458-BF5F-E407B8068490}" type="presParOf" srcId="{031AD171-2BE9-44D2-8177-A8552ACE251C}" destId="{517D64EB-A3EF-4560-93B4-E28447C4D756}" srcOrd="8" destOrd="0" presId="urn:microsoft.com/office/officeart/2018/2/layout/IconVerticalSolidList"/>
    <dgm:cxn modelId="{7B946093-FE17-4656-A51E-94B7EC54DBE4}" type="presParOf" srcId="{517D64EB-A3EF-4560-93B4-E28447C4D756}" destId="{E424EB01-622A-4970-81AB-9032952EC874}" srcOrd="0" destOrd="0" presId="urn:microsoft.com/office/officeart/2018/2/layout/IconVerticalSolidList"/>
    <dgm:cxn modelId="{FBA9B10B-7491-47F4-8D3E-2692B54275D3}" type="presParOf" srcId="{517D64EB-A3EF-4560-93B4-E28447C4D756}" destId="{A1B695FC-A5E2-421E-80C7-EBD42EDE4027}" srcOrd="1" destOrd="0" presId="urn:microsoft.com/office/officeart/2018/2/layout/IconVerticalSolidList"/>
    <dgm:cxn modelId="{5053E2CC-F351-4CC1-B89C-739B25EEC541}" type="presParOf" srcId="{517D64EB-A3EF-4560-93B4-E28447C4D756}" destId="{1554287F-17C6-4C12-97E2-C5A2188CB014}" srcOrd="2" destOrd="0" presId="urn:microsoft.com/office/officeart/2018/2/layout/IconVerticalSolidList"/>
    <dgm:cxn modelId="{DE55A98A-992A-4C82-B9DB-1A8656679481}" type="presParOf" srcId="{517D64EB-A3EF-4560-93B4-E28447C4D756}" destId="{38965C63-8456-4E75-9EAF-C07DFC40EC14}" srcOrd="3" destOrd="0" presId="urn:microsoft.com/office/officeart/2018/2/layout/IconVerticalSolidList"/>
    <dgm:cxn modelId="{020CCE43-A79C-434D-A373-9719E1FD7A19}" type="presParOf" srcId="{031AD171-2BE9-44D2-8177-A8552ACE251C}" destId="{D7785121-2A0F-41FC-9D91-B737604E16AB}" srcOrd="9" destOrd="0" presId="urn:microsoft.com/office/officeart/2018/2/layout/IconVerticalSolidList"/>
    <dgm:cxn modelId="{DB70D416-1C79-488C-B6DB-ACC2D7650A5E}" type="presParOf" srcId="{031AD171-2BE9-44D2-8177-A8552ACE251C}" destId="{6893D1E5-8A18-4BE8-A4E1-C58D3FC22474}" srcOrd="10" destOrd="0" presId="urn:microsoft.com/office/officeart/2018/2/layout/IconVerticalSolidList"/>
    <dgm:cxn modelId="{E8BE1AF1-2D22-453E-A0F8-C818346EEA78}" type="presParOf" srcId="{6893D1E5-8A18-4BE8-A4E1-C58D3FC22474}" destId="{957F72AD-77F0-49E3-93BF-152F50F24722}" srcOrd="0" destOrd="0" presId="urn:microsoft.com/office/officeart/2018/2/layout/IconVerticalSolidList"/>
    <dgm:cxn modelId="{46ED8E35-582A-4FFB-85A8-60DE1D685C2A}" type="presParOf" srcId="{6893D1E5-8A18-4BE8-A4E1-C58D3FC22474}" destId="{12D4FCE0-B796-47DE-808A-06194A894792}" srcOrd="1" destOrd="0" presId="urn:microsoft.com/office/officeart/2018/2/layout/IconVerticalSolidList"/>
    <dgm:cxn modelId="{AEC5EA7E-8A21-43BE-94BB-481A93C4C71D}" type="presParOf" srcId="{6893D1E5-8A18-4BE8-A4E1-C58D3FC22474}" destId="{44325954-E192-40C4-A2E5-08A356DA7F70}" srcOrd="2" destOrd="0" presId="urn:microsoft.com/office/officeart/2018/2/layout/IconVerticalSolidList"/>
    <dgm:cxn modelId="{2787FFB8-FB55-4DA0-A8DA-7C3D3E411944}" type="presParOf" srcId="{6893D1E5-8A18-4BE8-A4E1-C58D3FC22474}" destId="{8213132C-5A9D-4181-8963-415E5E9E62C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5802034C-1A3D-4DEA-A74E-0E7477337D56}"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522D134E-D729-46DF-B38F-D85695750455}">
      <dgm:prSet/>
      <dgm:spPr/>
      <dgm:t>
        <a:bodyPr/>
        <a:lstStyle/>
        <a:p>
          <a:pPr>
            <a:lnSpc>
              <a:spcPct val="100000"/>
            </a:lnSpc>
          </a:pPr>
          <a:r>
            <a:rPr lang="en-GB" dirty="0"/>
            <a:t>For each of the identified servers in your worksheet. </a:t>
          </a:r>
          <a:endParaRPr lang="en-US" dirty="0"/>
        </a:p>
      </dgm:t>
    </dgm:pt>
    <dgm:pt modelId="{171AF985-FC6A-47E8-A2F3-6018327C85A1}" type="parTrans" cxnId="{1FE82E96-60B2-4C67-BBA9-B4C1A1720EDE}">
      <dgm:prSet/>
      <dgm:spPr/>
      <dgm:t>
        <a:bodyPr/>
        <a:lstStyle/>
        <a:p>
          <a:endParaRPr lang="en-US"/>
        </a:p>
      </dgm:t>
    </dgm:pt>
    <dgm:pt modelId="{01EEC637-A266-4D50-A514-20972240EA97}" type="sibTrans" cxnId="{1FE82E96-60B2-4C67-BBA9-B4C1A1720EDE}">
      <dgm:prSet/>
      <dgm:spPr/>
      <dgm:t>
        <a:bodyPr/>
        <a:lstStyle/>
        <a:p>
          <a:endParaRPr lang="en-US"/>
        </a:p>
      </dgm:t>
    </dgm:pt>
    <dgm:pt modelId="{D71B3FE2-5E13-462E-9929-3CB9A97E9521}">
      <dgm:prSet/>
      <dgm:spPr/>
      <dgm:t>
        <a:bodyPr/>
        <a:lstStyle/>
        <a:p>
          <a:pPr>
            <a:lnSpc>
              <a:spcPct val="100000"/>
            </a:lnSpc>
          </a:pPr>
          <a:r>
            <a:rPr lang="en-GB" dirty="0"/>
            <a:t>Try and identify as many </a:t>
          </a:r>
          <a:r>
            <a:rPr lang="en-GB" b="1" i="1" dirty="0"/>
            <a:t>REQUESTS</a:t>
          </a:r>
          <a:r>
            <a:rPr lang="en-GB" dirty="0"/>
            <a:t> and </a:t>
          </a:r>
          <a:r>
            <a:rPr lang="en-GB" b="1" i="1" dirty="0"/>
            <a:t>RESPONSES</a:t>
          </a:r>
          <a:r>
            <a:rPr lang="en-GB" dirty="0"/>
            <a:t> as you can. </a:t>
          </a:r>
          <a:endParaRPr lang="en-US" dirty="0"/>
        </a:p>
      </dgm:t>
    </dgm:pt>
    <dgm:pt modelId="{F05C1960-1018-41A5-8B6C-206619F9199B}" type="parTrans" cxnId="{4D3E2251-4D85-450D-9378-F4BADBFE13EE}">
      <dgm:prSet/>
      <dgm:spPr/>
      <dgm:t>
        <a:bodyPr/>
        <a:lstStyle/>
        <a:p>
          <a:endParaRPr lang="en-US"/>
        </a:p>
      </dgm:t>
    </dgm:pt>
    <dgm:pt modelId="{153D99CF-6BAC-4E73-ADDD-7878C63B93B8}" type="sibTrans" cxnId="{4D3E2251-4D85-450D-9378-F4BADBFE13EE}">
      <dgm:prSet/>
      <dgm:spPr/>
      <dgm:t>
        <a:bodyPr/>
        <a:lstStyle/>
        <a:p>
          <a:endParaRPr lang="en-US"/>
        </a:p>
      </dgm:t>
    </dgm:pt>
    <dgm:pt modelId="{0BB598BF-9E55-4936-8ADD-D729C8D62DB2}">
      <dgm:prSet/>
      <dgm:spPr/>
      <dgm:t>
        <a:bodyPr/>
        <a:lstStyle/>
        <a:p>
          <a:pPr>
            <a:lnSpc>
              <a:spcPct val="100000"/>
            </a:lnSpc>
          </a:pPr>
          <a:r>
            <a:rPr lang="en-GB" dirty="0"/>
            <a:t>Share your findings with the group.</a:t>
          </a:r>
          <a:endParaRPr lang="en-US" dirty="0"/>
        </a:p>
      </dgm:t>
    </dgm:pt>
    <dgm:pt modelId="{62C3AC55-B5AB-4423-B23D-D7D4BF8C612D}" type="parTrans" cxnId="{3136C3B1-91FC-494A-B381-A4B62BEFA3CF}">
      <dgm:prSet/>
      <dgm:spPr/>
      <dgm:t>
        <a:bodyPr/>
        <a:lstStyle/>
        <a:p>
          <a:endParaRPr lang="en-US"/>
        </a:p>
      </dgm:t>
    </dgm:pt>
    <dgm:pt modelId="{8B4DFB42-B431-492C-9030-E342A61D6203}" type="sibTrans" cxnId="{3136C3B1-91FC-494A-B381-A4B62BEFA3CF}">
      <dgm:prSet/>
      <dgm:spPr/>
      <dgm:t>
        <a:bodyPr/>
        <a:lstStyle/>
        <a:p>
          <a:endParaRPr lang="en-US"/>
        </a:p>
      </dgm:t>
    </dgm:pt>
    <dgm:pt modelId="{A328844B-650B-4940-A02A-581A18CCACC0}">
      <dgm:prSet/>
      <dgm:spPr/>
      <dgm:t>
        <a:bodyPr/>
        <a:lstStyle/>
        <a:p>
          <a:pPr>
            <a:lnSpc>
              <a:spcPct val="100000"/>
            </a:lnSpc>
          </a:pPr>
          <a:r>
            <a:rPr lang="en-GB" b="1" u="sng" dirty="0"/>
            <a:t>TIME ALLOWED: 15 Minutes.</a:t>
          </a:r>
          <a:endParaRPr lang="en-US" dirty="0"/>
        </a:p>
      </dgm:t>
    </dgm:pt>
    <dgm:pt modelId="{0E48B433-98E1-4071-B7DE-5E57ED61F22C}" type="parTrans" cxnId="{AC062CD1-15A4-434C-92E2-C0120A975C0C}">
      <dgm:prSet/>
      <dgm:spPr/>
      <dgm:t>
        <a:bodyPr/>
        <a:lstStyle/>
        <a:p>
          <a:endParaRPr lang="en-US"/>
        </a:p>
      </dgm:t>
    </dgm:pt>
    <dgm:pt modelId="{291B44BE-DD14-4EC1-A87F-0A43ED85B4AB}" type="sibTrans" cxnId="{AC062CD1-15A4-434C-92E2-C0120A975C0C}">
      <dgm:prSet/>
      <dgm:spPr/>
      <dgm:t>
        <a:bodyPr/>
        <a:lstStyle/>
        <a:p>
          <a:endParaRPr lang="en-US"/>
        </a:p>
      </dgm:t>
    </dgm:pt>
    <dgm:pt modelId="{40B16D81-B828-4F86-A3E7-DC951FFF157A}" type="pres">
      <dgm:prSet presAssocID="{5802034C-1A3D-4DEA-A74E-0E7477337D56}" presName="root" presStyleCnt="0">
        <dgm:presLayoutVars>
          <dgm:dir/>
          <dgm:resizeHandles val="exact"/>
        </dgm:presLayoutVars>
      </dgm:prSet>
      <dgm:spPr/>
    </dgm:pt>
    <dgm:pt modelId="{2638DD41-0935-4E90-80B6-67D494E7077A}" type="pres">
      <dgm:prSet presAssocID="{522D134E-D729-46DF-B38F-D85695750455}" presName="compNode" presStyleCnt="0"/>
      <dgm:spPr/>
    </dgm:pt>
    <dgm:pt modelId="{5BC987E8-E46A-4429-906F-2C26C5531130}" type="pres">
      <dgm:prSet presAssocID="{522D134E-D729-46DF-B38F-D85695750455}" presName="bgRect" presStyleLbl="bgShp" presStyleIdx="0" presStyleCnt="4"/>
      <dgm:spPr/>
    </dgm:pt>
    <dgm:pt modelId="{4B22D7CC-285B-40BD-9C19-34795622F9E3}" type="pres">
      <dgm:prSet presAssocID="{522D134E-D729-46DF-B38F-D8569575045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D4B042F2-DBD8-48CE-AFCF-757DBF4C3242}" type="pres">
      <dgm:prSet presAssocID="{522D134E-D729-46DF-B38F-D85695750455}" presName="spaceRect" presStyleCnt="0"/>
      <dgm:spPr/>
    </dgm:pt>
    <dgm:pt modelId="{A7B5DB5F-1E98-4A48-AC24-120DE401F948}" type="pres">
      <dgm:prSet presAssocID="{522D134E-D729-46DF-B38F-D85695750455}" presName="parTx" presStyleLbl="revTx" presStyleIdx="0" presStyleCnt="4">
        <dgm:presLayoutVars>
          <dgm:chMax val="0"/>
          <dgm:chPref val="0"/>
        </dgm:presLayoutVars>
      </dgm:prSet>
      <dgm:spPr/>
    </dgm:pt>
    <dgm:pt modelId="{FA6E734A-4FBC-4838-BCDA-BBAF54CC18E5}" type="pres">
      <dgm:prSet presAssocID="{01EEC637-A266-4D50-A514-20972240EA97}" presName="sibTrans" presStyleCnt="0"/>
      <dgm:spPr/>
    </dgm:pt>
    <dgm:pt modelId="{F48F5020-06C3-458D-ACBA-15D01EDF9507}" type="pres">
      <dgm:prSet presAssocID="{D71B3FE2-5E13-462E-9929-3CB9A97E9521}" presName="compNode" presStyleCnt="0"/>
      <dgm:spPr/>
    </dgm:pt>
    <dgm:pt modelId="{32AAE1B8-EA79-4073-9CF6-1C7D8FF82564}" type="pres">
      <dgm:prSet presAssocID="{D71B3FE2-5E13-462E-9929-3CB9A97E9521}" presName="bgRect" presStyleLbl="bgShp" presStyleIdx="1" presStyleCnt="4"/>
      <dgm:spPr/>
    </dgm:pt>
    <dgm:pt modelId="{7BCFBD82-17D1-4846-8123-C4ADCD2B3503}" type="pres">
      <dgm:prSet presAssocID="{D71B3FE2-5E13-462E-9929-3CB9A97E952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102C6CE-7EF7-44F5-9011-1A07B28F5971}" type="pres">
      <dgm:prSet presAssocID="{D71B3FE2-5E13-462E-9929-3CB9A97E9521}" presName="spaceRect" presStyleCnt="0"/>
      <dgm:spPr/>
    </dgm:pt>
    <dgm:pt modelId="{A9716C2D-7EC3-4F4D-9EBD-12087318075C}" type="pres">
      <dgm:prSet presAssocID="{D71B3FE2-5E13-462E-9929-3CB9A97E9521}" presName="parTx" presStyleLbl="revTx" presStyleIdx="1" presStyleCnt="4">
        <dgm:presLayoutVars>
          <dgm:chMax val="0"/>
          <dgm:chPref val="0"/>
        </dgm:presLayoutVars>
      </dgm:prSet>
      <dgm:spPr/>
    </dgm:pt>
    <dgm:pt modelId="{1E453882-A411-4F63-AA55-44E0F244D715}" type="pres">
      <dgm:prSet presAssocID="{153D99CF-6BAC-4E73-ADDD-7878C63B93B8}" presName="sibTrans" presStyleCnt="0"/>
      <dgm:spPr/>
    </dgm:pt>
    <dgm:pt modelId="{73AAD0DD-F29D-41B3-B53A-559D45CDE78C}" type="pres">
      <dgm:prSet presAssocID="{0BB598BF-9E55-4936-8ADD-D729C8D62DB2}" presName="compNode" presStyleCnt="0"/>
      <dgm:spPr/>
    </dgm:pt>
    <dgm:pt modelId="{4126CD42-3B52-460C-A388-AFAFCADC8ADB}" type="pres">
      <dgm:prSet presAssocID="{0BB598BF-9E55-4936-8ADD-D729C8D62DB2}" presName="bgRect" presStyleLbl="bgShp" presStyleIdx="2" presStyleCnt="4"/>
      <dgm:spPr/>
    </dgm:pt>
    <dgm:pt modelId="{F6132082-96F6-47D6-BB12-6398F45B1677}" type="pres">
      <dgm:prSet presAssocID="{0BB598BF-9E55-4936-8ADD-D729C8D62DB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Pie Chart"/>
        </a:ext>
      </dgm:extLst>
    </dgm:pt>
    <dgm:pt modelId="{FF824D93-38FA-464A-BCEA-63F325C95F59}" type="pres">
      <dgm:prSet presAssocID="{0BB598BF-9E55-4936-8ADD-D729C8D62DB2}" presName="spaceRect" presStyleCnt="0"/>
      <dgm:spPr/>
    </dgm:pt>
    <dgm:pt modelId="{4951A0E4-25CE-4A15-B821-EB21D0E89F6B}" type="pres">
      <dgm:prSet presAssocID="{0BB598BF-9E55-4936-8ADD-D729C8D62DB2}" presName="parTx" presStyleLbl="revTx" presStyleIdx="2" presStyleCnt="4">
        <dgm:presLayoutVars>
          <dgm:chMax val="0"/>
          <dgm:chPref val="0"/>
        </dgm:presLayoutVars>
      </dgm:prSet>
      <dgm:spPr/>
    </dgm:pt>
    <dgm:pt modelId="{B415255B-D826-4B21-B5E2-1E37FD6F1155}" type="pres">
      <dgm:prSet presAssocID="{8B4DFB42-B431-492C-9030-E342A61D6203}" presName="sibTrans" presStyleCnt="0"/>
      <dgm:spPr/>
    </dgm:pt>
    <dgm:pt modelId="{220CB69E-C334-43A6-BB99-F1BFC73C78DC}" type="pres">
      <dgm:prSet presAssocID="{A328844B-650B-4940-A02A-581A18CCACC0}" presName="compNode" presStyleCnt="0"/>
      <dgm:spPr/>
    </dgm:pt>
    <dgm:pt modelId="{AF3B6A46-E7F9-434D-8DF2-4EF41EE487E2}" type="pres">
      <dgm:prSet presAssocID="{A328844B-650B-4940-A02A-581A18CCACC0}" presName="bgRect" presStyleLbl="bgShp" presStyleIdx="3" presStyleCnt="4"/>
      <dgm:spPr/>
    </dgm:pt>
    <dgm:pt modelId="{EDA34C17-A80F-4B1D-BEDB-AD1C2639FB54}" type="pres">
      <dgm:prSet presAssocID="{A328844B-650B-4940-A02A-581A18CCACC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ourglass"/>
        </a:ext>
      </dgm:extLst>
    </dgm:pt>
    <dgm:pt modelId="{8AB22C54-A795-46A7-BB2B-47A326B6AB4C}" type="pres">
      <dgm:prSet presAssocID="{A328844B-650B-4940-A02A-581A18CCACC0}" presName="spaceRect" presStyleCnt="0"/>
      <dgm:spPr/>
    </dgm:pt>
    <dgm:pt modelId="{91296C1C-3D04-498E-90D3-33525C0166FB}" type="pres">
      <dgm:prSet presAssocID="{A328844B-650B-4940-A02A-581A18CCACC0}" presName="parTx" presStyleLbl="revTx" presStyleIdx="3" presStyleCnt="4">
        <dgm:presLayoutVars>
          <dgm:chMax val="0"/>
          <dgm:chPref val="0"/>
        </dgm:presLayoutVars>
      </dgm:prSet>
      <dgm:spPr/>
    </dgm:pt>
  </dgm:ptLst>
  <dgm:cxnLst>
    <dgm:cxn modelId="{7E21B61F-313A-4D08-9914-0F6B7875F6E7}" type="presOf" srcId="{D71B3FE2-5E13-462E-9929-3CB9A97E9521}" destId="{A9716C2D-7EC3-4F4D-9EBD-12087318075C}" srcOrd="0" destOrd="0" presId="urn:microsoft.com/office/officeart/2018/2/layout/IconVerticalSolidList"/>
    <dgm:cxn modelId="{C355B248-3D19-4345-A546-52A138860A25}" type="presOf" srcId="{522D134E-D729-46DF-B38F-D85695750455}" destId="{A7B5DB5F-1E98-4A48-AC24-120DE401F948}" srcOrd="0" destOrd="0" presId="urn:microsoft.com/office/officeart/2018/2/layout/IconVerticalSolidList"/>
    <dgm:cxn modelId="{AC16456C-BD74-4F0F-BCCB-63BEEAE10714}" type="presOf" srcId="{A328844B-650B-4940-A02A-581A18CCACC0}" destId="{91296C1C-3D04-498E-90D3-33525C0166FB}" srcOrd="0" destOrd="0" presId="urn:microsoft.com/office/officeart/2018/2/layout/IconVerticalSolidList"/>
    <dgm:cxn modelId="{4D3E2251-4D85-450D-9378-F4BADBFE13EE}" srcId="{5802034C-1A3D-4DEA-A74E-0E7477337D56}" destId="{D71B3FE2-5E13-462E-9929-3CB9A97E9521}" srcOrd="1" destOrd="0" parTransId="{F05C1960-1018-41A5-8B6C-206619F9199B}" sibTransId="{153D99CF-6BAC-4E73-ADDD-7878C63B93B8}"/>
    <dgm:cxn modelId="{1FE82E96-60B2-4C67-BBA9-B4C1A1720EDE}" srcId="{5802034C-1A3D-4DEA-A74E-0E7477337D56}" destId="{522D134E-D729-46DF-B38F-D85695750455}" srcOrd="0" destOrd="0" parTransId="{171AF985-FC6A-47E8-A2F3-6018327C85A1}" sibTransId="{01EEC637-A266-4D50-A514-20972240EA97}"/>
    <dgm:cxn modelId="{637647A6-4A8C-4FBC-A82C-A0B0C4869239}" type="presOf" srcId="{5802034C-1A3D-4DEA-A74E-0E7477337D56}" destId="{40B16D81-B828-4F86-A3E7-DC951FFF157A}" srcOrd="0" destOrd="0" presId="urn:microsoft.com/office/officeart/2018/2/layout/IconVerticalSolidList"/>
    <dgm:cxn modelId="{3136C3B1-91FC-494A-B381-A4B62BEFA3CF}" srcId="{5802034C-1A3D-4DEA-A74E-0E7477337D56}" destId="{0BB598BF-9E55-4936-8ADD-D729C8D62DB2}" srcOrd="2" destOrd="0" parTransId="{62C3AC55-B5AB-4423-B23D-D7D4BF8C612D}" sibTransId="{8B4DFB42-B431-492C-9030-E342A61D6203}"/>
    <dgm:cxn modelId="{069B0DBA-8A4F-4BA9-9062-B579773CC4A4}" type="presOf" srcId="{0BB598BF-9E55-4936-8ADD-D729C8D62DB2}" destId="{4951A0E4-25CE-4A15-B821-EB21D0E89F6B}" srcOrd="0" destOrd="0" presId="urn:microsoft.com/office/officeart/2018/2/layout/IconVerticalSolidList"/>
    <dgm:cxn modelId="{AC062CD1-15A4-434C-92E2-C0120A975C0C}" srcId="{5802034C-1A3D-4DEA-A74E-0E7477337D56}" destId="{A328844B-650B-4940-A02A-581A18CCACC0}" srcOrd="3" destOrd="0" parTransId="{0E48B433-98E1-4071-B7DE-5E57ED61F22C}" sibTransId="{291B44BE-DD14-4EC1-A87F-0A43ED85B4AB}"/>
    <dgm:cxn modelId="{2F1B593B-F7CA-45A4-A5BC-D7DE8029F0B1}" type="presParOf" srcId="{40B16D81-B828-4F86-A3E7-DC951FFF157A}" destId="{2638DD41-0935-4E90-80B6-67D494E7077A}" srcOrd="0" destOrd="0" presId="urn:microsoft.com/office/officeart/2018/2/layout/IconVerticalSolidList"/>
    <dgm:cxn modelId="{FFA825D8-7F41-4C65-8AAF-096928883460}" type="presParOf" srcId="{2638DD41-0935-4E90-80B6-67D494E7077A}" destId="{5BC987E8-E46A-4429-906F-2C26C5531130}" srcOrd="0" destOrd="0" presId="urn:microsoft.com/office/officeart/2018/2/layout/IconVerticalSolidList"/>
    <dgm:cxn modelId="{1406FEEE-D949-4874-8B2F-2423D41ADAEB}" type="presParOf" srcId="{2638DD41-0935-4E90-80B6-67D494E7077A}" destId="{4B22D7CC-285B-40BD-9C19-34795622F9E3}" srcOrd="1" destOrd="0" presId="urn:microsoft.com/office/officeart/2018/2/layout/IconVerticalSolidList"/>
    <dgm:cxn modelId="{A9E2519F-A796-4643-B572-82DC61F7D5F6}" type="presParOf" srcId="{2638DD41-0935-4E90-80B6-67D494E7077A}" destId="{D4B042F2-DBD8-48CE-AFCF-757DBF4C3242}" srcOrd="2" destOrd="0" presId="urn:microsoft.com/office/officeart/2018/2/layout/IconVerticalSolidList"/>
    <dgm:cxn modelId="{BE45ABFB-AE81-43ED-9F3F-514A279CC16E}" type="presParOf" srcId="{2638DD41-0935-4E90-80B6-67D494E7077A}" destId="{A7B5DB5F-1E98-4A48-AC24-120DE401F948}" srcOrd="3" destOrd="0" presId="urn:microsoft.com/office/officeart/2018/2/layout/IconVerticalSolidList"/>
    <dgm:cxn modelId="{03E9B6AE-25C5-4528-828F-CE609B8BE8D9}" type="presParOf" srcId="{40B16D81-B828-4F86-A3E7-DC951FFF157A}" destId="{FA6E734A-4FBC-4838-BCDA-BBAF54CC18E5}" srcOrd="1" destOrd="0" presId="urn:microsoft.com/office/officeart/2018/2/layout/IconVerticalSolidList"/>
    <dgm:cxn modelId="{3D16632E-DA8E-425E-A1D5-EEFF5D80FC7E}" type="presParOf" srcId="{40B16D81-B828-4F86-A3E7-DC951FFF157A}" destId="{F48F5020-06C3-458D-ACBA-15D01EDF9507}" srcOrd="2" destOrd="0" presId="urn:microsoft.com/office/officeart/2018/2/layout/IconVerticalSolidList"/>
    <dgm:cxn modelId="{6B1DB05C-BC7A-46A9-ABBF-15023220C97B}" type="presParOf" srcId="{F48F5020-06C3-458D-ACBA-15D01EDF9507}" destId="{32AAE1B8-EA79-4073-9CF6-1C7D8FF82564}" srcOrd="0" destOrd="0" presId="urn:microsoft.com/office/officeart/2018/2/layout/IconVerticalSolidList"/>
    <dgm:cxn modelId="{A65B18C7-71E5-424E-A55D-C220D7FE9016}" type="presParOf" srcId="{F48F5020-06C3-458D-ACBA-15D01EDF9507}" destId="{7BCFBD82-17D1-4846-8123-C4ADCD2B3503}" srcOrd="1" destOrd="0" presId="urn:microsoft.com/office/officeart/2018/2/layout/IconVerticalSolidList"/>
    <dgm:cxn modelId="{24FF8A16-F9AC-4AD6-98C9-6155B3C2B85D}" type="presParOf" srcId="{F48F5020-06C3-458D-ACBA-15D01EDF9507}" destId="{1102C6CE-7EF7-44F5-9011-1A07B28F5971}" srcOrd="2" destOrd="0" presId="urn:microsoft.com/office/officeart/2018/2/layout/IconVerticalSolidList"/>
    <dgm:cxn modelId="{51489552-6A48-4022-B740-DBEDEA60B261}" type="presParOf" srcId="{F48F5020-06C3-458D-ACBA-15D01EDF9507}" destId="{A9716C2D-7EC3-4F4D-9EBD-12087318075C}" srcOrd="3" destOrd="0" presId="urn:microsoft.com/office/officeart/2018/2/layout/IconVerticalSolidList"/>
    <dgm:cxn modelId="{4A1AE6A0-0693-4C36-8D64-6C9CB6CA43CE}" type="presParOf" srcId="{40B16D81-B828-4F86-A3E7-DC951FFF157A}" destId="{1E453882-A411-4F63-AA55-44E0F244D715}" srcOrd="3" destOrd="0" presId="urn:microsoft.com/office/officeart/2018/2/layout/IconVerticalSolidList"/>
    <dgm:cxn modelId="{A7DDE9D2-8CD7-4443-A856-A5E425281CB3}" type="presParOf" srcId="{40B16D81-B828-4F86-A3E7-DC951FFF157A}" destId="{73AAD0DD-F29D-41B3-B53A-559D45CDE78C}" srcOrd="4" destOrd="0" presId="urn:microsoft.com/office/officeart/2018/2/layout/IconVerticalSolidList"/>
    <dgm:cxn modelId="{B60D2D2E-5DDF-4E7D-BCBE-36EEFE1AD630}" type="presParOf" srcId="{73AAD0DD-F29D-41B3-B53A-559D45CDE78C}" destId="{4126CD42-3B52-460C-A388-AFAFCADC8ADB}" srcOrd="0" destOrd="0" presId="urn:microsoft.com/office/officeart/2018/2/layout/IconVerticalSolidList"/>
    <dgm:cxn modelId="{22B56636-E380-4070-8AC0-95F2696714F3}" type="presParOf" srcId="{73AAD0DD-F29D-41B3-B53A-559D45CDE78C}" destId="{F6132082-96F6-47D6-BB12-6398F45B1677}" srcOrd="1" destOrd="0" presId="urn:microsoft.com/office/officeart/2018/2/layout/IconVerticalSolidList"/>
    <dgm:cxn modelId="{DE154577-E5B0-4888-AB43-C3FF26B3A33D}" type="presParOf" srcId="{73AAD0DD-F29D-41B3-B53A-559D45CDE78C}" destId="{FF824D93-38FA-464A-BCEA-63F325C95F59}" srcOrd="2" destOrd="0" presId="urn:microsoft.com/office/officeart/2018/2/layout/IconVerticalSolidList"/>
    <dgm:cxn modelId="{32B52500-C4B0-4425-838A-708CB1F86A63}" type="presParOf" srcId="{73AAD0DD-F29D-41B3-B53A-559D45CDE78C}" destId="{4951A0E4-25CE-4A15-B821-EB21D0E89F6B}" srcOrd="3" destOrd="0" presId="urn:microsoft.com/office/officeart/2018/2/layout/IconVerticalSolidList"/>
    <dgm:cxn modelId="{6538078F-1F1C-4A0D-8F18-1C3D43CE48B7}" type="presParOf" srcId="{40B16D81-B828-4F86-A3E7-DC951FFF157A}" destId="{B415255B-D826-4B21-B5E2-1E37FD6F1155}" srcOrd="5" destOrd="0" presId="urn:microsoft.com/office/officeart/2018/2/layout/IconVerticalSolidList"/>
    <dgm:cxn modelId="{D7B2B785-1E4B-4B1A-BCF4-77C55C62E63B}" type="presParOf" srcId="{40B16D81-B828-4F86-A3E7-DC951FFF157A}" destId="{220CB69E-C334-43A6-BB99-F1BFC73C78DC}" srcOrd="6" destOrd="0" presId="urn:microsoft.com/office/officeart/2018/2/layout/IconVerticalSolidList"/>
    <dgm:cxn modelId="{DD8283AC-61DD-413A-A3D8-8130D896274D}" type="presParOf" srcId="{220CB69E-C334-43A6-BB99-F1BFC73C78DC}" destId="{AF3B6A46-E7F9-434D-8DF2-4EF41EE487E2}" srcOrd="0" destOrd="0" presId="urn:microsoft.com/office/officeart/2018/2/layout/IconVerticalSolidList"/>
    <dgm:cxn modelId="{1EEC5FF7-647E-401A-B3D3-313C4FF8A36B}" type="presParOf" srcId="{220CB69E-C334-43A6-BB99-F1BFC73C78DC}" destId="{EDA34C17-A80F-4B1D-BEDB-AD1C2639FB54}" srcOrd="1" destOrd="0" presId="urn:microsoft.com/office/officeart/2018/2/layout/IconVerticalSolidList"/>
    <dgm:cxn modelId="{51D54433-6C6B-41AF-A1B4-0F96F2BE0E2B}" type="presParOf" srcId="{220CB69E-C334-43A6-BB99-F1BFC73C78DC}" destId="{8AB22C54-A795-46A7-BB2B-47A326B6AB4C}" srcOrd="2" destOrd="0" presId="urn:microsoft.com/office/officeart/2018/2/layout/IconVerticalSolidList"/>
    <dgm:cxn modelId="{EC17006D-D7D5-4BA5-8112-94DF13B82D9B}" type="presParOf" srcId="{220CB69E-C334-43A6-BB99-F1BFC73C78DC}" destId="{91296C1C-3D04-498E-90D3-33525C0166F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36B0962A-6114-486D-8DE0-866A8D28A09A}"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606D05B3-0243-4A37-B11D-A93DC9A5F05E}">
      <dgm:prSet/>
      <dgm:spPr/>
      <dgm:t>
        <a:bodyPr/>
        <a:lstStyle/>
        <a:p>
          <a:r>
            <a:rPr lang="en-GB" dirty="0"/>
            <a:t>A smart device is also called an </a:t>
          </a:r>
          <a:r>
            <a:rPr lang="en-GB" b="1" i="1" dirty="0"/>
            <a:t>Internet of Things (IoT) </a:t>
          </a:r>
          <a:r>
            <a:rPr lang="en-GB" dirty="0"/>
            <a:t>device.</a:t>
          </a:r>
          <a:endParaRPr lang="en-US" dirty="0"/>
        </a:p>
      </dgm:t>
    </dgm:pt>
    <dgm:pt modelId="{8A275B50-4B4E-46DB-8A7F-A32811151EC4}" type="parTrans" cxnId="{8133A0C4-ABBA-4A0C-AA5C-268BFFF91A34}">
      <dgm:prSet/>
      <dgm:spPr/>
      <dgm:t>
        <a:bodyPr/>
        <a:lstStyle/>
        <a:p>
          <a:endParaRPr lang="en-US"/>
        </a:p>
      </dgm:t>
    </dgm:pt>
    <dgm:pt modelId="{BDFC69AB-A998-4836-9FC2-5C02D029FE27}" type="sibTrans" cxnId="{8133A0C4-ABBA-4A0C-AA5C-268BFFF91A34}">
      <dgm:prSet/>
      <dgm:spPr/>
      <dgm:t>
        <a:bodyPr/>
        <a:lstStyle/>
        <a:p>
          <a:endParaRPr lang="en-US"/>
        </a:p>
      </dgm:t>
    </dgm:pt>
    <dgm:pt modelId="{310201E3-73AB-4E7D-AA3F-1679E755469B}">
      <dgm:prSet/>
      <dgm:spPr/>
      <dgm:t>
        <a:bodyPr/>
        <a:lstStyle/>
        <a:p>
          <a:r>
            <a:rPr lang="en-GB" dirty="0"/>
            <a:t>This is where a device can communicate with a user </a:t>
          </a:r>
          <a:r>
            <a:rPr lang="en-GB"/>
            <a:t>or another </a:t>
          </a:r>
          <a:r>
            <a:rPr lang="en-GB" dirty="0"/>
            <a:t>device using a </a:t>
          </a:r>
          <a:r>
            <a:rPr lang="en-GB" b="1" i="1" dirty="0"/>
            <a:t>network</a:t>
          </a:r>
          <a:r>
            <a:rPr lang="en-GB" dirty="0"/>
            <a:t>.</a:t>
          </a:r>
          <a:endParaRPr lang="en-US" dirty="0"/>
        </a:p>
      </dgm:t>
    </dgm:pt>
    <dgm:pt modelId="{0F6E2FFD-1C3E-4422-A30F-5EBA2186E582}" type="parTrans" cxnId="{CEDFA380-9752-478B-A75C-B5509FA2E7DB}">
      <dgm:prSet/>
      <dgm:spPr/>
      <dgm:t>
        <a:bodyPr/>
        <a:lstStyle/>
        <a:p>
          <a:endParaRPr lang="en-US"/>
        </a:p>
      </dgm:t>
    </dgm:pt>
    <dgm:pt modelId="{7ABF7FA2-171F-4482-B4EC-8389184BD588}" type="sibTrans" cxnId="{CEDFA380-9752-478B-A75C-B5509FA2E7DB}">
      <dgm:prSet/>
      <dgm:spPr/>
      <dgm:t>
        <a:bodyPr/>
        <a:lstStyle/>
        <a:p>
          <a:endParaRPr lang="en-US"/>
        </a:p>
      </dgm:t>
    </dgm:pt>
    <dgm:pt modelId="{893909E6-ADCB-4687-A169-EC2C35A8EA51}">
      <dgm:prSet/>
      <dgm:spPr/>
      <dgm:t>
        <a:bodyPr/>
        <a:lstStyle/>
        <a:p>
          <a:r>
            <a:rPr lang="en-GB" dirty="0"/>
            <a:t>The network can be a </a:t>
          </a:r>
          <a:r>
            <a:rPr lang="en-GB" b="1" i="1" dirty="0"/>
            <a:t>local network</a:t>
          </a:r>
          <a:r>
            <a:rPr lang="en-GB" dirty="0"/>
            <a:t> or the </a:t>
          </a:r>
          <a:r>
            <a:rPr lang="en-GB" b="1" i="1" dirty="0"/>
            <a:t>internet</a:t>
          </a:r>
          <a:r>
            <a:rPr lang="en-GB" dirty="0"/>
            <a:t>.</a:t>
          </a:r>
          <a:endParaRPr lang="en-US" dirty="0"/>
        </a:p>
      </dgm:t>
    </dgm:pt>
    <dgm:pt modelId="{1F00DD80-A8C0-4BD1-811C-4BB04D9626E4}" type="parTrans" cxnId="{21020567-F07D-49FD-9D3D-958D4A7EAAC8}">
      <dgm:prSet/>
      <dgm:spPr/>
      <dgm:t>
        <a:bodyPr/>
        <a:lstStyle/>
        <a:p>
          <a:endParaRPr lang="en-US"/>
        </a:p>
      </dgm:t>
    </dgm:pt>
    <dgm:pt modelId="{4A79E373-BED7-48C8-AC59-F69C2B791E32}" type="sibTrans" cxnId="{21020567-F07D-49FD-9D3D-958D4A7EAAC8}">
      <dgm:prSet/>
      <dgm:spPr/>
      <dgm:t>
        <a:bodyPr/>
        <a:lstStyle/>
        <a:p>
          <a:endParaRPr lang="en-US"/>
        </a:p>
      </dgm:t>
    </dgm:pt>
    <dgm:pt modelId="{229EB55B-9913-4039-87E2-B4388291FFD9}">
      <dgm:prSet/>
      <dgm:spPr/>
      <dgm:t>
        <a:bodyPr/>
        <a:lstStyle/>
        <a:p>
          <a:r>
            <a:rPr lang="en-GB" dirty="0"/>
            <a:t>Communication usually takes place using either </a:t>
          </a:r>
          <a:r>
            <a:rPr lang="en-GB" b="1" i="1" dirty="0"/>
            <a:t>Wi-Fi</a:t>
          </a:r>
          <a:r>
            <a:rPr lang="en-GB" dirty="0"/>
            <a:t> or </a:t>
          </a:r>
          <a:r>
            <a:rPr lang="en-GB" b="1" i="1" dirty="0"/>
            <a:t>HTTP / HTTPS</a:t>
          </a:r>
          <a:r>
            <a:rPr lang="en-GB" dirty="0"/>
            <a:t>.</a:t>
          </a:r>
          <a:endParaRPr lang="en-US" dirty="0"/>
        </a:p>
      </dgm:t>
    </dgm:pt>
    <dgm:pt modelId="{53EAB179-93D9-4C0A-A280-DAD399761212}" type="parTrans" cxnId="{35C254A7-1064-44CA-80DE-BE5DEBA3F578}">
      <dgm:prSet/>
      <dgm:spPr/>
      <dgm:t>
        <a:bodyPr/>
        <a:lstStyle/>
        <a:p>
          <a:endParaRPr lang="en-US"/>
        </a:p>
      </dgm:t>
    </dgm:pt>
    <dgm:pt modelId="{DD1234C2-9584-463C-8B2A-52449C502DC2}" type="sibTrans" cxnId="{35C254A7-1064-44CA-80DE-BE5DEBA3F578}">
      <dgm:prSet/>
      <dgm:spPr/>
      <dgm:t>
        <a:bodyPr/>
        <a:lstStyle/>
        <a:p>
          <a:endParaRPr lang="en-US"/>
        </a:p>
      </dgm:t>
    </dgm:pt>
    <dgm:pt modelId="{6A597FBC-EFE2-4279-AD75-ECFC68DF8CF2}" type="pres">
      <dgm:prSet presAssocID="{36B0962A-6114-486D-8DE0-866A8D28A09A}" presName="root" presStyleCnt="0">
        <dgm:presLayoutVars>
          <dgm:dir/>
          <dgm:resizeHandles val="exact"/>
        </dgm:presLayoutVars>
      </dgm:prSet>
      <dgm:spPr/>
    </dgm:pt>
    <dgm:pt modelId="{F914D0EE-B0DE-4381-9D60-4B30547DBB9A}" type="pres">
      <dgm:prSet presAssocID="{606D05B3-0243-4A37-B11D-A93DC9A5F05E}" presName="compNode" presStyleCnt="0"/>
      <dgm:spPr/>
    </dgm:pt>
    <dgm:pt modelId="{E65B373E-51C7-40DC-AC66-C247D10138F5}" type="pres">
      <dgm:prSet presAssocID="{606D05B3-0243-4A37-B11D-A93DC9A5F05E}" presName="bgRect" presStyleLbl="bgShp" presStyleIdx="0" presStyleCnt="4"/>
      <dgm:spPr/>
    </dgm:pt>
    <dgm:pt modelId="{3D284E5C-089F-4B63-9F8C-0D7A8B66F7AD}" type="pres">
      <dgm:prSet presAssocID="{606D05B3-0243-4A37-B11D-A93DC9A5F05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B"/>
        </a:ext>
      </dgm:extLst>
    </dgm:pt>
    <dgm:pt modelId="{0FCD7CFE-6AE7-4C21-8E1E-EFC5B6CF9A65}" type="pres">
      <dgm:prSet presAssocID="{606D05B3-0243-4A37-B11D-A93DC9A5F05E}" presName="spaceRect" presStyleCnt="0"/>
      <dgm:spPr/>
    </dgm:pt>
    <dgm:pt modelId="{051780FF-32B6-4FF5-83E5-54C2A7823DDC}" type="pres">
      <dgm:prSet presAssocID="{606D05B3-0243-4A37-B11D-A93DC9A5F05E}" presName="parTx" presStyleLbl="revTx" presStyleIdx="0" presStyleCnt="4">
        <dgm:presLayoutVars>
          <dgm:chMax val="0"/>
          <dgm:chPref val="0"/>
        </dgm:presLayoutVars>
      </dgm:prSet>
      <dgm:spPr/>
    </dgm:pt>
    <dgm:pt modelId="{86B80402-233E-414B-A4EF-A77AC867FF88}" type="pres">
      <dgm:prSet presAssocID="{BDFC69AB-A998-4836-9FC2-5C02D029FE27}" presName="sibTrans" presStyleCnt="0"/>
      <dgm:spPr/>
    </dgm:pt>
    <dgm:pt modelId="{D5F63712-B476-4D0F-8B3C-33C2F702520B}" type="pres">
      <dgm:prSet presAssocID="{310201E3-73AB-4E7D-AA3F-1679E755469B}" presName="compNode" presStyleCnt="0"/>
      <dgm:spPr/>
    </dgm:pt>
    <dgm:pt modelId="{276CAC17-C84C-4A05-98EF-AE22B142B850}" type="pres">
      <dgm:prSet presAssocID="{310201E3-73AB-4E7D-AA3F-1679E755469B}" presName="bgRect" presStyleLbl="bgShp" presStyleIdx="1" presStyleCnt="4"/>
      <dgm:spPr/>
    </dgm:pt>
    <dgm:pt modelId="{BEC23DD3-E0E6-4348-9594-246C4D4B988B}" type="pres">
      <dgm:prSet presAssocID="{310201E3-73AB-4E7D-AA3F-1679E755469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ream"/>
        </a:ext>
      </dgm:extLst>
    </dgm:pt>
    <dgm:pt modelId="{D9F079FF-040C-4B35-A1A5-2F68206C1E4D}" type="pres">
      <dgm:prSet presAssocID="{310201E3-73AB-4E7D-AA3F-1679E755469B}" presName="spaceRect" presStyleCnt="0"/>
      <dgm:spPr/>
    </dgm:pt>
    <dgm:pt modelId="{28E7783A-B790-4A1D-8B18-E47B2D22FECC}" type="pres">
      <dgm:prSet presAssocID="{310201E3-73AB-4E7D-AA3F-1679E755469B}" presName="parTx" presStyleLbl="revTx" presStyleIdx="1" presStyleCnt="4">
        <dgm:presLayoutVars>
          <dgm:chMax val="0"/>
          <dgm:chPref val="0"/>
        </dgm:presLayoutVars>
      </dgm:prSet>
      <dgm:spPr/>
    </dgm:pt>
    <dgm:pt modelId="{200F2BD7-EF48-42AA-9D16-227BE07B5A9C}" type="pres">
      <dgm:prSet presAssocID="{7ABF7FA2-171F-4482-B4EC-8389184BD588}" presName="sibTrans" presStyleCnt="0"/>
      <dgm:spPr/>
    </dgm:pt>
    <dgm:pt modelId="{3A655C3A-0EB1-4140-97EB-67A6E485386C}" type="pres">
      <dgm:prSet presAssocID="{893909E6-ADCB-4687-A169-EC2C35A8EA51}" presName="compNode" presStyleCnt="0"/>
      <dgm:spPr/>
    </dgm:pt>
    <dgm:pt modelId="{71CFE23C-F547-4F60-871C-0B197050DA89}" type="pres">
      <dgm:prSet presAssocID="{893909E6-ADCB-4687-A169-EC2C35A8EA51}" presName="bgRect" presStyleLbl="bgShp" presStyleIdx="2" presStyleCnt="4"/>
      <dgm:spPr/>
    </dgm:pt>
    <dgm:pt modelId="{9BB9C856-6718-43F7-BDEE-A96E8DDEE337}" type="pres">
      <dgm:prSet presAssocID="{893909E6-ADCB-4687-A169-EC2C35A8EA51}"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 Network"/>
        </a:ext>
      </dgm:extLst>
    </dgm:pt>
    <dgm:pt modelId="{B837EF9F-5509-47FC-8DA6-CA042E3A41CC}" type="pres">
      <dgm:prSet presAssocID="{893909E6-ADCB-4687-A169-EC2C35A8EA51}" presName="spaceRect" presStyleCnt="0"/>
      <dgm:spPr/>
    </dgm:pt>
    <dgm:pt modelId="{1638DCF4-DBD2-40D6-A36E-B276626471A8}" type="pres">
      <dgm:prSet presAssocID="{893909E6-ADCB-4687-A169-EC2C35A8EA51}" presName="parTx" presStyleLbl="revTx" presStyleIdx="2" presStyleCnt="4">
        <dgm:presLayoutVars>
          <dgm:chMax val="0"/>
          <dgm:chPref val="0"/>
        </dgm:presLayoutVars>
      </dgm:prSet>
      <dgm:spPr/>
    </dgm:pt>
    <dgm:pt modelId="{8F5F51D4-13F4-46C3-9F26-3D12E7CB9ECB}" type="pres">
      <dgm:prSet presAssocID="{4A79E373-BED7-48C8-AC59-F69C2B791E32}" presName="sibTrans" presStyleCnt="0"/>
      <dgm:spPr/>
    </dgm:pt>
    <dgm:pt modelId="{C80921D8-E85B-446A-8393-961E6FE6AB1C}" type="pres">
      <dgm:prSet presAssocID="{229EB55B-9913-4039-87E2-B4388291FFD9}" presName="compNode" presStyleCnt="0"/>
      <dgm:spPr/>
    </dgm:pt>
    <dgm:pt modelId="{01B76076-5AEA-49EC-9F29-2FF39F44694A}" type="pres">
      <dgm:prSet presAssocID="{229EB55B-9913-4039-87E2-B4388291FFD9}" presName="bgRect" presStyleLbl="bgShp" presStyleIdx="3" presStyleCnt="4"/>
      <dgm:spPr/>
    </dgm:pt>
    <dgm:pt modelId="{B1A3E6BB-5BFD-4892-8311-F93E606A582D}" type="pres">
      <dgm:prSet presAssocID="{229EB55B-9913-4039-87E2-B4388291FFD9}"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ogrammer"/>
        </a:ext>
      </dgm:extLst>
    </dgm:pt>
    <dgm:pt modelId="{6A411346-614A-49F1-B43D-BE9AEEC95874}" type="pres">
      <dgm:prSet presAssocID="{229EB55B-9913-4039-87E2-B4388291FFD9}" presName="spaceRect" presStyleCnt="0"/>
      <dgm:spPr/>
    </dgm:pt>
    <dgm:pt modelId="{74A01851-2346-41C4-9675-7EF2E763BF81}" type="pres">
      <dgm:prSet presAssocID="{229EB55B-9913-4039-87E2-B4388291FFD9}" presName="parTx" presStyleLbl="revTx" presStyleIdx="3" presStyleCnt="4">
        <dgm:presLayoutVars>
          <dgm:chMax val="0"/>
          <dgm:chPref val="0"/>
        </dgm:presLayoutVars>
      </dgm:prSet>
      <dgm:spPr/>
    </dgm:pt>
  </dgm:ptLst>
  <dgm:cxnLst>
    <dgm:cxn modelId="{B0507C40-E88E-4D5D-B10D-2AB3C99FED48}" type="presOf" srcId="{310201E3-73AB-4E7D-AA3F-1679E755469B}" destId="{28E7783A-B790-4A1D-8B18-E47B2D22FECC}" srcOrd="0" destOrd="0" presId="urn:microsoft.com/office/officeart/2018/2/layout/IconVerticalSolidList"/>
    <dgm:cxn modelId="{37904B65-FF02-4304-A282-D529192473F9}" type="presOf" srcId="{606D05B3-0243-4A37-B11D-A93DC9A5F05E}" destId="{051780FF-32B6-4FF5-83E5-54C2A7823DDC}" srcOrd="0" destOrd="0" presId="urn:microsoft.com/office/officeart/2018/2/layout/IconVerticalSolidList"/>
    <dgm:cxn modelId="{21020567-F07D-49FD-9D3D-958D4A7EAAC8}" srcId="{36B0962A-6114-486D-8DE0-866A8D28A09A}" destId="{893909E6-ADCB-4687-A169-EC2C35A8EA51}" srcOrd="2" destOrd="0" parTransId="{1F00DD80-A8C0-4BD1-811C-4BB04D9626E4}" sibTransId="{4A79E373-BED7-48C8-AC59-F69C2B791E32}"/>
    <dgm:cxn modelId="{24ED297A-D445-41B1-A1A8-3BBCA5737741}" type="presOf" srcId="{229EB55B-9913-4039-87E2-B4388291FFD9}" destId="{74A01851-2346-41C4-9675-7EF2E763BF81}" srcOrd="0" destOrd="0" presId="urn:microsoft.com/office/officeart/2018/2/layout/IconVerticalSolidList"/>
    <dgm:cxn modelId="{CEDFA380-9752-478B-A75C-B5509FA2E7DB}" srcId="{36B0962A-6114-486D-8DE0-866A8D28A09A}" destId="{310201E3-73AB-4E7D-AA3F-1679E755469B}" srcOrd="1" destOrd="0" parTransId="{0F6E2FFD-1C3E-4422-A30F-5EBA2186E582}" sibTransId="{7ABF7FA2-171F-4482-B4EC-8389184BD588}"/>
    <dgm:cxn modelId="{35C254A7-1064-44CA-80DE-BE5DEBA3F578}" srcId="{36B0962A-6114-486D-8DE0-866A8D28A09A}" destId="{229EB55B-9913-4039-87E2-B4388291FFD9}" srcOrd="3" destOrd="0" parTransId="{53EAB179-93D9-4C0A-A280-DAD399761212}" sibTransId="{DD1234C2-9584-463C-8B2A-52449C502DC2}"/>
    <dgm:cxn modelId="{8133A0C4-ABBA-4A0C-AA5C-268BFFF91A34}" srcId="{36B0962A-6114-486D-8DE0-866A8D28A09A}" destId="{606D05B3-0243-4A37-B11D-A93DC9A5F05E}" srcOrd="0" destOrd="0" parTransId="{8A275B50-4B4E-46DB-8A7F-A32811151EC4}" sibTransId="{BDFC69AB-A998-4836-9FC2-5C02D029FE27}"/>
    <dgm:cxn modelId="{AFFFEEC6-8FB0-48C8-AA6F-1D5044A6EFB7}" type="presOf" srcId="{893909E6-ADCB-4687-A169-EC2C35A8EA51}" destId="{1638DCF4-DBD2-40D6-A36E-B276626471A8}" srcOrd="0" destOrd="0" presId="urn:microsoft.com/office/officeart/2018/2/layout/IconVerticalSolidList"/>
    <dgm:cxn modelId="{ED4665DB-9561-47DD-B4C9-6BB7003A2DB8}" type="presOf" srcId="{36B0962A-6114-486D-8DE0-866A8D28A09A}" destId="{6A597FBC-EFE2-4279-AD75-ECFC68DF8CF2}" srcOrd="0" destOrd="0" presId="urn:microsoft.com/office/officeart/2018/2/layout/IconVerticalSolidList"/>
    <dgm:cxn modelId="{9FEA91C6-7658-4824-9A76-61FDC8BCA3AF}" type="presParOf" srcId="{6A597FBC-EFE2-4279-AD75-ECFC68DF8CF2}" destId="{F914D0EE-B0DE-4381-9D60-4B30547DBB9A}" srcOrd="0" destOrd="0" presId="urn:microsoft.com/office/officeart/2018/2/layout/IconVerticalSolidList"/>
    <dgm:cxn modelId="{772C6D45-0B61-4048-800F-ABAA258572D2}" type="presParOf" srcId="{F914D0EE-B0DE-4381-9D60-4B30547DBB9A}" destId="{E65B373E-51C7-40DC-AC66-C247D10138F5}" srcOrd="0" destOrd="0" presId="urn:microsoft.com/office/officeart/2018/2/layout/IconVerticalSolidList"/>
    <dgm:cxn modelId="{81BDCC03-64A3-49A8-8095-A6B289F3C662}" type="presParOf" srcId="{F914D0EE-B0DE-4381-9D60-4B30547DBB9A}" destId="{3D284E5C-089F-4B63-9F8C-0D7A8B66F7AD}" srcOrd="1" destOrd="0" presId="urn:microsoft.com/office/officeart/2018/2/layout/IconVerticalSolidList"/>
    <dgm:cxn modelId="{F6941B1B-ABB3-4A4B-81A5-0DE64ADAF24B}" type="presParOf" srcId="{F914D0EE-B0DE-4381-9D60-4B30547DBB9A}" destId="{0FCD7CFE-6AE7-4C21-8E1E-EFC5B6CF9A65}" srcOrd="2" destOrd="0" presId="urn:microsoft.com/office/officeart/2018/2/layout/IconVerticalSolidList"/>
    <dgm:cxn modelId="{857C4477-2AE5-47D6-8D60-44F73B25D6F6}" type="presParOf" srcId="{F914D0EE-B0DE-4381-9D60-4B30547DBB9A}" destId="{051780FF-32B6-4FF5-83E5-54C2A7823DDC}" srcOrd="3" destOrd="0" presId="urn:microsoft.com/office/officeart/2018/2/layout/IconVerticalSolidList"/>
    <dgm:cxn modelId="{5ECCE790-F8B9-48E7-B5B1-12173715427C}" type="presParOf" srcId="{6A597FBC-EFE2-4279-AD75-ECFC68DF8CF2}" destId="{86B80402-233E-414B-A4EF-A77AC867FF88}" srcOrd="1" destOrd="0" presId="urn:microsoft.com/office/officeart/2018/2/layout/IconVerticalSolidList"/>
    <dgm:cxn modelId="{6E53D616-E4A0-4381-9912-3D6A7E09F304}" type="presParOf" srcId="{6A597FBC-EFE2-4279-AD75-ECFC68DF8CF2}" destId="{D5F63712-B476-4D0F-8B3C-33C2F702520B}" srcOrd="2" destOrd="0" presId="urn:microsoft.com/office/officeart/2018/2/layout/IconVerticalSolidList"/>
    <dgm:cxn modelId="{4DF43DB0-6B41-4582-98E5-59EB1DDC1E3B}" type="presParOf" srcId="{D5F63712-B476-4D0F-8B3C-33C2F702520B}" destId="{276CAC17-C84C-4A05-98EF-AE22B142B850}" srcOrd="0" destOrd="0" presId="urn:microsoft.com/office/officeart/2018/2/layout/IconVerticalSolidList"/>
    <dgm:cxn modelId="{465FD754-F542-4D31-8550-B52D5E01EEF4}" type="presParOf" srcId="{D5F63712-B476-4D0F-8B3C-33C2F702520B}" destId="{BEC23DD3-E0E6-4348-9594-246C4D4B988B}" srcOrd="1" destOrd="0" presId="urn:microsoft.com/office/officeart/2018/2/layout/IconVerticalSolidList"/>
    <dgm:cxn modelId="{7DFEC8B8-3DAA-4739-B328-343E50BF66B6}" type="presParOf" srcId="{D5F63712-B476-4D0F-8B3C-33C2F702520B}" destId="{D9F079FF-040C-4B35-A1A5-2F68206C1E4D}" srcOrd="2" destOrd="0" presId="urn:microsoft.com/office/officeart/2018/2/layout/IconVerticalSolidList"/>
    <dgm:cxn modelId="{18AA833E-0EFA-4636-9ED3-0872199492D9}" type="presParOf" srcId="{D5F63712-B476-4D0F-8B3C-33C2F702520B}" destId="{28E7783A-B790-4A1D-8B18-E47B2D22FECC}" srcOrd="3" destOrd="0" presId="urn:microsoft.com/office/officeart/2018/2/layout/IconVerticalSolidList"/>
    <dgm:cxn modelId="{A264323D-0BCE-4DD5-9D73-5F585780AFBC}" type="presParOf" srcId="{6A597FBC-EFE2-4279-AD75-ECFC68DF8CF2}" destId="{200F2BD7-EF48-42AA-9D16-227BE07B5A9C}" srcOrd="3" destOrd="0" presId="urn:microsoft.com/office/officeart/2018/2/layout/IconVerticalSolidList"/>
    <dgm:cxn modelId="{E92BDDD7-F7B2-49D7-8229-C3907C929C51}" type="presParOf" srcId="{6A597FBC-EFE2-4279-AD75-ECFC68DF8CF2}" destId="{3A655C3A-0EB1-4140-97EB-67A6E485386C}" srcOrd="4" destOrd="0" presId="urn:microsoft.com/office/officeart/2018/2/layout/IconVerticalSolidList"/>
    <dgm:cxn modelId="{A414D739-00E9-4AF9-866D-47144F963C8A}" type="presParOf" srcId="{3A655C3A-0EB1-4140-97EB-67A6E485386C}" destId="{71CFE23C-F547-4F60-871C-0B197050DA89}" srcOrd="0" destOrd="0" presId="urn:microsoft.com/office/officeart/2018/2/layout/IconVerticalSolidList"/>
    <dgm:cxn modelId="{678BE26B-7EFB-423D-97D5-B97796B3EDDB}" type="presParOf" srcId="{3A655C3A-0EB1-4140-97EB-67A6E485386C}" destId="{9BB9C856-6718-43F7-BDEE-A96E8DDEE337}" srcOrd="1" destOrd="0" presId="urn:microsoft.com/office/officeart/2018/2/layout/IconVerticalSolidList"/>
    <dgm:cxn modelId="{979D081D-AF82-4B0B-AD35-F20A24AECA4A}" type="presParOf" srcId="{3A655C3A-0EB1-4140-97EB-67A6E485386C}" destId="{B837EF9F-5509-47FC-8DA6-CA042E3A41CC}" srcOrd="2" destOrd="0" presId="urn:microsoft.com/office/officeart/2018/2/layout/IconVerticalSolidList"/>
    <dgm:cxn modelId="{4FF3C4B9-5949-4C05-B603-5504607242EF}" type="presParOf" srcId="{3A655C3A-0EB1-4140-97EB-67A6E485386C}" destId="{1638DCF4-DBD2-40D6-A36E-B276626471A8}" srcOrd="3" destOrd="0" presId="urn:microsoft.com/office/officeart/2018/2/layout/IconVerticalSolidList"/>
    <dgm:cxn modelId="{C7085E1E-AECC-44E1-B79C-3A4F597A6A10}" type="presParOf" srcId="{6A597FBC-EFE2-4279-AD75-ECFC68DF8CF2}" destId="{8F5F51D4-13F4-46C3-9F26-3D12E7CB9ECB}" srcOrd="5" destOrd="0" presId="urn:microsoft.com/office/officeart/2018/2/layout/IconVerticalSolidList"/>
    <dgm:cxn modelId="{33E45417-EA49-4B78-838A-9262E5C68360}" type="presParOf" srcId="{6A597FBC-EFE2-4279-AD75-ECFC68DF8CF2}" destId="{C80921D8-E85B-446A-8393-961E6FE6AB1C}" srcOrd="6" destOrd="0" presId="urn:microsoft.com/office/officeart/2018/2/layout/IconVerticalSolidList"/>
    <dgm:cxn modelId="{9159B10A-3CD2-4A82-A7F2-EE023B64E60F}" type="presParOf" srcId="{C80921D8-E85B-446A-8393-961E6FE6AB1C}" destId="{01B76076-5AEA-49EC-9F29-2FF39F44694A}" srcOrd="0" destOrd="0" presId="urn:microsoft.com/office/officeart/2018/2/layout/IconVerticalSolidList"/>
    <dgm:cxn modelId="{6A167B4E-887C-42FE-B35C-FB963C489786}" type="presParOf" srcId="{C80921D8-E85B-446A-8393-961E6FE6AB1C}" destId="{B1A3E6BB-5BFD-4892-8311-F93E606A582D}" srcOrd="1" destOrd="0" presId="urn:microsoft.com/office/officeart/2018/2/layout/IconVerticalSolidList"/>
    <dgm:cxn modelId="{8BE2B0AD-87BC-4D2C-98F5-33F924A256CD}" type="presParOf" srcId="{C80921D8-E85B-446A-8393-961E6FE6AB1C}" destId="{6A411346-614A-49F1-B43D-BE9AEEC95874}" srcOrd="2" destOrd="0" presId="urn:microsoft.com/office/officeart/2018/2/layout/IconVerticalSolidList"/>
    <dgm:cxn modelId="{A142EB97-6695-42A9-BE53-45A14CA55A13}" type="presParOf" srcId="{C80921D8-E85B-446A-8393-961E6FE6AB1C}" destId="{74A01851-2346-41C4-9675-7EF2E763BF8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6423F621-B388-4840-BB11-B8C419EEBDC4}"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506C3F01-017F-408F-A298-C805E4024C35}">
      <dgm:prSet/>
      <dgm:spPr/>
      <dgm:t>
        <a:bodyPr/>
        <a:lstStyle/>
        <a:p>
          <a:r>
            <a:rPr lang="en-GB" dirty="0"/>
            <a:t>Smart Devices are so called because they have a range of </a:t>
          </a:r>
          <a:r>
            <a:rPr lang="en-GB" b="1" i="1" dirty="0"/>
            <a:t>remote-controlled functionality.</a:t>
          </a:r>
          <a:endParaRPr lang="en-US" b="1" i="1" dirty="0"/>
        </a:p>
      </dgm:t>
    </dgm:pt>
    <dgm:pt modelId="{C5CA1BB3-F6EF-4359-9968-C6374175ECEE}" type="parTrans" cxnId="{80A74683-EE2C-464C-BF32-849A5F6418F7}">
      <dgm:prSet/>
      <dgm:spPr/>
      <dgm:t>
        <a:bodyPr/>
        <a:lstStyle/>
        <a:p>
          <a:endParaRPr lang="en-US"/>
        </a:p>
      </dgm:t>
    </dgm:pt>
    <dgm:pt modelId="{303AC144-251F-47AB-BAB6-AF7B1C30229D}" type="sibTrans" cxnId="{80A74683-EE2C-464C-BF32-849A5F6418F7}">
      <dgm:prSet/>
      <dgm:spPr/>
      <dgm:t>
        <a:bodyPr/>
        <a:lstStyle/>
        <a:p>
          <a:endParaRPr lang="en-US"/>
        </a:p>
      </dgm:t>
    </dgm:pt>
    <dgm:pt modelId="{D7ADB525-3D48-4DCB-84C9-67271C27888E}">
      <dgm:prSet/>
      <dgm:spPr/>
      <dgm:t>
        <a:bodyPr/>
        <a:lstStyle/>
        <a:p>
          <a:r>
            <a:rPr lang="en-GB"/>
            <a:t>You can set an IoT home heating system to turn on from a networked device.</a:t>
          </a:r>
          <a:endParaRPr lang="en-US"/>
        </a:p>
      </dgm:t>
    </dgm:pt>
    <dgm:pt modelId="{367B78F5-BC07-4D93-9867-DCBB9078F859}" type="parTrans" cxnId="{F9D9D768-1AD2-451E-A451-6A33ACD7FE56}">
      <dgm:prSet/>
      <dgm:spPr/>
      <dgm:t>
        <a:bodyPr/>
        <a:lstStyle/>
        <a:p>
          <a:endParaRPr lang="en-US"/>
        </a:p>
      </dgm:t>
    </dgm:pt>
    <dgm:pt modelId="{90C9FF47-3FB3-43F9-B289-0D9FB55A134E}" type="sibTrans" cxnId="{F9D9D768-1AD2-451E-A451-6A33ACD7FE56}">
      <dgm:prSet/>
      <dgm:spPr/>
      <dgm:t>
        <a:bodyPr/>
        <a:lstStyle/>
        <a:p>
          <a:endParaRPr lang="en-US"/>
        </a:p>
      </dgm:t>
    </dgm:pt>
    <dgm:pt modelId="{871F6089-CCE4-49CC-9969-C13DBB7395BA}">
      <dgm:prSet/>
      <dgm:spPr/>
      <dgm:t>
        <a:bodyPr/>
        <a:lstStyle/>
        <a:p>
          <a:r>
            <a:rPr lang="en-GB" dirty="0"/>
            <a:t>Smart devices can also </a:t>
          </a:r>
          <a:r>
            <a:rPr lang="en-GB" b="1" i="1" dirty="0"/>
            <a:t>notify a client </a:t>
          </a:r>
          <a:r>
            <a:rPr lang="en-GB" dirty="0"/>
            <a:t>should something happen.</a:t>
          </a:r>
          <a:endParaRPr lang="en-US" dirty="0"/>
        </a:p>
      </dgm:t>
    </dgm:pt>
    <dgm:pt modelId="{58544103-8B3D-498D-8441-42D265AB33EC}" type="parTrans" cxnId="{8FB0FFA0-2B17-46FE-B2BA-6348E1BA80A3}">
      <dgm:prSet/>
      <dgm:spPr/>
      <dgm:t>
        <a:bodyPr/>
        <a:lstStyle/>
        <a:p>
          <a:endParaRPr lang="en-US"/>
        </a:p>
      </dgm:t>
    </dgm:pt>
    <dgm:pt modelId="{26AB16BD-9C38-495F-9E68-75884D33C254}" type="sibTrans" cxnId="{8FB0FFA0-2B17-46FE-B2BA-6348E1BA80A3}">
      <dgm:prSet/>
      <dgm:spPr/>
      <dgm:t>
        <a:bodyPr/>
        <a:lstStyle/>
        <a:p>
          <a:endParaRPr lang="en-US"/>
        </a:p>
      </dgm:t>
    </dgm:pt>
    <dgm:pt modelId="{4422CDBF-8BAF-4124-8607-9F46CD4044FF}">
      <dgm:prSet/>
      <dgm:spPr/>
      <dgm:t>
        <a:bodyPr/>
        <a:lstStyle/>
        <a:p>
          <a:r>
            <a:rPr lang="en-GB"/>
            <a:t>A smart fridge can notify any connected devices that the door has been left open and the temperature has dropped.</a:t>
          </a:r>
          <a:endParaRPr lang="en-US"/>
        </a:p>
      </dgm:t>
    </dgm:pt>
    <dgm:pt modelId="{0A8C8E5B-26FF-4E7E-9F71-CCA10ABD7DCA}" type="parTrans" cxnId="{2F02BACD-97D8-4DC9-8814-1B522A11FE44}">
      <dgm:prSet/>
      <dgm:spPr/>
      <dgm:t>
        <a:bodyPr/>
        <a:lstStyle/>
        <a:p>
          <a:endParaRPr lang="en-US"/>
        </a:p>
      </dgm:t>
    </dgm:pt>
    <dgm:pt modelId="{42043CF6-69CA-42A3-8C41-33F80E2869B4}" type="sibTrans" cxnId="{2F02BACD-97D8-4DC9-8814-1B522A11FE44}">
      <dgm:prSet/>
      <dgm:spPr/>
      <dgm:t>
        <a:bodyPr/>
        <a:lstStyle/>
        <a:p>
          <a:endParaRPr lang="en-US"/>
        </a:p>
      </dgm:t>
    </dgm:pt>
    <dgm:pt modelId="{2FAE8B3F-5795-4C05-9BBD-FB44EA324AFB}" type="pres">
      <dgm:prSet presAssocID="{6423F621-B388-4840-BB11-B8C419EEBDC4}" presName="root" presStyleCnt="0">
        <dgm:presLayoutVars>
          <dgm:dir/>
          <dgm:resizeHandles val="exact"/>
        </dgm:presLayoutVars>
      </dgm:prSet>
      <dgm:spPr/>
    </dgm:pt>
    <dgm:pt modelId="{601C2EB2-DE9A-49F3-9FAF-5FC850D0E61B}" type="pres">
      <dgm:prSet presAssocID="{506C3F01-017F-408F-A298-C805E4024C35}" presName="compNode" presStyleCnt="0"/>
      <dgm:spPr/>
    </dgm:pt>
    <dgm:pt modelId="{C810B54D-8729-4BB0-B0E4-2DCB08E00B36}" type="pres">
      <dgm:prSet presAssocID="{506C3F01-017F-408F-A298-C805E4024C35}" presName="bgRect" presStyleLbl="bgShp" presStyleIdx="0" presStyleCnt="4"/>
      <dgm:spPr/>
    </dgm:pt>
    <dgm:pt modelId="{FAB0528E-2608-4B20-B489-4B7734580F1C}" type="pres">
      <dgm:prSet presAssocID="{506C3F01-017F-408F-A298-C805E4024C3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ream"/>
        </a:ext>
      </dgm:extLst>
    </dgm:pt>
    <dgm:pt modelId="{4949D7E4-2217-4E7B-BD64-FA707C9E442E}" type="pres">
      <dgm:prSet presAssocID="{506C3F01-017F-408F-A298-C805E4024C35}" presName="spaceRect" presStyleCnt="0"/>
      <dgm:spPr/>
    </dgm:pt>
    <dgm:pt modelId="{D59283C0-262B-4BD4-B830-8F7BD4B5936E}" type="pres">
      <dgm:prSet presAssocID="{506C3F01-017F-408F-A298-C805E4024C35}" presName="parTx" presStyleLbl="revTx" presStyleIdx="0" presStyleCnt="4">
        <dgm:presLayoutVars>
          <dgm:chMax val="0"/>
          <dgm:chPref val="0"/>
        </dgm:presLayoutVars>
      </dgm:prSet>
      <dgm:spPr/>
    </dgm:pt>
    <dgm:pt modelId="{D8DB443A-E572-4F29-B342-68836E0DF1EE}" type="pres">
      <dgm:prSet presAssocID="{303AC144-251F-47AB-BAB6-AF7B1C30229D}" presName="sibTrans" presStyleCnt="0"/>
      <dgm:spPr/>
    </dgm:pt>
    <dgm:pt modelId="{1EF2A420-9D44-4767-9DBE-C32A71D1376A}" type="pres">
      <dgm:prSet presAssocID="{D7ADB525-3D48-4DCB-84C9-67271C27888E}" presName="compNode" presStyleCnt="0"/>
      <dgm:spPr/>
    </dgm:pt>
    <dgm:pt modelId="{7F5224EF-C85F-431E-9B82-54569D5B29CC}" type="pres">
      <dgm:prSet presAssocID="{D7ADB525-3D48-4DCB-84C9-67271C27888E}" presName="bgRect" presStyleLbl="bgShp" presStyleIdx="1" presStyleCnt="4"/>
      <dgm:spPr/>
    </dgm:pt>
    <dgm:pt modelId="{4D3B8D7A-79B1-461D-B2FE-2BFB84B07F3F}" type="pres">
      <dgm:prSet presAssocID="{D7ADB525-3D48-4DCB-84C9-67271C27888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ireless router"/>
        </a:ext>
      </dgm:extLst>
    </dgm:pt>
    <dgm:pt modelId="{88B1800B-5206-464A-9FD3-070D3AFAD51E}" type="pres">
      <dgm:prSet presAssocID="{D7ADB525-3D48-4DCB-84C9-67271C27888E}" presName="spaceRect" presStyleCnt="0"/>
      <dgm:spPr/>
    </dgm:pt>
    <dgm:pt modelId="{8A8C3E61-7307-499E-B89E-92A67B851BC5}" type="pres">
      <dgm:prSet presAssocID="{D7ADB525-3D48-4DCB-84C9-67271C27888E}" presName="parTx" presStyleLbl="revTx" presStyleIdx="1" presStyleCnt="4">
        <dgm:presLayoutVars>
          <dgm:chMax val="0"/>
          <dgm:chPref val="0"/>
        </dgm:presLayoutVars>
      </dgm:prSet>
      <dgm:spPr/>
    </dgm:pt>
    <dgm:pt modelId="{52997038-277E-4359-B203-FF297B0A225D}" type="pres">
      <dgm:prSet presAssocID="{90C9FF47-3FB3-43F9-B289-0D9FB55A134E}" presName="sibTrans" presStyleCnt="0"/>
      <dgm:spPr/>
    </dgm:pt>
    <dgm:pt modelId="{8CCE0109-BA49-48E9-9E4B-BC62DBF89DB1}" type="pres">
      <dgm:prSet presAssocID="{871F6089-CCE4-49CC-9969-C13DBB7395BA}" presName="compNode" presStyleCnt="0"/>
      <dgm:spPr/>
    </dgm:pt>
    <dgm:pt modelId="{4734870D-31A7-4F4A-91DB-A409CCAE960B}" type="pres">
      <dgm:prSet presAssocID="{871F6089-CCE4-49CC-9969-C13DBB7395BA}" presName="bgRect" presStyleLbl="bgShp" presStyleIdx="2" presStyleCnt="4"/>
      <dgm:spPr/>
    </dgm:pt>
    <dgm:pt modelId="{73C760E7-A122-48E9-BA64-542DCF79C560}" type="pres">
      <dgm:prSet presAssocID="{871F6089-CCE4-49CC-9969-C13DBB7395B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ireless"/>
        </a:ext>
      </dgm:extLst>
    </dgm:pt>
    <dgm:pt modelId="{ECF6CA3E-6CD8-442A-BD96-A6EC4554CCC0}" type="pres">
      <dgm:prSet presAssocID="{871F6089-CCE4-49CC-9969-C13DBB7395BA}" presName="spaceRect" presStyleCnt="0"/>
      <dgm:spPr/>
    </dgm:pt>
    <dgm:pt modelId="{A228BDC1-B93C-4A54-89DA-F50F7787E6F4}" type="pres">
      <dgm:prSet presAssocID="{871F6089-CCE4-49CC-9969-C13DBB7395BA}" presName="parTx" presStyleLbl="revTx" presStyleIdx="2" presStyleCnt="4">
        <dgm:presLayoutVars>
          <dgm:chMax val="0"/>
          <dgm:chPref val="0"/>
        </dgm:presLayoutVars>
      </dgm:prSet>
      <dgm:spPr/>
    </dgm:pt>
    <dgm:pt modelId="{3ED29FA1-A389-4281-B951-0E947A6B1E28}" type="pres">
      <dgm:prSet presAssocID="{26AB16BD-9C38-495F-9E68-75884D33C254}" presName="sibTrans" presStyleCnt="0"/>
      <dgm:spPr/>
    </dgm:pt>
    <dgm:pt modelId="{E325A787-0B3C-4BB9-B8F0-43EDBCF1ED37}" type="pres">
      <dgm:prSet presAssocID="{4422CDBF-8BAF-4124-8607-9F46CD4044FF}" presName="compNode" presStyleCnt="0"/>
      <dgm:spPr/>
    </dgm:pt>
    <dgm:pt modelId="{8594BA94-EAD8-47E5-AD8B-2DED26818E15}" type="pres">
      <dgm:prSet presAssocID="{4422CDBF-8BAF-4124-8607-9F46CD4044FF}" presName="bgRect" presStyleLbl="bgShp" presStyleIdx="3" presStyleCnt="4"/>
      <dgm:spPr/>
    </dgm:pt>
    <dgm:pt modelId="{7A2DADF6-DA13-45E9-944B-B66BD76F1F1B}" type="pres">
      <dgm:prSet presAssocID="{4422CDBF-8BAF-4124-8607-9F46CD4044F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B"/>
        </a:ext>
      </dgm:extLst>
    </dgm:pt>
    <dgm:pt modelId="{0207ABC8-21D9-47CA-890A-9616F8856C6B}" type="pres">
      <dgm:prSet presAssocID="{4422CDBF-8BAF-4124-8607-9F46CD4044FF}" presName="spaceRect" presStyleCnt="0"/>
      <dgm:spPr/>
    </dgm:pt>
    <dgm:pt modelId="{FC1D1CEE-8A60-4D0E-A4DA-AF40743A209A}" type="pres">
      <dgm:prSet presAssocID="{4422CDBF-8BAF-4124-8607-9F46CD4044FF}" presName="parTx" presStyleLbl="revTx" presStyleIdx="3" presStyleCnt="4">
        <dgm:presLayoutVars>
          <dgm:chMax val="0"/>
          <dgm:chPref val="0"/>
        </dgm:presLayoutVars>
      </dgm:prSet>
      <dgm:spPr/>
    </dgm:pt>
  </dgm:ptLst>
  <dgm:cxnLst>
    <dgm:cxn modelId="{03115303-C1D6-4370-938E-ED5336104DDD}" type="presOf" srcId="{4422CDBF-8BAF-4124-8607-9F46CD4044FF}" destId="{FC1D1CEE-8A60-4D0E-A4DA-AF40743A209A}" srcOrd="0" destOrd="0" presId="urn:microsoft.com/office/officeart/2018/2/layout/IconVerticalSolidList"/>
    <dgm:cxn modelId="{F9D9D768-1AD2-451E-A451-6A33ACD7FE56}" srcId="{6423F621-B388-4840-BB11-B8C419EEBDC4}" destId="{D7ADB525-3D48-4DCB-84C9-67271C27888E}" srcOrd="1" destOrd="0" parTransId="{367B78F5-BC07-4D93-9867-DCBB9078F859}" sibTransId="{90C9FF47-3FB3-43F9-B289-0D9FB55A134E}"/>
    <dgm:cxn modelId="{5085254A-2713-41B0-9D0F-292D07935CD2}" type="presOf" srcId="{871F6089-CCE4-49CC-9969-C13DBB7395BA}" destId="{A228BDC1-B93C-4A54-89DA-F50F7787E6F4}" srcOrd="0" destOrd="0" presId="urn:microsoft.com/office/officeart/2018/2/layout/IconVerticalSolidList"/>
    <dgm:cxn modelId="{8AEBA47B-5E76-4A0B-9801-52E2F4552592}" type="presOf" srcId="{506C3F01-017F-408F-A298-C805E4024C35}" destId="{D59283C0-262B-4BD4-B830-8F7BD4B5936E}" srcOrd="0" destOrd="0" presId="urn:microsoft.com/office/officeart/2018/2/layout/IconVerticalSolidList"/>
    <dgm:cxn modelId="{80A74683-EE2C-464C-BF32-849A5F6418F7}" srcId="{6423F621-B388-4840-BB11-B8C419EEBDC4}" destId="{506C3F01-017F-408F-A298-C805E4024C35}" srcOrd="0" destOrd="0" parTransId="{C5CA1BB3-F6EF-4359-9968-C6374175ECEE}" sibTransId="{303AC144-251F-47AB-BAB6-AF7B1C30229D}"/>
    <dgm:cxn modelId="{8FB0FFA0-2B17-46FE-B2BA-6348E1BA80A3}" srcId="{6423F621-B388-4840-BB11-B8C419EEBDC4}" destId="{871F6089-CCE4-49CC-9969-C13DBB7395BA}" srcOrd="2" destOrd="0" parTransId="{58544103-8B3D-498D-8441-42D265AB33EC}" sibTransId="{26AB16BD-9C38-495F-9E68-75884D33C254}"/>
    <dgm:cxn modelId="{31BB64B2-3E7F-4127-9213-DC75EED6F9D0}" type="presOf" srcId="{6423F621-B388-4840-BB11-B8C419EEBDC4}" destId="{2FAE8B3F-5795-4C05-9BBD-FB44EA324AFB}" srcOrd="0" destOrd="0" presId="urn:microsoft.com/office/officeart/2018/2/layout/IconVerticalSolidList"/>
    <dgm:cxn modelId="{2F02BACD-97D8-4DC9-8814-1B522A11FE44}" srcId="{6423F621-B388-4840-BB11-B8C419EEBDC4}" destId="{4422CDBF-8BAF-4124-8607-9F46CD4044FF}" srcOrd="3" destOrd="0" parTransId="{0A8C8E5B-26FF-4E7E-9F71-CCA10ABD7DCA}" sibTransId="{42043CF6-69CA-42A3-8C41-33F80E2869B4}"/>
    <dgm:cxn modelId="{98EFFFCD-B560-47DA-8144-DE28EE7677C7}" type="presOf" srcId="{D7ADB525-3D48-4DCB-84C9-67271C27888E}" destId="{8A8C3E61-7307-499E-B89E-92A67B851BC5}" srcOrd="0" destOrd="0" presId="urn:microsoft.com/office/officeart/2018/2/layout/IconVerticalSolidList"/>
    <dgm:cxn modelId="{2FA5A406-CC24-4B0A-958B-6762ECBFEAFF}" type="presParOf" srcId="{2FAE8B3F-5795-4C05-9BBD-FB44EA324AFB}" destId="{601C2EB2-DE9A-49F3-9FAF-5FC850D0E61B}" srcOrd="0" destOrd="0" presId="urn:microsoft.com/office/officeart/2018/2/layout/IconVerticalSolidList"/>
    <dgm:cxn modelId="{05E91EF1-B984-4F5F-95AA-F61CB619CA4F}" type="presParOf" srcId="{601C2EB2-DE9A-49F3-9FAF-5FC850D0E61B}" destId="{C810B54D-8729-4BB0-B0E4-2DCB08E00B36}" srcOrd="0" destOrd="0" presId="urn:microsoft.com/office/officeart/2018/2/layout/IconVerticalSolidList"/>
    <dgm:cxn modelId="{12BDDD88-6F6C-4CF1-A2C1-1F8A33F75C65}" type="presParOf" srcId="{601C2EB2-DE9A-49F3-9FAF-5FC850D0E61B}" destId="{FAB0528E-2608-4B20-B489-4B7734580F1C}" srcOrd="1" destOrd="0" presId="urn:microsoft.com/office/officeart/2018/2/layout/IconVerticalSolidList"/>
    <dgm:cxn modelId="{7E9F687C-ED0F-450D-AC64-E5D7787A1840}" type="presParOf" srcId="{601C2EB2-DE9A-49F3-9FAF-5FC850D0E61B}" destId="{4949D7E4-2217-4E7B-BD64-FA707C9E442E}" srcOrd="2" destOrd="0" presId="urn:microsoft.com/office/officeart/2018/2/layout/IconVerticalSolidList"/>
    <dgm:cxn modelId="{C9FC4CDB-57BC-4600-B868-F73E7F6317D7}" type="presParOf" srcId="{601C2EB2-DE9A-49F3-9FAF-5FC850D0E61B}" destId="{D59283C0-262B-4BD4-B830-8F7BD4B5936E}" srcOrd="3" destOrd="0" presId="urn:microsoft.com/office/officeart/2018/2/layout/IconVerticalSolidList"/>
    <dgm:cxn modelId="{8672979D-EAAE-49D2-AF7A-74B1FEC0EBFC}" type="presParOf" srcId="{2FAE8B3F-5795-4C05-9BBD-FB44EA324AFB}" destId="{D8DB443A-E572-4F29-B342-68836E0DF1EE}" srcOrd="1" destOrd="0" presId="urn:microsoft.com/office/officeart/2018/2/layout/IconVerticalSolidList"/>
    <dgm:cxn modelId="{5B3FAB2B-C82E-463F-8A7E-DD0E34911DC6}" type="presParOf" srcId="{2FAE8B3F-5795-4C05-9BBD-FB44EA324AFB}" destId="{1EF2A420-9D44-4767-9DBE-C32A71D1376A}" srcOrd="2" destOrd="0" presId="urn:microsoft.com/office/officeart/2018/2/layout/IconVerticalSolidList"/>
    <dgm:cxn modelId="{FCA743CC-232F-4738-9CC8-4120980145D8}" type="presParOf" srcId="{1EF2A420-9D44-4767-9DBE-C32A71D1376A}" destId="{7F5224EF-C85F-431E-9B82-54569D5B29CC}" srcOrd="0" destOrd="0" presId="urn:microsoft.com/office/officeart/2018/2/layout/IconVerticalSolidList"/>
    <dgm:cxn modelId="{5B927AB2-2DBC-4C60-A14F-26FD9B2755C0}" type="presParOf" srcId="{1EF2A420-9D44-4767-9DBE-C32A71D1376A}" destId="{4D3B8D7A-79B1-461D-B2FE-2BFB84B07F3F}" srcOrd="1" destOrd="0" presId="urn:microsoft.com/office/officeart/2018/2/layout/IconVerticalSolidList"/>
    <dgm:cxn modelId="{7A9F454F-D2F6-4F8E-BCC1-E46E2362E7C2}" type="presParOf" srcId="{1EF2A420-9D44-4767-9DBE-C32A71D1376A}" destId="{88B1800B-5206-464A-9FD3-070D3AFAD51E}" srcOrd="2" destOrd="0" presId="urn:microsoft.com/office/officeart/2018/2/layout/IconVerticalSolidList"/>
    <dgm:cxn modelId="{AE17DDF9-0E90-4E4A-8109-D7A21A7FBC46}" type="presParOf" srcId="{1EF2A420-9D44-4767-9DBE-C32A71D1376A}" destId="{8A8C3E61-7307-499E-B89E-92A67B851BC5}" srcOrd="3" destOrd="0" presId="urn:microsoft.com/office/officeart/2018/2/layout/IconVerticalSolidList"/>
    <dgm:cxn modelId="{15A69FD2-C26A-4273-A874-4897E3BF2396}" type="presParOf" srcId="{2FAE8B3F-5795-4C05-9BBD-FB44EA324AFB}" destId="{52997038-277E-4359-B203-FF297B0A225D}" srcOrd="3" destOrd="0" presId="urn:microsoft.com/office/officeart/2018/2/layout/IconVerticalSolidList"/>
    <dgm:cxn modelId="{BF2F2F00-6B05-4B84-ACF1-29244DA3D39E}" type="presParOf" srcId="{2FAE8B3F-5795-4C05-9BBD-FB44EA324AFB}" destId="{8CCE0109-BA49-48E9-9E4B-BC62DBF89DB1}" srcOrd="4" destOrd="0" presId="urn:microsoft.com/office/officeart/2018/2/layout/IconVerticalSolidList"/>
    <dgm:cxn modelId="{D4ACC807-FCAA-4E3A-8A6C-C0D90A701E22}" type="presParOf" srcId="{8CCE0109-BA49-48E9-9E4B-BC62DBF89DB1}" destId="{4734870D-31A7-4F4A-91DB-A409CCAE960B}" srcOrd="0" destOrd="0" presId="urn:microsoft.com/office/officeart/2018/2/layout/IconVerticalSolidList"/>
    <dgm:cxn modelId="{3E5A9B3F-98B7-473E-B213-58250788B674}" type="presParOf" srcId="{8CCE0109-BA49-48E9-9E4B-BC62DBF89DB1}" destId="{73C760E7-A122-48E9-BA64-542DCF79C560}" srcOrd="1" destOrd="0" presId="urn:microsoft.com/office/officeart/2018/2/layout/IconVerticalSolidList"/>
    <dgm:cxn modelId="{0512A633-AEC7-454A-9DE7-AB6CAEEEADA3}" type="presParOf" srcId="{8CCE0109-BA49-48E9-9E4B-BC62DBF89DB1}" destId="{ECF6CA3E-6CD8-442A-BD96-A6EC4554CCC0}" srcOrd="2" destOrd="0" presId="urn:microsoft.com/office/officeart/2018/2/layout/IconVerticalSolidList"/>
    <dgm:cxn modelId="{CE1CA70B-8446-49F6-9EFE-762641FFEE56}" type="presParOf" srcId="{8CCE0109-BA49-48E9-9E4B-BC62DBF89DB1}" destId="{A228BDC1-B93C-4A54-89DA-F50F7787E6F4}" srcOrd="3" destOrd="0" presId="urn:microsoft.com/office/officeart/2018/2/layout/IconVerticalSolidList"/>
    <dgm:cxn modelId="{766E12AD-C91F-454E-84DD-7FDE25ED913A}" type="presParOf" srcId="{2FAE8B3F-5795-4C05-9BBD-FB44EA324AFB}" destId="{3ED29FA1-A389-4281-B951-0E947A6B1E28}" srcOrd="5" destOrd="0" presId="urn:microsoft.com/office/officeart/2018/2/layout/IconVerticalSolidList"/>
    <dgm:cxn modelId="{EAB7BB17-27AD-49A9-BE50-CD30642B7CE5}" type="presParOf" srcId="{2FAE8B3F-5795-4C05-9BBD-FB44EA324AFB}" destId="{E325A787-0B3C-4BB9-B8F0-43EDBCF1ED37}" srcOrd="6" destOrd="0" presId="urn:microsoft.com/office/officeart/2018/2/layout/IconVerticalSolidList"/>
    <dgm:cxn modelId="{2E718BB3-E5D4-47B3-A88B-ED2B1F68CFC0}" type="presParOf" srcId="{E325A787-0B3C-4BB9-B8F0-43EDBCF1ED37}" destId="{8594BA94-EAD8-47E5-AD8B-2DED26818E15}" srcOrd="0" destOrd="0" presId="urn:microsoft.com/office/officeart/2018/2/layout/IconVerticalSolidList"/>
    <dgm:cxn modelId="{54609437-0A71-4249-AECB-C8CBB219D1A6}" type="presParOf" srcId="{E325A787-0B3C-4BB9-B8F0-43EDBCF1ED37}" destId="{7A2DADF6-DA13-45E9-944B-B66BD76F1F1B}" srcOrd="1" destOrd="0" presId="urn:microsoft.com/office/officeart/2018/2/layout/IconVerticalSolidList"/>
    <dgm:cxn modelId="{5D2E2AF5-F3BC-4E43-86A3-5D8D20F9D484}" type="presParOf" srcId="{E325A787-0B3C-4BB9-B8F0-43EDBCF1ED37}" destId="{0207ABC8-21D9-47CA-890A-9616F8856C6B}" srcOrd="2" destOrd="0" presId="urn:microsoft.com/office/officeart/2018/2/layout/IconVerticalSolidList"/>
    <dgm:cxn modelId="{433AEAD5-8604-41B7-8BBA-DB6B8355ACBF}" type="presParOf" srcId="{E325A787-0B3C-4BB9-B8F0-43EDBCF1ED37}" destId="{FC1D1CEE-8A60-4D0E-A4DA-AF40743A209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7A3C81B3-292A-4ACE-A79E-47D7AF2C657D}"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60C04D5C-7754-4CC5-B05B-3A20A3ECD7EF}">
      <dgm:prSet/>
      <dgm:spPr/>
      <dgm:t>
        <a:bodyPr/>
        <a:lstStyle/>
        <a:p>
          <a:pPr>
            <a:lnSpc>
              <a:spcPct val="100000"/>
            </a:lnSpc>
          </a:pPr>
          <a:r>
            <a:rPr lang="en-GB" dirty="0"/>
            <a:t>Do you have any smart devices in your home?</a:t>
          </a:r>
          <a:endParaRPr lang="en-US" dirty="0"/>
        </a:p>
      </dgm:t>
    </dgm:pt>
    <dgm:pt modelId="{5EF2DF12-1E90-483F-AAF0-DBCD10499B3D}" type="parTrans" cxnId="{AFA5947E-090A-4091-9F2C-D972DB6F15DB}">
      <dgm:prSet/>
      <dgm:spPr/>
      <dgm:t>
        <a:bodyPr/>
        <a:lstStyle/>
        <a:p>
          <a:endParaRPr lang="en-US"/>
        </a:p>
      </dgm:t>
    </dgm:pt>
    <dgm:pt modelId="{3461146A-B218-4EF9-BEEE-0F5A7EFCE3D3}" type="sibTrans" cxnId="{AFA5947E-090A-4091-9F2C-D972DB6F15DB}">
      <dgm:prSet/>
      <dgm:spPr/>
      <dgm:t>
        <a:bodyPr/>
        <a:lstStyle/>
        <a:p>
          <a:endParaRPr lang="en-US"/>
        </a:p>
      </dgm:t>
    </dgm:pt>
    <dgm:pt modelId="{DC09587B-BE22-4D4E-A25E-F8636BFCC341}">
      <dgm:prSet/>
      <dgm:spPr/>
      <dgm:t>
        <a:bodyPr/>
        <a:lstStyle/>
        <a:p>
          <a:pPr>
            <a:lnSpc>
              <a:spcPct val="100000"/>
            </a:lnSpc>
          </a:pPr>
          <a:r>
            <a:rPr lang="en-GB" dirty="0"/>
            <a:t>What do you use them for and how do you communicate with them?</a:t>
          </a:r>
          <a:endParaRPr lang="en-US" dirty="0"/>
        </a:p>
      </dgm:t>
    </dgm:pt>
    <dgm:pt modelId="{315233CC-AAF1-4A58-B986-253780256253}" type="parTrans" cxnId="{3B4D8C89-3218-4335-975B-1CC6BBF4397A}">
      <dgm:prSet/>
      <dgm:spPr/>
      <dgm:t>
        <a:bodyPr/>
        <a:lstStyle/>
        <a:p>
          <a:endParaRPr lang="en-US"/>
        </a:p>
      </dgm:t>
    </dgm:pt>
    <dgm:pt modelId="{B8688E8A-E659-48B7-BDFA-A918B956E91A}" type="sibTrans" cxnId="{3B4D8C89-3218-4335-975B-1CC6BBF4397A}">
      <dgm:prSet/>
      <dgm:spPr/>
      <dgm:t>
        <a:bodyPr/>
        <a:lstStyle/>
        <a:p>
          <a:endParaRPr lang="en-US"/>
        </a:p>
      </dgm:t>
    </dgm:pt>
    <dgm:pt modelId="{DC2FC9AC-9233-4E25-B4D1-B022627E643C}">
      <dgm:prSet/>
      <dgm:spPr/>
      <dgm:t>
        <a:bodyPr/>
        <a:lstStyle/>
        <a:p>
          <a:pPr>
            <a:lnSpc>
              <a:spcPct val="100000"/>
            </a:lnSpc>
          </a:pPr>
          <a:r>
            <a:rPr lang="en-GB" b="1" i="1" dirty="0"/>
            <a:t>TIME ALLOWED: </a:t>
          </a:r>
          <a:r>
            <a:rPr lang="en-GB" dirty="0"/>
            <a:t>10 minutes.</a:t>
          </a:r>
          <a:endParaRPr lang="en-US" dirty="0"/>
        </a:p>
      </dgm:t>
    </dgm:pt>
    <dgm:pt modelId="{0C9C9E68-23DB-4FB0-AE28-8F626A73FB9B}" type="parTrans" cxnId="{E5184CFD-6E82-4C61-BCDE-A7DD09C3BED0}">
      <dgm:prSet/>
      <dgm:spPr/>
      <dgm:t>
        <a:bodyPr/>
        <a:lstStyle/>
        <a:p>
          <a:endParaRPr lang="en-US"/>
        </a:p>
      </dgm:t>
    </dgm:pt>
    <dgm:pt modelId="{1C77852C-FF61-465A-9622-5C50B34CEA1E}" type="sibTrans" cxnId="{E5184CFD-6E82-4C61-BCDE-A7DD09C3BED0}">
      <dgm:prSet/>
      <dgm:spPr/>
      <dgm:t>
        <a:bodyPr/>
        <a:lstStyle/>
        <a:p>
          <a:endParaRPr lang="en-US"/>
        </a:p>
      </dgm:t>
    </dgm:pt>
    <dgm:pt modelId="{0C98F02F-3122-4457-A90E-DEF42CCB83AC}" type="pres">
      <dgm:prSet presAssocID="{7A3C81B3-292A-4ACE-A79E-47D7AF2C657D}" presName="root" presStyleCnt="0">
        <dgm:presLayoutVars>
          <dgm:dir/>
          <dgm:resizeHandles val="exact"/>
        </dgm:presLayoutVars>
      </dgm:prSet>
      <dgm:spPr/>
    </dgm:pt>
    <dgm:pt modelId="{3EE7FD9D-F040-4758-9337-C0BCB73442CA}" type="pres">
      <dgm:prSet presAssocID="{60C04D5C-7754-4CC5-B05B-3A20A3ECD7EF}" presName="compNode" presStyleCnt="0"/>
      <dgm:spPr/>
    </dgm:pt>
    <dgm:pt modelId="{2F4A713E-CA36-40BF-90C7-8E218F238CC5}" type="pres">
      <dgm:prSet presAssocID="{60C04D5C-7754-4CC5-B05B-3A20A3ECD7EF}" presName="bgRect" presStyleLbl="bgShp" presStyleIdx="0" presStyleCnt="3"/>
      <dgm:spPr/>
    </dgm:pt>
    <dgm:pt modelId="{DBAA4CCA-D3A8-4456-A393-94B6F7C4B126}" type="pres">
      <dgm:prSet presAssocID="{60C04D5C-7754-4CC5-B05B-3A20A3ECD7E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assroom"/>
        </a:ext>
      </dgm:extLst>
    </dgm:pt>
    <dgm:pt modelId="{A24C7AAB-46BE-42E6-BCCE-362224011230}" type="pres">
      <dgm:prSet presAssocID="{60C04D5C-7754-4CC5-B05B-3A20A3ECD7EF}" presName="spaceRect" presStyleCnt="0"/>
      <dgm:spPr/>
    </dgm:pt>
    <dgm:pt modelId="{5CF09600-E6C0-4BCB-9973-2771C0EAA5DC}" type="pres">
      <dgm:prSet presAssocID="{60C04D5C-7754-4CC5-B05B-3A20A3ECD7EF}" presName="parTx" presStyleLbl="revTx" presStyleIdx="0" presStyleCnt="3">
        <dgm:presLayoutVars>
          <dgm:chMax val="0"/>
          <dgm:chPref val="0"/>
        </dgm:presLayoutVars>
      </dgm:prSet>
      <dgm:spPr/>
    </dgm:pt>
    <dgm:pt modelId="{E31D9851-C1E8-44E3-8CF0-4D64A6085032}" type="pres">
      <dgm:prSet presAssocID="{3461146A-B218-4EF9-BEEE-0F5A7EFCE3D3}" presName="sibTrans" presStyleCnt="0"/>
      <dgm:spPr/>
    </dgm:pt>
    <dgm:pt modelId="{6CB5152F-1650-4311-8112-C3ED17FAEEA2}" type="pres">
      <dgm:prSet presAssocID="{DC09587B-BE22-4D4E-A25E-F8636BFCC341}" presName="compNode" presStyleCnt="0"/>
      <dgm:spPr/>
    </dgm:pt>
    <dgm:pt modelId="{016CB376-036E-4B28-B52C-E500D7730528}" type="pres">
      <dgm:prSet presAssocID="{DC09587B-BE22-4D4E-A25E-F8636BFCC341}" presName="bgRect" presStyleLbl="bgShp" presStyleIdx="1" presStyleCnt="3"/>
      <dgm:spPr/>
    </dgm:pt>
    <dgm:pt modelId="{96A246C7-1A83-40B8-A6AD-3C90BFCF4785}" type="pres">
      <dgm:prSet presAssocID="{DC09587B-BE22-4D4E-A25E-F8636BFCC341}"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ierarchy"/>
        </a:ext>
      </dgm:extLst>
    </dgm:pt>
    <dgm:pt modelId="{7EB777A1-6453-4183-8EB6-24BB2A0A7CA9}" type="pres">
      <dgm:prSet presAssocID="{DC09587B-BE22-4D4E-A25E-F8636BFCC341}" presName="spaceRect" presStyleCnt="0"/>
      <dgm:spPr/>
    </dgm:pt>
    <dgm:pt modelId="{4955DF57-BAA2-4CA7-B8AB-6605096668ED}" type="pres">
      <dgm:prSet presAssocID="{DC09587B-BE22-4D4E-A25E-F8636BFCC341}" presName="parTx" presStyleLbl="revTx" presStyleIdx="1" presStyleCnt="3">
        <dgm:presLayoutVars>
          <dgm:chMax val="0"/>
          <dgm:chPref val="0"/>
        </dgm:presLayoutVars>
      </dgm:prSet>
      <dgm:spPr/>
    </dgm:pt>
    <dgm:pt modelId="{DFCB9AD5-596E-40F0-A063-53F7F28EF83C}" type="pres">
      <dgm:prSet presAssocID="{B8688E8A-E659-48B7-BDFA-A918B956E91A}" presName="sibTrans" presStyleCnt="0"/>
      <dgm:spPr/>
    </dgm:pt>
    <dgm:pt modelId="{4B52C728-438D-4DCA-BEF6-7A35EB2A066B}" type="pres">
      <dgm:prSet presAssocID="{DC2FC9AC-9233-4E25-B4D1-B022627E643C}" presName="compNode" presStyleCnt="0"/>
      <dgm:spPr/>
    </dgm:pt>
    <dgm:pt modelId="{2E528DCA-45EF-4BD1-A4A1-DED9841BB3C1}" type="pres">
      <dgm:prSet presAssocID="{DC2FC9AC-9233-4E25-B4D1-B022627E643C}" presName="bgRect" presStyleLbl="bgShp" presStyleIdx="2" presStyleCnt="3"/>
      <dgm:spPr/>
    </dgm:pt>
    <dgm:pt modelId="{DAF3910D-A78D-4CA0-938E-368C1DAD7348}" type="pres">
      <dgm:prSet presAssocID="{DC2FC9AC-9233-4E25-B4D1-B022627E643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ourglass"/>
        </a:ext>
      </dgm:extLst>
    </dgm:pt>
    <dgm:pt modelId="{B8FD8C45-9CC8-41CE-BA23-72724730B93B}" type="pres">
      <dgm:prSet presAssocID="{DC2FC9AC-9233-4E25-B4D1-B022627E643C}" presName="spaceRect" presStyleCnt="0"/>
      <dgm:spPr/>
    </dgm:pt>
    <dgm:pt modelId="{7BB97E3E-F5C6-4451-B51E-7FC5412E2402}" type="pres">
      <dgm:prSet presAssocID="{DC2FC9AC-9233-4E25-B4D1-B022627E643C}" presName="parTx" presStyleLbl="revTx" presStyleIdx="2" presStyleCnt="3">
        <dgm:presLayoutVars>
          <dgm:chMax val="0"/>
          <dgm:chPref val="0"/>
        </dgm:presLayoutVars>
      </dgm:prSet>
      <dgm:spPr/>
    </dgm:pt>
  </dgm:ptLst>
  <dgm:cxnLst>
    <dgm:cxn modelId="{3B530E19-829E-4FC3-9FA2-743B63A3A073}" type="presOf" srcId="{DC09587B-BE22-4D4E-A25E-F8636BFCC341}" destId="{4955DF57-BAA2-4CA7-B8AB-6605096668ED}" srcOrd="0" destOrd="0" presId="urn:microsoft.com/office/officeart/2018/2/layout/IconVerticalSolidList"/>
    <dgm:cxn modelId="{A86DBD57-2BF1-43F1-8F39-C9E5B357BA31}" type="presOf" srcId="{60C04D5C-7754-4CC5-B05B-3A20A3ECD7EF}" destId="{5CF09600-E6C0-4BCB-9973-2771C0EAA5DC}" srcOrd="0" destOrd="0" presId="urn:microsoft.com/office/officeart/2018/2/layout/IconVerticalSolidList"/>
    <dgm:cxn modelId="{AFA5947E-090A-4091-9F2C-D972DB6F15DB}" srcId="{7A3C81B3-292A-4ACE-A79E-47D7AF2C657D}" destId="{60C04D5C-7754-4CC5-B05B-3A20A3ECD7EF}" srcOrd="0" destOrd="0" parTransId="{5EF2DF12-1E90-483F-AAF0-DBCD10499B3D}" sibTransId="{3461146A-B218-4EF9-BEEE-0F5A7EFCE3D3}"/>
    <dgm:cxn modelId="{3B4D8C89-3218-4335-975B-1CC6BBF4397A}" srcId="{7A3C81B3-292A-4ACE-A79E-47D7AF2C657D}" destId="{DC09587B-BE22-4D4E-A25E-F8636BFCC341}" srcOrd="1" destOrd="0" parTransId="{315233CC-AAF1-4A58-B986-253780256253}" sibTransId="{B8688E8A-E659-48B7-BDFA-A918B956E91A}"/>
    <dgm:cxn modelId="{EDF16799-E5DD-456A-AAB1-095CC83AD73E}" type="presOf" srcId="{DC2FC9AC-9233-4E25-B4D1-B022627E643C}" destId="{7BB97E3E-F5C6-4451-B51E-7FC5412E2402}" srcOrd="0" destOrd="0" presId="urn:microsoft.com/office/officeart/2018/2/layout/IconVerticalSolidList"/>
    <dgm:cxn modelId="{7847C2B6-28A5-43CF-A29E-49D6843DF502}" type="presOf" srcId="{7A3C81B3-292A-4ACE-A79E-47D7AF2C657D}" destId="{0C98F02F-3122-4457-A90E-DEF42CCB83AC}" srcOrd="0" destOrd="0" presId="urn:microsoft.com/office/officeart/2018/2/layout/IconVerticalSolidList"/>
    <dgm:cxn modelId="{E5184CFD-6E82-4C61-BCDE-A7DD09C3BED0}" srcId="{7A3C81B3-292A-4ACE-A79E-47D7AF2C657D}" destId="{DC2FC9AC-9233-4E25-B4D1-B022627E643C}" srcOrd="2" destOrd="0" parTransId="{0C9C9E68-23DB-4FB0-AE28-8F626A73FB9B}" sibTransId="{1C77852C-FF61-465A-9622-5C50B34CEA1E}"/>
    <dgm:cxn modelId="{590ADAD4-84F7-4CD7-AADF-5662C0516399}" type="presParOf" srcId="{0C98F02F-3122-4457-A90E-DEF42CCB83AC}" destId="{3EE7FD9D-F040-4758-9337-C0BCB73442CA}" srcOrd="0" destOrd="0" presId="urn:microsoft.com/office/officeart/2018/2/layout/IconVerticalSolidList"/>
    <dgm:cxn modelId="{CB674AFD-B080-4954-BAD8-256643C80D9A}" type="presParOf" srcId="{3EE7FD9D-F040-4758-9337-C0BCB73442CA}" destId="{2F4A713E-CA36-40BF-90C7-8E218F238CC5}" srcOrd="0" destOrd="0" presId="urn:microsoft.com/office/officeart/2018/2/layout/IconVerticalSolidList"/>
    <dgm:cxn modelId="{C663AB3B-C626-4D8C-8447-3FCF2746FB53}" type="presParOf" srcId="{3EE7FD9D-F040-4758-9337-C0BCB73442CA}" destId="{DBAA4CCA-D3A8-4456-A393-94B6F7C4B126}" srcOrd="1" destOrd="0" presId="urn:microsoft.com/office/officeart/2018/2/layout/IconVerticalSolidList"/>
    <dgm:cxn modelId="{9C1AA786-4A89-4196-907C-1139B4BBA1D1}" type="presParOf" srcId="{3EE7FD9D-F040-4758-9337-C0BCB73442CA}" destId="{A24C7AAB-46BE-42E6-BCCE-362224011230}" srcOrd="2" destOrd="0" presId="urn:microsoft.com/office/officeart/2018/2/layout/IconVerticalSolidList"/>
    <dgm:cxn modelId="{1965F0C3-C6EF-4234-9937-D915762BFE79}" type="presParOf" srcId="{3EE7FD9D-F040-4758-9337-C0BCB73442CA}" destId="{5CF09600-E6C0-4BCB-9973-2771C0EAA5DC}" srcOrd="3" destOrd="0" presId="urn:microsoft.com/office/officeart/2018/2/layout/IconVerticalSolidList"/>
    <dgm:cxn modelId="{C37C5111-468B-420A-AB6F-6C2178FB3FF9}" type="presParOf" srcId="{0C98F02F-3122-4457-A90E-DEF42CCB83AC}" destId="{E31D9851-C1E8-44E3-8CF0-4D64A6085032}" srcOrd="1" destOrd="0" presId="urn:microsoft.com/office/officeart/2018/2/layout/IconVerticalSolidList"/>
    <dgm:cxn modelId="{86AED510-207F-4CD3-82A9-2BB023CE1285}" type="presParOf" srcId="{0C98F02F-3122-4457-A90E-DEF42CCB83AC}" destId="{6CB5152F-1650-4311-8112-C3ED17FAEEA2}" srcOrd="2" destOrd="0" presId="urn:microsoft.com/office/officeart/2018/2/layout/IconVerticalSolidList"/>
    <dgm:cxn modelId="{D8EB2618-54C0-4BEE-8564-3A7D147CAB45}" type="presParOf" srcId="{6CB5152F-1650-4311-8112-C3ED17FAEEA2}" destId="{016CB376-036E-4B28-B52C-E500D7730528}" srcOrd="0" destOrd="0" presId="urn:microsoft.com/office/officeart/2018/2/layout/IconVerticalSolidList"/>
    <dgm:cxn modelId="{F284AE94-D928-4B9B-B623-5AC40E1C66BE}" type="presParOf" srcId="{6CB5152F-1650-4311-8112-C3ED17FAEEA2}" destId="{96A246C7-1A83-40B8-A6AD-3C90BFCF4785}" srcOrd="1" destOrd="0" presId="urn:microsoft.com/office/officeart/2018/2/layout/IconVerticalSolidList"/>
    <dgm:cxn modelId="{042910C2-3A3A-4EE1-AAA8-67C106209DCE}" type="presParOf" srcId="{6CB5152F-1650-4311-8112-C3ED17FAEEA2}" destId="{7EB777A1-6453-4183-8EB6-24BB2A0A7CA9}" srcOrd="2" destOrd="0" presId="urn:microsoft.com/office/officeart/2018/2/layout/IconVerticalSolidList"/>
    <dgm:cxn modelId="{4FC5D190-751A-4D1C-B6C3-439D4A190FE4}" type="presParOf" srcId="{6CB5152F-1650-4311-8112-C3ED17FAEEA2}" destId="{4955DF57-BAA2-4CA7-B8AB-6605096668ED}" srcOrd="3" destOrd="0" presId="urn:microsoft.com/office/officeart/2018/2/layout/IconVerticalSolidList"/>
    <dgm:cxn modelId="{F4978179-7832-4426-B1BF-14E6FFE54098}" type="presParOf" srcId="{0C98F02F-3122-4457-A90E-DEF42CCB83AC}" destId="{DFCB9AD5-596E-40F0-A063-53F7F28EF83C}" srcOrd="3" destOrd="0" presId="urn:microsoft.com/office/officeart/2018/2/layout/IconVerticalSolidList"/>
    <dgm:cxn modelId="{44925F1D-F264-467A-8EC5-8720B04CC5F8}" type="presParOf" srcId="{0C98F02F-3122-4457-A90E-DEF42CCB83AC}" destId="{4B52C728-438D-4DCA-BEF6-7A35EB2A066B}" srcOrd="4" destOrd="0" presId="urn:microsoft.com/office/officeart/2018/2/layout/IconVerticalSolidList"/>
    <dgm:cxn modelId="{CAF2A967-EC17-4261-8916-54B4EF5CB15F}" type="presParOf" srcId="{4B52C728-438D-4DCA-BEF6-7A35EB2A066B}" destId="{2E528DCA-45EF-4BD1-A4A1-DED9841BB3C1}" srcOrd="0" destOrd="0" presId="urn:microsoft.com/office/officeart/2018/2/layout/IconVerticalSolidList"/>
    <dgm:cxn modelId="{5E0E304E-D478-4509-83E3-290909EC5AF5}" type="presParOf" srcId="{4B52C728-438D-4DCA-BEF6-7A35EB2A066B}" destId="{DAF3910D-A78D-4CA0-938E-368C1DAD7348}" srcOrd="1" destOrd="0" presId="urn:microsoft.com/office/officeart/2018/2/layout/IconVerticalSolidList"/>
    <dgm:cxn modelId="{A5A1A9F9-257A-4710-A1DB-E8E96AD9A002}" type="presParOf" srcId="{4B52C728-438D-4DCA-BEF6-7A35EB2A066B}" destId="{B8FD8C45-9CC8-41CE-BA23-72724730B93B}" srcOrd="2" destOrd="0" presId="urn:microsoft.com/office/officeart/2018/2/layout/IconVerticalSolidList"/>
    <dgm:cxn modelId="{45622062-EA26-45E4-912F-9F74DD7401C6}" type="presParOf" srcId="{4B52C728-438D-4DCA-BEF6-7A35EB2A066B}" destId="{7BB97E3E-F5C6-4451-B51E-7FC5412E240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5CABD9F5-A27C-4FCE-9767-AD8E109FB433}" type="doc">
      <dgm:prSet loTypeId="urn:microsoft.com/office/officeart/2018/2/layout/IconVerticalSolidList" loCatId="icon" qsTypeId="urn:microsoft.com/office/officeart/2005/8/quickstyle/simple1" qsCatId="simple" csTypeId="urn:microsoft.com/office/officeart/2018/5/colors/Iconchunking_neutralbg_accent4_2" csCatId="accent4" phldr="1"/>
      <dgm:spPr/>
      <dgm:t>
        <a:bodyPr/>
        <a:lstStyle/>
        <a:p>
          <a:endParaRPr lang="en-US"/>
        </a:p>
      </dgm:t>
    </dgm:pt>
    <dgm:pt modelId="{B24BFC79-11E8-49F8-A990-42F023ECC51C}">
      <dgm:prSet/>
      <dgm:spPr/>
      <dgm:t>
        <a:bodyPr/>
        <a:lstStyle/>
        <a:p>
          <a:pPr>
            <a:lnSpc>
              <a:spcPct val="100000"/>
            </a:lnSpc>
          </a:pPr>
          <a:r>
            <a:rPr lang="en-GB" b="0" i="0" dirty="0"/>
            <a:t>Smart speakers like Amazon Alexa listen to voice commands.</a:t>
          </a:r>
          <a:endParaRPr lang="en-US" b="0" i="0" dirty="0"/>
        </a:p>
      </dgm:t>
    </dgm:pt>
    <dgm:pt modelId="{C4DDCD20-42B1-4899-BFC5-A93A0016C94C}" type="parTrans" cxnId="{5568F0BE-1578-4189-B0AE-92D8AAEC4859}">
      <dgm:prSet/>
      <dgm:spPr/>
      <dgm:t>
        <a:bodyPr/>
        <a:lstStyle/>
        <a:p>
          <a:endParaRPr lang="en-US"/>
        </a:p>
      </dgm:t>
    </dgm:pt>
    <dgm:pt modelId="{9F8D6FDA-A990-420E-B56F-0D6064039514}" type="sibTrans" cxnId="{5568F0BE-1578-4189-B0AE-92D8AAEC4859}">
      <dgm:prSet/>
      <dgm:spPr/>
      <dgm:t>
        <a:bodyPr/>
        <a:lstStyle/>
        <a:p>
          <a:endParaRPr lang="en-US"/>
        </a:p>
      </dgm:t>
    </dgm:pt>
    <dgm:pt modelId="{E7B1DC99-A9BD-47DC-BD64-0B958879E848}">
      <dgm:prSet/>
      <dgm:spPr/>
      <dgm:t>
        <a:bodyPr/>
        <a:lstStyle/>
        <a:p>
          <a:pPr>
            <a:lnSpc>
              <a:spcPct val="100000"/>
            </a:lnSpc>
          </a:pPr>
          <a:r>
            <a:rPr lang="en-GB" b="0" i="0" dirty="0"/>
            <a:t>Smart doorbells like ring notify you when someone presses the doorbell. </a:t>
          </a:r>
          <a:endParaRPr lang="en-US" b="0" i="0" dirty="0"/>
        </a:p>
      </dgm:t>
    </dgm:pt>
    <dgm:pt modelId="{25CFB98A-9320-4757-8B2A-DE841D85A76C}" type="parTrans" cxnId="{662A323C-7F3D-4F24-BCCC-43D1894D1D5D}">
      <dgm:prSet/>
      <dgm:spPr/>
      <dgm:t>
        <a:bodyPr/>
        <a:lstStyle/>
        <a:p>
          <a:endParaRPr lang="en-US"/>
        </a:p>
      </dgm:t>
    </dgm:pt>
    <dgm:pt modelId="{AE8706B9-C48B-41E2-B0B8-80CFB373DE21}" type="sibTrans" cxnId="{662A323C-7F3D-4F24-BCCC-43D1894D1D5D}">
      <dgm:prSet/>
      <dgm:spPr/>
      <dgm:t>
        <a:bodyPr/>
        <a:lstStyle/>
        <a:p>
          <a:endParaRPr lang="en-US"/>
        </a:p>
      </dgm:t>
    </dgm:pt>
    <dgm:pt modelId="{011A1476-5282-4119-9443-061C60AC94AA}">
      <dgm:prSet/>
      <dgm:spPr/>
      <dgm:t>
        <a:bodyPr/>
        <a:lstStyle/>
        <a:p>
          <a:pPr>
            <a:lnSpc>
              <a:spcPct val="100000"/>
            </a:lnSpc>
          </a:pPr>
          <a:r>
            <a:rPr lang="en-US" dirty="0"/>
            <a:t>Smart home security cameras record things that move in the field of view.</a:t>
          </a:r>
        </a:p>
      </dgm:t>
    </dgm:pt>
    <dgm:pt modelId="{499089B5-F33F-4BD8-9DB7-E4AE8171404F}" type="parTrans" cxnId="{241E3F65-3EAB-427E-B07D-B3097792FD21}">
      <dgm:prSet/>
      <dgm:spPr/>
      <dgm:t>
        <a:bodyPr/>
        <a:lstStyle/>
        <a:p>
          <a:endParaRPr lang="en-US"/>
        </a:p>
      </dgm:t>
    </dgm:pt>
    <dgm:pt modelId="{EB1F0FE6-AAEF-4118-B2BD-A402D1179F8A}" type="sibTrans" cxnId="{241E3F65-3EAB-427E-B07D-B3097792FD21}">
      <dgm:prSet/>
      <dgm:spPr/>
      <dgm:t>
        <a:bodyPr/>
        <a:lstStyle/>
        <a:p>
          <a:endParaRPr lang="en-US"/>
        </a:p>
      </dgm:t>
    </dgm:pt>
    <dgm:pt modelId="{605EAE39-C7BD-4457-9FEB-8BE9F9C321A2}">
      <dgm:prSet/>
      <dgm:spPr/>
      <dgm:t>
        <a:bodyPr/>
        <a:lstStyle/>
        <a:p>
          <a:pPr>
            <a:lnSpc>
              <a:spcPct val="100000"/>
            </a:lnSpc>
          </a:pPr>
          <a:r>
            <a:rPr lang="en-GB" b="0" i="0" dirty="0"/>
            <a:t>Smart home heating systems can be turned on and set remotely</a:t>
          </a:r>
          <a:r>
            <a:rPr lang="en-GB" dirty="0"/>
            <a:t>.</a:t>
          </a:r>
          <a:endParaRPr lang="en-US" dirty="0"/>
        </a:p>
      </dgm:t>
    </dgm:pt>
    <dgm:pt modelId="{7D011AA6-6F52-4E6C-830F-F0B3706EF005}" type="parTrans" cxnId="{C1C66B25-AE3D-47E4-8030-3E278D97DDA8}">
      <dgm:prSet/>
      <dgm:spPr/>
      <dgm:t>
        <a:bodyPr/>
        <a:lstStyle/>
        <a:p>
          <a:endParaRPr lang="en-US"/>
        </a:p>
      </dgm:t>
    </dgm:pt>
    <dgm:pt modelId="{1B3DEBD0-0139-4E5C-8241-10DC1FFE8C8A}" type="sibTrans" cxnId="{C1C66B25-AE3D-47E4-8030-3E278D97DDA8}">
      <dgm:prSet/>
      <dgm:spPr/>
      <dgm:t>
        <a:bodyPr/>
        <a:lstStyle/>
        <a:p>
          <a:endParaRPr lang="en-US"/>
        </a:p>
      </dgm:t>
    </dgm:pt>
    <dgm:pt modelId="{6B1D44B8-C169-4575-B89D-BB828D097B9F}">
      <dgm:prSet/>
      <dgm:spPr/>
      <dgm:t>
        <a:bodyPr/>
        <a:lstStyle/>
        <a:p>
          <a:pPr>
            <a:lnSpc>
              <a:spcPct val="100000"/>
            </a:lnSpc>
          </a:pPr>
          <a:r>
            <a:rPr lang="en-GB" b="0" i="0" dirty="0"/>
            <a:t>Smart TV’s listen to voice commands and will suggest playback options.</a:t>
          </a:r>
          <a:endParaRPr lang="en-US" b="0" i="0" dirty="0"/>
        </a:p>
      </dgm:t>
    </dgm:pt>
    <dgm:pt modelId="{35508057-5AFC-4273-8979-79C1C7104962}" type="parTrans" cxnId="{13888474-5FDC-4928-B9AD-0D77FBF99F4B}">
      <dgm:prSet/>
      <dgm:spPr/>
      <dgm:t>
        <a:bodyPr/>
        <a:lstStyle/>
        <a:p>
          <a:endParaRPr lang="en-US"/>
        </a:p>
      </dgm:t>
    </dgm:pt>
    <dgm:pt modelId="{7C8E6EB7-4067-4355-B71D-9FA3584BB99C}" type="sibTrans" cxnId="{13888474-5FDC-4928-B9AD-0D77FBF99F4B}">
      <dgm:prSet/>
      <dgm:spPr/>
      <dgm:t>
        <a:bodyPr/>
        <a:lstStyle/>
        <a:p>
          <a:endParaRPr lang="en-US"/>
        </a:p>
      </dgm:t>
    </dgm:pt>
    <dgm:pt modelId="{1BE7D44F-630A-4352-A17A-929155963349}">
      <dgm:prSet/>
      <dgm:spPr/>
      <dgm:t>
        <a:bodyPr/>
        <a:lstStyle/>
        <a:p>
          <a:pPr>
            <a:lnSpc>
              <a:spcPct val="100000"/>
            </a:lnSpc>
          </a:pPr>
          <a:r>
            <a:rPr lang="en-GB" b="0" i="0" dirty="0"/>
            <a:t>Smart kitchen devices can be turned on and off remotely and can notify you if there are problems.</a:t>
          </a:r>
          <a:endParaRPr lang="en-US" b="0" i="0" dirty="0"/>
        </a:p>
      </dgm:t>
    </dgm:pt>
    <dgm:pt modelId="{31AB2271-68D0-49F9-A117-C2EBFD96FE45}" type="parTrans" cxnId="{C234D04D-B730-43D1-896D-DE180FDAED0D}">
      <dgm:prSet/>
      <dgm:spPr/>
      <dgm:t>
        <a:bodyPr/>
        <a:lstStyle/>
        <a:p>
          <a:endParaRPr lang="en-US"/>
        </a:p>
      </dgm:t>
    </dgm:pt>
    <dgm:pt modelId="{6568A0AF-31E4-4600-A539-4D35436C0725}" type="sibTrans" cxnId="{C234D04D-B730-43D1-896D-DE180FDAED0D}">
      <dgm:prSet/>
      <dgm:spPr/>
      <dgm:t>
        <a:bodyPr/>
        <a:lstStyle/>
        <a:p>
          <a:endParaRPr lang="en-US"/>
        </a:p>
      </dgm:t>
    </dgm:pt>
    <dgm:pt modelId="{55CA1AF6-8AD3-418E-8633-A816714E534C}" type="pres">
      <dgm:prSet presAssocID="{5CABD9F5-A27C-4FCE-9767-AD8E109FB433}" presName="root" presStyleCnt="0">
        <dgm:presLayoutVars>
          <dgm:dir/>
          <dgm:resizeHandles val="exact"/>
        </dgm:presLayoutVars>
      </dgm:prSet>
      <dgm:spPr/>
    </dgm:pt>
    <dgm:pt modelId="{6C11EA2D-540C-4DB7-8BAB-281983CF32CE}" type="pres">
      <dgm:prSet presAssocID="{B24BFC79-11E8-49F8-A990-42F023ECC51C}" presName="compNode" presStyleCnt="0"/>
      <dgm:spPr/>
    </dgm:pt>
    <dgm:pt modelId="{932A9388-C265-478D-8BA9-ACE520125F93}" type="pres">
      <dgm:prSet presAssocID="{B24BFC79-11E8-49F8-A990-42F023ECC51C}" presName="bgRect" presStyleLbl="bgShp" presStyleIdx="0" presStyleCnt="6"/>
      <dgm:spPr/>
    </dgm:pt>
    <dgm:pt modelId="{7E54B0B6-677C-4F22-9F30-48E16875BFB3}" type="pres">
      <dgm:prSet presAssocID="{B24BFC79-11E8-49F8-A990-42F023ECC51C}"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obber"/>
        </a:ext>
      </dgm:extLst>
    </dgm:pt>
    <dgm:pt modelId="{5EFA57FC-1929-4A9D-A0D8-EC5E8BC909E3}" type="pres">
      <dgm:prSet presAssocID="{B24BFC79-11E8-49F8-A990-42F023ECC51C}" presName="spaceRect" presStyleCnt="0"/>
      <dgm:spPr/>
    </dgm:pt>
    <dgm:pt modelId="{580E16E5-E11D-4115-9E56-D16A9076943E}" type="pres">
      <dgm:prSet presAssocID="{B24BFC79-11E8-49F8-A990-42F023ECC51C}" presName="parTx" presStyleLbl="revTx" presStyleIdx="0" presStyleCnt="6">
        <dgm:presLayoutVars>
          <dgm:chMax val="0"/>
          <dgm:chPref val="0"/>
        </dgm:presLayoutVars>
      </dgm:prSet>
      <dgm:spPr/>
    </dgm:pt>
    <dgm:pt modelId="{06E58941-B522-496C-BF1A-EC52CA4FE8C8}" type="pres">
      <dgm:prSet presAssocID="{9F8D6FDA-A990-420E-B56F-0D6064039514}" presName="sibTrans" presStyleCnt="0"/>
      <dgm:spPr/>
    </dgm:pt>
    <dgm:pt modelId="{7115F330-970C-43BF-92A5-85F2EF95AB7C}" type="pres">
      <dgm:prSet presAssocID="{E7B1DC99-A9BD-47DC-BD64-0B958879E848}" presName="compNode" presStyleCnt="0"/>
      <dgm:spPr/>
    </dgm:pt>
    <dgm:pt modelId="{CD481AC1-A2C3-4FF5-AF98-BEB9714F5AFD}" type="pres">
      <dgm:prSet presAssocID="{E7B1DC99-A9BD-47DC-BD64-0B958879E848}" presName="bgRect" presStyleLbl="bgShp" presStyleIdx="1" presStyleCnt="6"/>
      <dgm:spPr/>
    </dgm:pt>
    <dgm:pt modelId="{9524087B-A508-4D1A-A90D-8D295AA096A4}" type="pres">
      <dgm:prSet presAssocID="{E7B1DC99-A9BD-47DC-BD64-0B958879E84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isconnected"/>
        </a:ext>
      </dgm:extLst>
    </dgm:pt>
    <dgm:pt modelId="{2EAA274B-430F-4A29-BB30-40E9A9B18A26}" type="pres">
      <dgm:prSet presAssocID="{E7B1DC99-A9BD-47DC-BD64-0B958879E848}" presName="spaceRect" presStyleCnt="0"/>
      <dgm:spPr/>
    </dgm:pt>
    <dgm:pt modelId="{862A86FD-1190-46C4-B0F3-BF79FEDFF59B}" type="pres">
      <dgm:prSet presAssocID="{E7B1DC99-A9BD-47DC-BD64-0B958879E848}" presName="parTx" presStyleLbl="revTx" presStyleIdx="1" presStyleCnt="6">
        <dgm:presLayoutVars>
          <dgm:chMax val="0"/>
          <dgm:chPref val="0"/>
        </dgm:presLayoutVars>
      </dgm:prSet>
      <dgm:spPr/>
    </dgm:pt>
    <dgm:pt modelId="{89140EF6-F94B-4A28-83F0-381FEDB4CBA2}" type="pres">
      <dgm:prSet presAssocID="{AE8706B9-C48B-41E2-B0B8-80CFB373DE21}" presName="sibTrans" presStyleCnt="0"/>
      <dgm:spPr/>
    </dgm:pt>
    <dgm:pt modelId="{5D428B96-069B-48A7-8C8C-80CACA9C5730}" type="pres">
      <dgm:prSet presAssocID="{011A1476-5282-4119-9443-061C60AC94AA}" presName="compNode" presStyleCnt="0"/>
      <dgm:spPr/>
    </dgm:pt>
    <dgm:pt modelId="{DD0A29BA-DD98-463B-923B-6D9502506C85}" type="pres">
      <dgm:prSet presAssocID="{011A1476-5282-4119-9443-061C60AC94AA}" presName="bgRect" presStyleLbl="bgShp" presStyleIdx="2" presStyleCnt="6" custLinFactNeighborX="-300" custLinFactNeighborY="-7406"/>
      <dgm:spPr/>
    </dgm:pt>
    <dgm:pt modelId="{F20487FE-D23A-40BA-835B-96FB7CB33675}" type="pres">
      <dgm:prSet presAssocID="{011A1476-5282-4119-9443-061C60AC94AA}"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oud Computing"/>
        </a:ext>
      </dgm:extLst>
    </dgm:pt>
    <dgm:pt modelId="{0EAEE882-2665-4C6D-8CAD-D5BE8C9278B4}" type="pres">
      <dgm:prSet presAssocID="{011A1476-5282-4119-9443-061C60AC94AA}" presName="spaceRect" presStyleCnt="0"/>
      <dgm:spPr/>
    </dgm:pt>
    <dgm:pt modelId="{6B7EE445-6041-4CBA-BC1D-F685257EA257}" type="pres">
      <dgm:prSet presAssocID="{011A1476-5282-4119-9443-061C60AC94AA}" presName="parTx" presStyleLbl="revTx" presStyleIdx="2" presStyleCnt="6">
        <dgm:presLayoutVars>
          <dgm:chMax val="0"/>
          <dgm:chPref val="0"/>
        </dgm:presLayoutVars>
      </dgm:prSet>
      <dgm:spPr/>
    </dgm:pt>
    <dgm:pt modelId="{B2FF1D6A-73F8-4024-A867-DD327585EE5B}" type="pres">
      <dgm:prSet presAssocID="{EB1F0FE6-AAEF-4118-B2BD-A402D1179F8A}" presName="sibTrans" presStyleCnt="0"/>
      <dgm:spPr/>
    </dgm:pt>
    <dgm:pt modelId="{3E630E94-5A66-4E1A-9422-B91E1D2FE315}" type="pres">
      <dgm:prSet presAssocID="{605EAE39-C7BD-4457-9FEB-8BE9F9C321A2}" presName="compNode" presStyleCnt="0"/>
      <dgm:spPr/>
    </dgm:pt>
    <dgm:pt modelId="{0F9480AD-C639-4B67-87B3-0DE5FE30CD35}" type="pres">
      <dgm:prSet presAssocID="{605EAE39-C7BD-4457-9FEB-8BE9F9C321A2}" presName="bgRect" presStyleLbl="bgShp" presStyleIdx="3" presStyleCnt="6"/>
      <dgm:spPr/>
    </dgm:pt>
    <dgm:pt modelId="{0C011505-7921-45B0-8804-A2F0965615F5}" type="pres">
      <dgm:prSet presAssocID="{605EAE39-C7BD-4457-9FEB-8BE9F9C321A2}"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emote control"/>
        </a:ext>
      </dgm:extLst>
    </dgm:pt>
    <dgm:pt modelId="{57865C02-A74B-43A7-A810-B7534DD9AFD4}" type="pres">
      <dgm:prSet presAssocID="{605EAE39-C7BD-4457-9FEB-8BE9F9C321A2}" presName="spaceRect" presStyleCnt="0"/>
      <dgm:spPr/>
    </dgm:pt>
    <dgm:pt modelId="{D8F5326E-9E78-42BC-8433-5D483818D83D}" type="pres">
      <dgm:prSet presAssocID="{605EAE39-C7BD-4457-9FEB-8BE9F9C321A2}" presName="parTx" presStyleLbl="revTx" presStyleIdx="3" presStyleCnt="6">
        <dgm:presLayoutVars>
          <dgm:chMax val="0"/>
          <dgm:chPref val="0"/>
        </dgm:presLayoutVars>
      </dgm:prSet>
      <dgm:spPr/>
    </dgm:pt>
    <dgm:pt modelId="{217B81E0-A820-47B1-B2DF-055523BB54B7}" type="pres">
      <dgm:prSet presAssocID="{1B3DEBD0-0139-4E5C-8241-10DC1FFE8C8A}" presName="sibTrans" presStyleCnt="0"/>
      <dgm:spPr/>
    </dgm:pt>
    <dgm:pt modelId="{249A6F81-697C-4239-AC70-FD7B28F93251}" type="pres">
      <dgm:prSet presAssocID="{6B1D44B8-C169-4575-B89D-BB828D097B9F}" presName="compNode" presStyleCnt="0"/>
      <dgm:spPr/>
    </dgm:pt>
    <dgm:pt modelId="{32BB1189-2837-4D60-9DC3-8088FDB7920F}" type="pres">
      <dgm:prSet presAssocID="{6B1D44B8-C169-4575-B89D-BB828D097B9F}" presName="bgRect" presStyleLbl="bgShp" presStyleIdx="4" presStyleCnt="6"/>
      <dgm:spPr/>
    </dgm:pt>
    <dgm:pt modelId="{A0C6348B-C7BC-445C-8093-35AA0D172455}" type="pres">
      <dgm:prSet presAssocID="{6B1D44B8-C169-4575-B89D-BB828D097B9F}"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Web Design"/>
        </a:ext>
      </dgm:extLst>
    </dgm:pt>
    <dgm:pt modelId="{8A90B198-A244-4ED4-8E55-6C5FA09454E8}" type="pres">
      <dgm:prSet presAssocID="{6B1D44B8-C169-4575-B89D-BB828D097B9F}" presName="spaceRect" presStyleCnt="0"/>
      <dgm:spPr/>
    </dgm:pt>
    <dgm:pt modelId="{72547494-BC42-47AC-B259-E190E08374A9}" type="pres">
      <dgm:prSet presAssocID="{6B1D44B8-C169-4575-B89D-BB828D097B9F}" presName="parTx" presStyleLbl="revTx" presStyleIdx="4" presStyleCnt="6">
        <dgm:presLayoutVars>
          <dgm:chMax val="0"/>
          <dgm:chPref val="0"/>
        </dgm:presLayoutVars>
      </dgm:prSet>
      <dgm:spPr/>
    </dgm:pt>
    <dgm:pt modelId="{6AA71BBA-0E0D-4DBA-A57A-8E3FBC04C0EC}" type="pres">
      <dgm:prSet presAssocID="{7C8E6EB7-4067-4355-B71D-9FA3584BB99C}" presName="sibTrans" presStyleCnt="0"/>
      <dgm:spPr/>
    </dgm:pt>
    <dgm:pt modelId="{46153CEF-8049-4461-9D12-297C320A6CB9}" type="pres">
      <dgm:prSet presAssocID="{1BE7D44F-630A-4352-A17A-929155963349}" presName="compNode" presStyleCnt="0"/>
      <dgm:spPr/>
    </dgm:pt>
    <dgm:pt modelId="{D6EC05B1-240C-4608-BB6B-FAE5089DE255}" type="pres">
      <dgm:prSet presAssocID="{1BE7D44F-630A-4352-A17A-929155963349}" presName="bgRect" presStyleLbl="bgShp" presStyleIdx="5" presStyleCnt="6"/>
      <dgm:spPr/>
    </dgm:pt>
    <dgm:pt modelId="{D49F6566-076B-4B2F-9C9D-0B18911E7146}" type="pres">
      <dgm:prSet presAssocID="{1BE7D44F-630A-4352-A17A-929155963349}"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Processor"/>
        </a:ext>
      </dgm:extLst>
    </dgm:pt>
    <dgm:pt modelId="{F7870123-AB01-45B3-81FF-1B4BF36BE7D5}" type="pres">
      <dgm:prSet presAssocID="{1BE7D44F-630A-4352-A17A-929155963349}" presName="spaceRect" presStyleCnt="0"/>
      <dgm:spPr/>
    </dgm:pt>
    <dgm:pt modelId="{BF1B8436-B3D4-4FFC-8D32-F9E36B981063}" type="pres">
      <dgm:prSet presAssocID="{1BE7D44F-630A-4352-A17A-929155963349}" presName="parTx" presStyleLbl="revTx" presStyleIdx="5" presStyleCnt="6">
        <dgm:presLayoutVars>
          <dgm:chMax val="0"/>
          <dgm:chPref val="0"/>
        </dgm:presLayoutVars>
      </dgm:prSet>
      <dgm:spPr/>
    </dgm:pt>
  </dgm:ptLst>
  <dgm:cxnLst>
    <dgm:cxn modelId="{C1C66B25-AE3D-47E4-8030-3E278D97DDA8}" srcId="{5CABD9F5-A27C-4FCE-9767-AD8E109FB433}" destId="{605EAE39-C7BD-4457-9FEB-8BE9F9C321A2}" srcOrd="3" destOrd="0" parTransId="{7D011AA6-6F52-4E6C-830F-F0B3706EF005}" sibTransId="{1B3DEBD0-0139-4E5C-8241-10DC1FFE8C8A}"/>
    <dgm:cxn modelId="{322B6428-FEDE-416A-BAA7-EFA5065F3C11}" type="presOf" srcId="{6B1D44B8-C169-4575-B89D-BB828D097B9F}" destId="{72547494-BC42-47AC-B259-E190E08374A9}" srcOrd="0" destOrd="0" presId="urn:microsoft.com/office/officeart/2018/2/layout/IconVerticalSolidList"/>
    <dgm:cxn modelId="{662A323C-7F3D-4F24-BCCC-43D1894D1D5D}" srcId="{5CABD9F5-A27C-4FCE-9767-AD8E109FB433}" destId="{E7B1DC99-A9BD-47DC-BD64-0B958879E848}" srcOrd="1" destOrd="0" parTransId="{25CFB98A-9320-4757-8B2A-DE841D85A76C}" sibTransId="{AE8706B9-C48B-41E2-B0B8-80CFB373DE21}"/>
    <dgm:cxn modelId="{241E3F65-3EAB-427E-B07D-B3097792FD21}" srcId="{5CABD9F5-A27C-4FCE-9767-AD8E109FB433}" destId="{011A1476-5282-4119-9443-061C60AC94AA}" srcOrd="2" destOrd="0" parTransId="{499089B5-F33F-4BD8-9DB7-E4AE8171404F}" sibTransId="{EB1F0FE6-AAEF-4118-B2BD-A402D1179F8A}"/>
    <dgm:cxn modelId="{C234D04D-B730-43D1-896D-DE180FDAED0D}" srcId="{5CABD9F5-A27C-4FCE-9767-AD8E109FB433}" destId="{1BE7D44F-630A-4352-A17A-929155963349}" srcOrd="5" destOrd="0" parTransId="{31AB2271-68D0-49F9-A117-C2EBFD96FE45}" sibTransId="{6568A0AF-31E4-4600-A539-4D35436C0725}"/>
    <dgm:cxn modelId="{13888474-5FDC-4928-B9AD-0D77FBF99F4B}" srcId="{5CABD9F5-A27C-4FCE-9767-AD8E109FB433}" destId="{6B1D44B8-C169-4575-B89D-BB828D097B9F}" srcOrd="4" destOrd="0" parTransId="{35508057-5AFC-4273-8979-79C1C7104962}" sibTransId="{7C8E6EB7-4067-4355-B71D-9FA3584BB99C}"/>
    <dgm:cxn modelId="{1FAA4A57-59E1-4836-BE3D-4525BA67C7BE}" type="presOf" srcId="{605EAE39-C7BD-4457-9FEB-8BE9F9C321A2}" destId="{D8F5326E-9E78-42BC-8433-5D483818D83D}" srcOrd="0" destOrd="0" presId="urn:microsoft.com/office/officeart/2018/2/layout/IconVerticalSolidList"/>
    <dgm:cxn modelId="{D721A8BA-C70E-47AD-96C7-39C6100613AD}" type="presOf" srcId="{E7B1DC99-A9BD-47DC-BD64-0B958879E848}" destId="{862A86FD-1190-46C4-B0F3-BF79FEDFF59B}" srcOrd="0" destOrd="0" presId="urn:microsoft.com/office/officeart/2018/2/layout/IconVerticalSolidList"/>
    <dgm:cxn modelId="{5568F0BE-1578-4189-B0AE-92D8AAEC4859}" srcId="{5CABD9F5-A27C-4FCE-9767-AD8E109FB433}" destId="{B24BFC79-11E8-49F8-A990-42F023ECC51C}" srcOrd="0" destOrd="0" parTransId="{C4DDCD20-42B1-4899-BFC5-A93A0016C94C}" sibTransId="{9F8D6FDA-A990-420E-B56F-0D6064039514}"/>
    <dgm:cxn modelId="{81EA08C3-C06D-4234-A160-C6282DD3BC94}" type="presOf" srcId="{1BE7D44F-630A-4352-A17A-929155963349}" destId="{BF1B8436-B3D4-4FFC-8D32-F9E36B981063}" srcOrd="0" destOrd="0" presId="urn:microsoft.com/office/officeart/2018/2/layout/IconVerticalSolidList"/>
    <dgm:cxn modelId="{3A65C8D3-6DF5-426A-A9D9-D68237029143}" type="presOf" srcId="{5CABD9F5-A27C-4FCE-9767-AD8E109FB433}" destId="{55CA1AF6-8AD3-418E-8633-A816714E534C}" srcOrd="0" destOrd="0" presId="urn:microsoft.com/office/officeart/2018/2/layout/IconVerticalSolidList"/>
    <dgm:cxn modelId="{D0D6E0DB-A6C1-45C5-A858-44F951EC4939}" type="presOf" srcId="{B24BFC79-11E8-49F8-A990-42F023ECC51C}" destId="{580E16E5-E11D-4115-9E56-D16A9076943E}" srcOrd="0" destOrd="0" presId="urn:microsoft.com/office/officeart/2018/2/layout/IconVerticalSolidList"/>
    <dgm:cxn modelId="{52DA45E6-9BE5-406A-9F7E-42A87C70466F}" type="presOf" srcId="{011A1476-5282-4119-9443-061C60AC94AA}" destId="{6B7EE445-6041-4CBA-BC1D-F685257EA257}" srcOrd="0" destOrd="0" presId="urn:microsoft.com/office/officeart/2018/2/layout/IconVerticalSolidList"/>
    <dgm:cxn modelId="{D750F0FD-9C88-4869-9E44-315B921EB07E}" type="presParOf" srcId="{55CA1AF6-8AD3-418E-8633-A816714E534C}" destId="{6C11EA2D-540C-4DB7-8BAB-281983CF32CE}" srcOrd="0" destOrd="0" presId="urn:microsoft.com/office/officeart/2018/2/layout/IconVerticalSolidList"/>
    <dgm:cxn modelId="{D2E4AE37-CAF0-4E43-8780-6705AF07C442}" type="presParOf" srcId="{6C11EA2D-540C-4DB7-8BAB-281983CF32CE}" destId="{932A9388-C265-478D-8BA9-ACE520125F93}" srcOrd="0" destOrd="0" presId="urn:microsoft.com/office/officeart/2018/2/layout/IconVerticalSolidList"/>
    <dgm:cxn modelId="{160A742D-35F6-49B1-BF62-137615F32EA3}" type="presParOf" srcId="{6C11EA2D-540C-4DB7-8BAB-281983CF32CE}" destId="{7E54B0B6-677C-4F22-9F30-48E16875BFB3}" srcOrd="1" destOrd="0" presId="urn:microsoft.com/office/officeart/2018/2/layout/IconVerticalSolidList"/>
    <dgm:cxn modelId="{3219585D-9A50-4427-A6C7-D007611A3F1C}" type="presParOf" srcId="{6C11EA2D-540C-4DB7-8BAB-281983CF32CE}" destId="{5EFA57FC-1929-4A9D-A0D8-EC5E8BC909E3}" srcOrd="2" destOrd="0" presId="urn:microsoft.com/office/officeart/2018/2/layout/IconVerticalSolidList"/>
    <dgm:cxn modelId="{737B71BA-0A1F-4E5F-A433-F5F2B07FA15C}" type="presParOf" srcId="{6C11EA2D-540C-4DB7-8BAB-281983CF32CE}" destId="{580E16E5-E11D-4115-9E56-D16A9076943E}" srcOrd="3" destOrd="0" presId="urn:microsoft.com/office/officeart/2018/2/layout/IconVerticalSolidList"/>
    <dgm:cxn modelId="{47759C5E-DAB6-4751-A19B-ADE631A293F1}" type="presParOf" srcId="{55CA1AF6-8AD3-418E-8633-A816714E534C}" destId="{06E58941-B522-496C-BF1A-EC52CA4FE8C8}" srcOrd="1" destOrd="0" presId="urn:microsoft.com/office/officeart/2018/2/layout/IconVerticalSolidList"/>
    <dgm:cxn modelId="{7F29F137-BBEE-44D8-9B0E-D17E4F71F7B8}" type="presParOf" srcId="{55CA1AF6-8AD3-418E-8633-A816714E534C}" destId="{7115F330-970C-43BF-92A5-85F2EF95AB7C}" srcOrd="2" destOrd="0" presId="urn:microsoft.com/office/officeart/2018/2/layout/IconVerticalSolidList"/>
    <dgm:cxn modelId="{13754764-B911-4C69-9261-F69F60A0FB54}" type="presParOf" srcId="{7115F330-970C-43BF-92A5-85F2EF95AB7C}" destId="{CD481AC1-A2C3-4FF5-AF98-BEB9714F5AFD}" srcOrd="0" destOrd="0" presId="urn:microsoft.com/office/officeart/2018/2/layout/IconVerticalSolidList"/>
    <dgm:cxn modelId="{83E5C664-1731-4AEE-B332-632F045681EC}" type="presParOf" srcId="{7115F330-970C-43BF-92A5-85F2EF95AB7C}" destId="{9524087B-A508-4D1A-A90D-8D295AA096A4}" srcOrd="1" destOrd="0" presId="urn:microsoft.com/office/officeart/2018/2/layout/IconVerticalSolidList"/>
    <dgm:cxn modelId="{BCAE257F-098D-461E-A2FA-8A230157F71A}" type="presParOf" srcId="{7115F330-970C-43BF-92A5-85F2EF95AB7C}" destId="{2EAA274B-430F-4A29-BB30-40E9A9B18A26}" srcOrd="2" destOrd="0" presId="urn:microsoft.com/office/officeart/2018/2/layout/IconVerticalSolidList"/>
    <dgm:cxn modelId="{F7A88F38-7159-466B-8FB8-5B8E2EFE7A3E}" type="presParOf" srcId="{7115F330-970C-43BF-92A5-85F2EF95AB7C}" destId="{862A86FD-1190-46C4-B0F3-BF79FEDFF59B}" srcOrd="3" destOrd="0" presId="urn:microsoft.com/office/officeart/2018/2/layout/IconVerticalSolidList"/>
    <dgm:cxn modelId="{45B5684A-20C4-466B-9178-9BDA5D14D2E6}" type="presParOf" srcId="{55CA1AF6-8AD3-418E-8633-A816714E534C}" destId="{89140EF6-F94B-4A28-83F0-381FEDB4CBA2}" srcOrd="3" destOrd="0" presId="urn:microsoft.com/office/officeart/2018/2/layout/IconVerticalSolidList"/>
    <dgm:cxn modelId="{EB050650-EEA3-4F21-B5D4-A03DACF44603}" type="presParOf" srcId="{55CA1AF6-8AD3-418E-8633-A816714E534C}" destId="{5D428B96-069B-48A7-8C8C-80CACA9C5730}" srcOrd="4" destOrd="0" presId="urn:microsoft.com/office/officeart/2018/2/layout/IconVerticalSolidList"/>
    <dgm:cxn modelId="{13B1EA69-5846-4E55-9FE0-63EE4A2D3029}" type="presParOf" srcId="{5D428B96-069B-48A7-8C8C-80CACA9C5730}" destId="{DD0A29BA-DD98-463B-923B-6D9502506C85}" srcOrd="0" destOrd="0" presId="urn:microsoft.com/office/officeart/2018/2/layout/IconVerticalSolidList"/>
    <dgm:cxn modelId="{5F41BB02-CBB7-4AD7-A3E5-982FBCE437D9}" type="presParOf" srcId="{5D428B96-069B-48A7-8C8C-80CACA9C5730}" destId="{F20487FE-D23A-40BA-835B-96FB7CB33675}" srcOrd="1" destOrd="0" presId="urn:microsoft.com/office/officeart/2018/2/layout/IconVerticalSolidList"/>
    <dgm:cxn modelId="{CF6074AC-9C8E-4E3B-A296-39FD1E1445C2}" type="presParOf" srcId="{5D428B96-069B-48A7-8C8C-80CACA9C5730}" destId="{0EAEE882-2665-4C6D-8CAD-D5BE8C9278B4}" srcOrd="2" destOrd="0" presId="urn:microsoft.com/office/officeart/2018/2/layout/IconVerticalSolidList"/>
    <dgm:cxn modelId="{5246829C-D0A7-4FE9-AF27-0B8862A613AD}" type="presParOf" srcId="{5D428B96-069B-48A7-8C8C-80CACA9C5730}" destId="{6B7EE445-6041-4CBA-BC1D-F685257EA257}" srcOrd="3" destOrd="0" presId="urn:microsoft.com/office/officeart/2018/2/layout/IconVerticalSolidList"/>
    <dgm:cxn modelId="{6FE579A3-4960-4A88-B2E6-BB69470A69A1}" type="presParOf" srcId="{55CA1AF6-8AD3-418E-8633-A816714E534C}" destId="{B2FF1D6A-73F8-4024-A867-DD327585EE5B}" srcOrd="5" destOrd="0" presId="urn:microsoft.com/office/officeart/2018/2/layout/IconVerticalSolidList"/>
    <dgm:cxn modelId="{E2C7E4C5-A2BF-4985-8CF0-7B87E2E83DF0}" type="presParOf" srcId="{55CA1AF6-8AD3-418E-8633-A816714E534C}" destId="{3E630E94-5A66-4E1A-9422-B91E1D2FE315}" srcOrd="6" destOrd="0" presId="urn:microsoft.com/office/officeart/2018/2/layout/IconVerticalSolidList"/>
    <dgm:cxn modelId="{D04B00CA-E517-432D-8334-30DD9FBD7929}" type="presParOf" srcId="{3E630E94-5A66-4E1A-9422-B91E1D2FE315}" destId="{0F9480AD-C639-4B67-87B3-0DE5FE30CD35}" srcOrd="0" destOrd="0" presId="urn:microsoft.com/office/officeart/2018/2/layout/IconVerticalSolidList"/>
    <dgm:cxn modelId="{7098BE13-BE9C-4A98-9AC8-056BA32CC476}" type="presParOf" srcId="{3E630E94-5A66-4E1A-9422-B91E1D2FE315}" destId="{0C011505-7921-45B0-8804-A2F0965615F5}" srcOrd="1" destOrd="0" presId="urn:microsoft.com/office/officeart/2018/2/layout/IconVerticalSolidList"/>
    <dgm:cxn modelId="{E1E77A90-59F7-4516-B16E-740971468EAB}" type="presParOf" srcId="{3E630E94-5A66-4E1A-9422-B91E1D2FE315}" destId="{57865C02-A74B-43A7-A810-B7534DD9AFD4}" srcOrd="2" destOrd="0" presId="urn:microsoft.com/office/officeart/2018/2/layout/IconVerticalSolidList"/>
    <dgm:cxn modelId="{3FC168FE-6C8A-494C-94A3-14F12F484947}" type="presParOf" srcId="{3E630E94-5A66-4E1A-9422-B91E1D2FE315}" destId="{D8F5326E-9E78-42BC-8433-5D483818D83D}" srcOrd="3" destOrd="0" presId="urn:microsoft.com/office/officeart/2018/2/layout/IconVerticalSolidList"/>
    <dgm:cxn modelId="{5E03E020-2DDB-4A82-8DE3-8A4D481E570A}" type="presParOf" srcId="{55CA1AF6-8AD3-418E-8633-A816714E534C}" destId="{217B81E0-A820-47B1-B2DF-055523BB54B7}" srcOrd="7" destOrd="0" presId="urn:microsoft.com/office/officeart/2018/2/layout/IconVerticalSolidList"/>
    <dgm:cxn modelId="{BBF4A5BD-AF04-4BC9-BAC8-ABCEFF71924E}" type="presParOf" srcId="{55CA1AF6-8AD3-418E-8633-A816714E534C}" destId="{249A6F81-697C-4239-AC70-FD7B28F93251}" srcOrd="8" destOrd="0" presId="urn:microsoft.com/office/officeart/2018/2/layout/IconVerticalSolidList"/>
    <dgm:cxn modelId="{AFE147F2-1742-4ED3-BC24-B7DCB197060D}" type="presParOf" srcId="{249A6F81-697C-4239-AC70-FD7B28F93251}" destId="{32BB1189-2837-4D60-9DC3-8088FDB7920F}" srcOrd="0" destOrd="0" presId="urn:microsoft.com/office/officeart/2018/2/layout/IconVerticalSolidList"/>
    <dgm:cxn modelId="{A126D216-CC49-41D0-870B-B53CB32CFA71}" type="presParOf" srcId="{249A6F81-697C-4239-AC70-FD7B28F93251}" destId="{A0C6348B-C7BC-445C-8093-35AA0D172455}" srcOrd="1" destOrd="0" presId="urn:microsoft.com/office/officeart/2018/2/layout/IconVerticalSolidList"/>
    <dgm:cxn modelId="{6DA6A326-95D9-4D84-85B3-4B6879024E23}" type="presParOf" srcId="{249A6F81-697C-4239-AC70-FD7B28F93251}" destId="{8A90B198-A244-4ED4-8E55-6C5FA09454E8}" srcOrd="2" destOrd="0" presId="urn:microsoft.com/office/officeart/2018/2/layout/IconVerticalSolidList"/>
    <dgm:cxn modelId="{9B0BB309-3A9B-4207-8D97-CE98125A72C5}" type="presParOf" srcId="{249A6F81-697C-4239-AC70-FD7B28F93251}" destId="{72547494-BC42-47AC-B259-E190E08374A9}" srcOrd="3" destOrd="0" presId="urn:microsoft.com/office/officeart/2018/2/layout/IconVerticalSolidList"/>
    <dgm:cxn modelId="{47CC5776-AF6C-4B3F-9D97-830BF43F410B}" type="presParOf" srcId="{55CA1AF6-8AD3-418E-8633-A816714E534C}" destId="{6AA71BBA-0E0D-4DBA-A57A-8E3FBC04C0EC}" srcOrd="9" destOrd="0" presId="urn:microsoft.com/office/officeart/2018/2/layout/IconVerticalSolidList"/>
    <dgm:cxn modelId="{F607ECC7-B1FB-4FAB-AD0E-9A213B68765B}" type="presParOf" srcId="{55CA1AF6-8AD3-418E-8633-A816714E534C}" destId="{46153CEF-8049-4461-9D12-297C320A6CB9}" srcOrd="10" destOrd="0" presId="urn:microsoft.com/office/officeart/2018/2/layout/IconVerticalSolidList"/>
    <dgm:cxn modelId="{C3406067-8AD1-4296-9722-2C829C2C286E}" type="presParOf" srcId="{46153CEF-8049-4461-9D12-297C320A6CB9}" destId="{D6EC05B1-240C-4608-BB6B-FAE5089DE255}" srcOrd="0" destOrd="0" presId="urn:microsoft.com/office/officeart/2018/2/layout/IconVerticalSolidList"/>
    <dgm:cxn modelId="{62CC6150-F2F8-462F-B804-FC03A954208D}" type="presParOf" srcId="{46153CEF-8049-4461-9D12-297C320A6CB9}" destId="{D49F6566-076B-4B2F-9C9D-0B18911E7146}" srcOrd="1" destOrd="0" presId="urn:microsoft.com/office/officeart/2018/2/layout/IconVerticalSolidList"/>
    <dgm:cxn modelId="{088EA700-D8A2-40F3-8296-0F38BF9F6DB6}" type="presParOf" srcId="{46153CEF-8049-4461-9D12-297C320A6CB9}" destId="{F7870123-AB01-45B3-81FF-1B4BF36BE7D5}" srcOrd="2" destOrd="0" presId="urn:microsoft.com/office/officeart/2018/2/layout/IconVerticalSolidList"/>
    <dgm:cxn modelId="{1FE5CA79-0813-4460-9532-A217C91D9184}" type="presParOf" srcId="{46153CEF-8049-4461-9D12-297C320A6CB9}" destId="{BF1B8436-B3D4-4FFC-8D32-F9E36B98106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A08BDBF2-B6AC-4789-9A35-93139E490C03}" type="doc">
      <dgm:prSet loTypeId="urn:microsoft.com/office/officeart/2018/2/layout/IconVerticalSolidList" loCatId="icon" qsTypeId="urn:microsoft.com/office/officeart/2005/8/quickstyle/simple1" qsCatId="simple" csTypeId="urn:microsoft.com/office/officeart/2018/5/colors/Iconchunking_neutralbg_colorful2" csCatId="colorful" phldr="1"/>
      <dgm:spPr/>
      <dgm:t>
        <a:bodyPr/>
        <a:lstStyle/>
        <a:p>
          <a:endParaRPr lang="en-US"/>
        </a:p>
      </dgm:t>
    </dgm:pt>
    <dgm:pt modelId="{99246EE1-EB56-49C0-AE23-13CDEF335E24}">
      <dgm:prSet/>
      <dgm:spPr/>
      <dgm:t>
        <a:bodyPr/>
        <a:lstStyle/>
        <a:p>
          <a:r>
            <a:rPr lang="en-GB"/>
            <a:t>Most IoT devices come with a default username and password login details.</a:t>
          </a:r>
          <a:endParaRPr lang="en-US"/>
        </a:p>
      </dgm:t>
    </dgm:pt>
    <dgm:pt modelId="{F951A31A-9906-43EF-82D7-D483E1D498EF}" type="parTrans" cxnId="{61E77A48-7AF2-481E-81EA-81D118B60EEA}">
      <dgm:prSet/>
      <dgm:spPr/>
      <dgm:t>
        <a:bodyPr/>
        <a:lstStyle/>
        <a:p>
          <a:endParaRPr lang="en-US"/>
        </a:p>
      </dgm:t>
    </dgm:pt>
    <dgm:pt modelId="{6E76432C-67F5-4104-AE92-5A73F97744A4}" type="sibTrans" cxnId="{61E77A48-7AF2-481E-81EA-81D118B60EEA}">
      <dgm:prSet/>
      <dgm:spPr/>
      <dgm:t>
        <a:bodyPr/>
        <a:lstStyle/>
        <a:p>
          <a:endParaRPr lang="en-US"/>
        </a:p>
      </dgm:t>
    </dgm:pt>
    <dgm:pt modelId="{4E938617-E813-4844-AF58-7A907A5FD5B0}">
      <dgm:prSet/>
      <dgm:spPr/>
      <dgm:t>
        <a:bodyPr/>
        <a:lstStyle/>
        <a:p>
          <a:r>
            <a:rPr lang="en-GB"/>
            <a:t>This is supplied by the manufacturer.</a:t>
          </a:r>
          <a:endParaRPr lang="en-US"/>
        </a:p>
      </dgm:t>
    </dgm:pt>
    <dgm:pt modelId="{946E1332-4F39-4EF1-AF29-7919756FB8E3}" type="parTrans" cxnId="{27F122FB-20F4-458C-BE65-B09473B0A563}">
      <dgm:prSet/>
      <dgm:spPr/>
      <dgm:t>
        <a:bodyPr/>
        <a:lstStyle/>
        <a:p>
          <a:endParaRPr lang="en-US"/>
        </a:p>
      </dgm:t>
    </dgm:pt>
    <dgm:pt modelId="{2E3D0DDF-7005-4C37-9327-1483B652FE5C}" type="sibTrans" cxnId="{27F122FB-20F4-458C-BE65-B09473B0A563}">
      <dgm:prSet/>
      <dgm:spPr/>
      <dgm:t>
        <a:bodyPr/>
        <a:lstStyle/>
        <a:p>
          <a:endParaRPr lang="en-US"/>
        </a:p>
      </dgm:t>
    </dgm:pt>
    <dgm:pt modelId="{4D038A0D-28C3-4183-A69A-233D05A1098E}">
      <dgm:prSet/>
      <dgm:spPr/>
      <dgm:t>
        <a:bodyPr/>
        <a:lstStyle/>
        <a:p>
          <a:r>
            <a:rPr lang="en-GB" dirty="0"/>
            <a:t>Most of these login details have now been obtained by hackers.</a:t>
          </a:r>
          <a:endParaRPr lang="en-US" dirty="0"/>
        </a:p>
      </dgm:t>
    </dgm:pt>
    <dgm:pt modelId="{92B50FA4-765E-4885-983A-A6161F84F20D}" type="parTrans" cxnId="{CEE14A1E-33CA-4214-B178-7E6AB0DFBC36}">
      <dgm:prSet/>
      <dgm:spPr/>
      <dgm:t>
        <a:bodyPr/>
        <a:lstStyle/>
        <a:p>
          <a:endParaRPr lang="en-US"/>
        </a:p>
      </dgm:t>
    </dgm:pt>
    <dgm:pt modelId="{F56FC209-DE12-44B0-BA0B-4A11E8D31FAB}" type="sibTrans" cxnId="{CEE14A1E-33CA-4214-B178-7E6AB0DFBC36}">
      <dgm:prSet/>
      <dgm:spPr/>
      <dgm:t>
        <a:bodyPr/>
        <a:lstStyle/>
        <a:p>
          <a:endParaRPr lang="en-US"/>
        </a:p>
      </dgm:t>
    </dgm:pt>
    <dgm:pt modelId="{60F9C702-4AE5-4F3C-B8C9-B0102D3B69B8}">
      <dgm:prSet/>
      <dgm:spPr/>
      <dgm:t>
        <a:bodyPr/>
        <a:lstStyle/>
        <a:p>
          <a:r>
            <a:rPr lang="en-GB"/>
            <a:t>If these default login details are not changed by the user a hacker can gain access to this device.</a:t>
          </a:r>
          <a:endParaRPr lang="en-US"/>
        </a:p>
      </dgm:t>
    </dgm:pt>
    <dgm:pt modelId="{EB2544FC-4281-41E6-9837-80F4149BAD22}" type="parTrans" cxnId="{8B9FCA50-9B9C-4692-9565-5B8034C57180}">
      <dgm:prSet/>
      <dgm:spPr/>
      <dgm:t>
        <a:bodyPr/>
        <a:lstStyle/>
        <a:p>
          <a:endParaRPr lang="en-US"/>
        </a:p>
      </dgm:t>
    </dgm:pt>
    <dgm:pt modelId="{35DAB572-E266-49D7-8EE6-9E99A27389B7}" type="sibTrans" cxnId="{8B9FCA50-9B9C-4692-9565-5B8034C57180}">
      <dgm:prSet/>
      <dgm:spPr/>
      <dgm:t>
        <a:bodyPr/>
        <a:lstStyle/>
        <a:p>
          <a:endParaRPr lang="en-US"/>
        </a:p>
      </dgm:t>
    </dgm:pt>
    <dgm:pt modelId="{33FC521A-3533-4199-B5BD-7DD8FC10811D}">
      <dgm:prSet/>
      <dgm:spPr/>
      <dgm:t>
        <a:bodyPr/>
        <a:lstStyle/>
        <a:p>
          <a:r>
            <a:rPr lang="en-GB"/>
            <a:t>It can the use the IoT device to send a request to other devices in the network.</a:t>
          </a:r>
          <a:endParaRPr lang="en-US"/>
        </a:p>
      </dgm:t>
    </dgm:pt>
    <dgm:pt modelId="{2D793ADE-B768-4FA8-AE3F-95F8C6DE7D77}" type="parTrans" cxnId="{932415B4-E555-4D1C-910C-A0DB706530A3}">
      <dgm:prSet/>
      <dgm:spPr/>
      <dgm:t>
        <a:bodyPr/>
        <a:lstStyle/>
        <a:p>
          <a:endParaRPr lang="en-US"/>
        </a:p>
      </dgm:t>
    </dgm:pt>
    <dgm:pt modelId="{11D62663-4E1E-48AA-BC84-164587138342}" type="sibTrans" cxnId="{932415B4-E555-4D1C-910C-A0DB706530A3}">
      <dgm:prSet/>
      <dgm:spPr/>
      <dgm:t>
        <a:bodyPr/>
        <a:lstStyle/>
        <a:p>
          <a:endParaRPr lang="en-US"/>
        </a:p>
      </dgm:t>
    </dgm:pt>
    <dgm:pt modelId="{5CBB075C-655E-42C9-9F93-DCFFA0C42567}" type="pres">
      <dgm:prSet presAssocID="{A08BDBF2-B6AC-4789-9A35-93139E490C03}" presName="root" presStyleCnt="0">
        <dgm:presLayoutVars>
          <dgm:dir/>
          <dgm:resizeHandles val="exact"/>
        </dgm:presLayoutVars>
      </dgm:prSet>
      <dgm:spPr/>
    </dgm:pt>
    <dgm:pt modelId="{D1BFE78E-121E-4A13-876C-B4507A84AEE7}" type="pres">
      <dgm:prSet presAssocID="{99246EE1-EB56-49C0-AE23-13CDEF335E24}" presName="compNode" presStyleCnt="0"/>
      <dgm:spPr/>
    </dgm:pt>
    <dgm:pt modelId="{B6D0D9C3-FBA3-4671-9B53-08009FC62802}" type="pres">
      <dgm:prSet presAssocID="{99246EE1-EB56-49C0-AE23-13CDEF335E24}" presName="bgRect" presStyleLbl="bgShp" presStyleIdx="0" presStyleCnt="5"/>
      <dgm:spPr/>
    </dgm:pt>
    <dgm:pt modelId="{E1314913-DF32-4D5A-979B-0DA10EEC64CC}" type="pres">
      <dgm:prSet presAssocID="{99246EE1-EB56-49C0-AE23-13CDEF335E24}"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ireless"/>
        </a:ext>
      </dgm:extLst>
    </dgm:pt>
    <dgm:pt modelId="{301F114C-5BBA-497F-9E4C-9FAFB8FE4F60}" type="pres">
      <dgm:prSet presAssocID="{99246EE1-EB56-49C0-AE23-13CDEF335E24}" presName="spaceRect" presStyleCnt="0"/>
      <dgm:spPr/>
    </dgm:pt>
    <dgm:pt modelId="{6FF984B3-5CA0-481E-BB83-6D10D1DA799C}" type="pres">
      <dgm:prSet presAssocID="{99246EE1-EB56-49C0-AE23-13CDEF335E24}" presName="parTx" presStyleLbl="revTx" presStyleIdx="0" presStyleCnt="5">
        <dgm:presLayoutVars>
          <dgm:chMax val="0"/>
          <dgm:chPref val="0"/>
        </dgm:presLayoutVars>
      </dgm:prSet>
      <dgm:spPr/>
    </dgm:pt>
    <dgm:pt modelId="{79E03741-16C9-4998-BDDF-6B313320A2ED}" type="pres">
      <dgm:prSet presAssocID="{6E76432C-67F5-4104-AE92-5A73F97744A4}" presName="sibTrans" presStyleCnt="0"/>
      <dgm:spPr/>
    </dgm:pt>
    <dgm:pt modelId="{6F7CA392-F417-4493-ABBA-D9EF9EC5DB46}" type="pres">
      <dgm:prSet presAssocID="{4E938617-E813-4844-AF58-7A907A5FD5B0}" presName="compNode" presStyleCnt="0"/>
      <dgm:spPr/>
    </dgm:pt>
    <dgm:pt modelId="{B4A8D40C-3DBA-4FD8-866E-CC712F9B814B}" type="pres">
      <dgm:prSet presAssocID="{4E938617-E813-4844-AF58-7A907A5FD5B0}" presName="bgRect" presStyleLbl="bgShp" presStyleIdx="1" presStyleCnt="5"/>
      <dgm:spPr/>
    </dgm:pt>
    <dgm:pt modelId="{30DB3253-F886-4CE3-A6AD-76F1DF222D72}" type="pres">
      <dgm:prSet presAssocID="{4E938617-E813-4844-AF58-7A907A5FD5B0}"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actory"/>
        </a:ext>
      </dgm:extLst>
    </dgm:pt>
    <dgm:pt modelId="{AEC6147C-98C8-4BB4-90C9-A3A43A20215D}" type="pres">
      <dgm:prSet presAssocID="{4E938617-E813-4844-AF58-7A907A5FD5B0}" presName="spaceRect" presStyleCnt="0"/>
      <dgm:spPr/>
    </dgm:pt>
    <dgm:pt modelId="{65A52E23-2E5C-4585-B97D-A2C5726729EA}" type="pres">
      <dgm:prSet presAssocID="{4E938617-E813-4844-AF58-7A907A5FD5B0}" presName="parTx" presStyleLbl="revTx" presStyleIdx="1" presStyleCnt="5">
        <dgm:presLayoutVars>
          <dgm:chMax val="0"/>
          <dgm:chPref val="0"/>
        </dgm:presLayoutVars>
      </dgm:prSet>
      <dgm:spPr/>
    </dgm:pt>
    <dgm:pt modelId="{16141D03-441B-464E-A9F8-0B25F158BDAD}" type="pres">
      <dgm:prSet presAssocID="{2E3D0DDF-7005-4C37-9327-1483B652FE5C}" presName="sibTrans" presStyleCnt="0"/>
      <dgm:spPr/>
    </dgm:pt>
    <dgm:pt modelId="{C0D55F92-A6B9-475F-9AA4-02F5EEF64036}" type="pres">
      <dgm:prSet presAssocID="{4D038A0D-28C3-4183-A69A-233D05A1098E}" presName="compNode" presStyleCnt="0"/>
      <dgm:spPr/>
    </dgm:pt>
    <dgm:pt modelId="{848496AE-1DC0-4B5D-AEAA-888292D72D75}" type="pres">
      <dgm:prSet presAssocID="{4D038A0D-28C3-4183-A69A-233D05A1098E}" presName="bgRect" presStyleLbl="bgShp" presStyleIdx="2" presStyleCnt="5"/>
      <dgm:spPr/>
    </dgm:pt>
    <dgm:pt modelId="{067AFE2E-9BDF-4244-8286-C3268D5B819E}" type="pres">
      <dgm:prSet presAssocID="{4D038A0D-28C3-4183-A69A-233D05A1098E}"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nlock"/>
        </a:ext>
      </dgm:extLst>
    </dgm:pt>
    <dgm:pt modelId="{A91C5339-1D01-4E4C-A5FE-7D40AFB9A227}" type="pres">
      <dgm:prSet presAssocID="{4D038A0D-28C3-4183-A69A-233D05A1098E}" presName="spaceRect" presStyleCnt="0"/>
      <dgm:spPr/>
    </dgm:pt>
    <dgm:pt modelId="{D9046D29-7050-4304-8D9F-A93733ADC941}" type="pres">
      <dgm:prSet presAssocID="{4D038A0D-28C3-4183-A69A-233D05A1098E}" presName="parTx" presStyleLbl="revTx" presStyleIdx="2" presStyleCnt="5">
        <dgm:presLayoutVars>
          <dgm:chMax val="0"/>
          <dgm:chPref val="0"/>
        </dgm:presLayoutVars>
      </dgm:prSet>
      <dgm:spPr/>
    </dgm:pt>
    <dgm:pt modelId="{4754E8EE-7F28-42A5-BE61-D3A1E591A2F1}" type="pres">
      <dgm:prSet presAssocID="{F56FC209-DE12-44B0-BA0B-4A11E8D31FAB}" presName="sibTrans" presStyleCnt="0"/>
      <dgm:spPr/>
    </dgm:pt>
    <dgm:pt modelId="{C8B94549-43CD-4FE5-92A1-EB125061CD9F}" type="pres">
      <dgm:prSet presAssocID="{60F9C702-4AE5-4F3C-B8C9-B0102D3B69B8}" presName="compNode" presStyleCnt="0"/>
      <dgm:spPr/>
    </dgm:pt>
    <dgm:pt modelId="{9A58B7EB-BC59-472B-B1F9-75DC12A6FDFA}" type="pres">
      <dgm:prSet presAssocID="{60F9C702-4AE5-4F3C-B8C9-B0102D3B69B8}" presName="bgRect" presStyleLbl="bgShp" presStyleIdx="3" presStyleCnt="5"/>
      <dgm:spPr/>
    </dgm:pt>
    <dgm:pt modelId="{EDDB99FE-43BD-4FE6-B127-B869B5F7E5F5}" type="pres">
      <dgm:prSet presAssocID="{60F9C702-4AE5-4F3C-B8C9-B0102D3B69B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rowser Window"/>
        </a:ext>
      </dgm:extLst>
    </dgm:pt>
    <dgm:pt modelId="{740601D1-E329-4945-8BE1-26EC53420B19}" type="pres">
      <dgm:prSet presAssocID="{60F9C702-4AE5-4F3C-B8C9-B0102D3B69B8}" presName="spaceRect" presStyleCnt="0"/>
      <dgm:spPr/>
    </dgm:pt>
    <dgm:pt modelId="{396B5BDF-A4CF-4AB6-92A1-B83C4082C45C}" type="pres">
      <dgm:prSet presAssocID="{60F9C702-4AE5-4F3C-B8C9-B0102D3B69B8}" presName="parTx" presStyleLbl="revTx" presStyleIdx="3" presStyleCnt="5">
        <dgm:presLayoutVars>
          <dgm:chMax val="0"/>
          <dgm:chPref val="0"/>
        </dgm:presLayoutVars>
      </dgm:prSet>
      <dgm:spPr/>
    </dgm:pt>
    <dgm:pt modelId="{F02A3B34-22A9-4F54-A837-7E7618B3A758}" type="pres">
      <dgm:prSet presAssocID="{35DAB572-E266-49D7-8EE6-9E99A27389B7}" presName="sibTrans" presStyleCnt="0"/>
      <dgm:spPr/>
    </dgm:pt>
    <dgm:pt modelId="{F07AB470-6501-4E65-A281-46BA90DCCD1C}" type="pres">
      <dgm:prSet presAssocID="{33FC521A-3533-4199-B5BD-7DD8FC10811D}" presName="compNode" presStyleCnt="0"/>
      <dgm:spPr/>
    </dgm:pt>
    <dgm:pt modelId="{7FDC92D3-8658-4648-B0FE-F208C81A9D2B}" type="pres">
      <dgm:prSet presAssocID="{33FC521A-3533-4199-B5BD-7DD8FC10811D}" presName="bgRect" presStyleLbl="bgShp" presStyleIdx="4" presStyleCnt="5"/>
      <dgm:spPr/>
    </dgm:pt>
    <dgm:pt modelId="{737E6132-6679-4DE1-A34E-FBEE4C5E94B0}" type="pres">
      <dgm:prSet presAssocID="{33FC521A-3533-4199-B5BD-7DD8FC10811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Wireless router"/>
        </a:ext>
      </dgm:extLst>
    </dgm:pt>
    <dgm:pt modelId="{844034B4-D6F5-46DC-B46B-D5DBC62463E8}" type="pres">
      <dgm:prSet presAssocID="{33FC521A-3533-4199-B5BD-7DD8FC10811D}" presName="spaceRect" presStyleCnt="0"/>
      <dgm:spPr/>
    </dgm:pt>
    <dgm:pt modelId="{300DA02C-1822-45E4-A973-0AB1DC7C30A3}" type="pres">
      <dgm:prSet presAssocID="{33FC521A-3533-4199-B5BD-7DD8FC10811D}" presName="parTx" presStyleLbl="revTx" presStyleIdx="4" presStyleCnt="5">
        <dgm:presLayoutVars>
          <dgm:chMax val="0"/>
          <dgm:chPref val="0"/>
        </dgm:presLayoutVars>
      </dgm:prSet>
      <dgm:spPr/>
    </dgm:pt>
  </dgm:ptLst>
  <dgm:cxnLst>
    <dgm:cxn modelId="{B5153403-31CF-424C-A004-59C7E856E295}" type="presOf" srcId="{33FC521A-3533-4199-B5BD-7DD8FC10811D}" destId="{300DA02C-1822-45E4-A973-0AB1DC7C30A3}" srcOrd="0" destOrd="0" presId="urn:microsoft.com/office/officeart/2018/2/layout/IconVerticalSolidList"/>
    <dgm:cxn modelId="{CEE14A1E-33CA-4214-B178-7E6AB0DFBC36}" srcId="{A08BDBF2-B6AC-4789-9A35-93139E490C03}" destId="{4D038A0D-28C3-4183-A69A-233D05A1098E}" srcOrd="2" destOrd="0" parTransId="{92B50FA4-765E-4885-983A-A6161F84F20D}" sibTransId="{F56FC209-DE12-44B0-BA0B-4A11E8D31FAB}"/>
    <dgm:cxn modelId="{001F8A27-3B64-4E07-901A-B0810966BFC5}" type="presOf" srcId="{99246EE1-EB56-49C0-AE23-13CDEF335E24}" destId="{6FF984B3-5CA0-481E-BB83-6D10D1DA799C}" srcOrd="0" destOrd="0" presId="urn:microsoft.com/office/officeart/2018/2/layout/IconVerticalSolidList"/>
    <dgm:cxn modelId="{06CA2438-D05A-4905-ABA7-6C13CB043F29}" type="presOf" srcId="{60F9C702-4AE5-4F3C-B8C9-B0102D3B69B8}" destId="{396B5BDF-A4CF-4AB6-92A1-B83C4082C45C}" srcOrd="0" destOrd="0" presId="urn:microsoft.com/office/officeart/2018/2/layout/IconVerticalSolidList"/>
    <dgm:cxn modelId="{D8086665-2BF4-44CC-BAD4-33A65D5FE9BC}" type="presOf" srcId="{4D038A0D-28C3-4183-A69A-233D05A1098E}" destId="{D9046D29-7050-4304-8D9F-A93733ADC941}" srcOrd="0" destOrd="0" presId="urn:microsoft.com/office/officeart/2018/2/layout/IconVerticalSolidList"/>
    <dgm:cxn modelId="{61E77A48-7AF2-481E-81EA-81D118B60EEA}" srcId="{A08BDBF2-B6AC-4789-9A35-93139E490C03}" destId="{99246EE1-EB56-49C0-AE23-13CDEF335E24}" srcOrd="0" destOrd="0" parTransId="{F951A31A-9906-43EF-82D7-D483E1D498EF}" sibTransId="{6E76432C-67F5-4104-AE92-5A73F97744A4}"/>
    <dgm:cxn modelId="{8B9FCA50-9B9C-4692-9565-5B8034C57180}" srcId="{A08BDBF2-B6AC-4789-9A35-93139E490C03}" destId="{60F9C702-4AE5-4F3C-B8C9-B0102D3B69B8}" srcOrd="3" destOrd="0" parTransId="{EB2544FC-4281-41E6-9837-80F4149BAD22}" sibTransId="{35DAB572-E266-49D7-8EE6-9E99A27389B7}"/>
    <dgm:cxn modelId="{932415B4-E555-4D1C-910C-A0DB706530A3}" srcId="{A08BDBF2-B6AC-4789-9A35-93139E490C03}" destId="{33FC521A-3533-4199-B5BD-7DD8FC10811D}" srcOrd="4" destOrd="0" parTransId="{2D793ADE-B768-4FA8-AE3F-95F8C6DE7D77}" sibTransId="{11D62663-4E1E-48AA-BC84-164587138342}"/>
    <dgm:cxn modelId="{8A331AD8-BE36-497B-8F10-14B56EE47419}" type="presOf" srcId="{A08BDBF2-B6AC-4789-9A35-93139E490C03}" destId="{5CBB075C-655E-42C9-9F93-DCFFA0C42567}" srcOrd="0" destOrd="0" presId="urn:microsoft.com/office/officeart/2018/2/layout/IconVerticalSolidList"/>
    <dgm:cxn modelId="{4CD280FA-F16E-4A59-829B-BC3B92AA5F83}" type="presOf" srcId="{4E938617-E813-4844-AF58-7A907A5FD5B0}" destId="{65A52E23-2E5C-4585-B97D-A2C5726729EA}" srcOrd="0" destOrd="0" presId="urn:microsoft.com/office/officeart/2018/2/layout/IconVerticalSolidList"/>
    <dgm:cxn modelId="{27F122FB-20F4-458C-BE65-B09473B0A563}" srcId="{A08BDBF2-B6AC-4789-9A35-93139E490C03}" destId="{4E938617-E813-4844-AF58-7A907A5FD5B0}" srcOrd="1" destOrd="0" parTransId="{946E1332-4F39-4EF1-AF29-7919756FB8E3}" sibTransId="{2E3D0DDF-7005-4C37-9327-1483B652FE5C}"/>
    <dgm:cxn modelId="{09B3B373-C8FD-4DB4-8040-3626F99A6EA7}" type="presParOf" srcId="{5CBB075C-655E-42C9-9F93-DCFFA0C42567}" destId="{D1BFE78E-121E-4A13-876C-B4507A84AEE7}" srcOrd="0" destOrd="0" presId="urn:microsoft.com/office/officeart/2018/2/layout/IconVerticalSolidList"/>
    <dgm:cxn modelId="{C4FFD4B7-958A-4C26-BB2D-69CDD96C4D11}" type="presParOf" srcId="{D1BFE78E-121E-4A13-876C-B4507A84AEE7}" destId="{B6D0D9C3-FBA3-4671-9B53-08009FC62802}" srcOrd="0" destOrd="0" presId="urn:microsoft.com/office/officeart/2018/2/layout/IconVerticalSolidList"/>
    <dgm:cxn modelId="{B644349D-B9E5-43A6-9CA6-A91CAE6DE333}" type="presParOf" srcId="{D1BFE78E-121E-4A13-876C-B4507A84AEE7}" destId="{E1314913-DF32-4D5A-979B-0DA10EEC64CC}" srcOrd="1" destOrd="0" presId="urn:microsoft.com/office/officeart/2018/2/layout/IconVerticalSolidList"/>
    <dgm:cxn modelId="{23CB883C-414F-4109-B768-D6142A2B10C3}" type="presParOf" srcId="{D1BFE78E-121E-4A13-876C-B4507A84AEE7}" destId="{301F114C-5BBA-497F-9E4C-9FAFB8FE4F60}" srcOrd="2" destOrd="0" presId="urn:microsoft.com/office/officeart/2018/2/layout/IconVerticalSolidList"/>
    <dgm:cxn modelId="{95EFF862-ED66-4A14-B4D4-500E508D612C}" type="presParOf" srcId="{D1BFE78E-121E-4A13-876C-B4507A84AEE7}" destId="{6FF984B3-5CA0-481E-BB83-6D10D1DA799C}" srcOrd="3" destOrd="0" presId="urn:microsoft.com/office/officeart/2018/2/layout/IconVerticalSolidList"/>
    <dgm:cxn modelId="{A700AD56-EDE0-4410-849F-E23E1C206E19}" type="presParOf" srcId="{5CBB075C-655E-42C9-9F93-DCFFA0C42567}" destId="{79E03741-16C9-4998-BDDF-6B313320A2ED}" srcOrd="1" destOrd="0" presId="urn:microsoft.com/office/officeart/2018/2/layout/IconVerticalSolidList"/>
    <dgm:cxn modelId="{9553649D-2696-4AB9-832D-02ADFDCDD2E9}" type="presParOf" srcId="{5CBB075C-655E-42C9-9F93-DCFFA0C42567}" destId="{6F7CA392-F417-4493-ABBA-D9EF9EC5DB46}" srcOrd="2" destOrd="0" presId="urn:microsoft.com/office/officeart/2018/2/layout/IconVerticalSolidList"/>
    <dgm:cxn modelId="{53840326-4F96-4A62-A5C9-9C9254F1634E}" type="presParOf" srcId="{6F7CA392-F417-4493-ABBA-D9EF9EC5DB46}" destId="{B4A8D40C-3DBA-4FD8-866E-CC712F9B814B}" srcOrd="0" destOrd="0" presId="urn:microsoft.com/office/officeart/2018/2/layout/IconVerticalSolidList"/>
    <dgm:cxn modelId="{073DAB48-5C18-451A-A73E-2DF633C5FE3D}" type="presParOf" srcId="{6F7CA392-F417-4493-ABBA-D9EF9EC5DB46}" destId="{30DB3253-F886-4CE3-A6AD-76F1DF222D72}" srcOrd="1" destOrd="0" presId="urn:microsoft.com/office/officeart/2018/2/layout/IconVerticalSolidList"/>
    <dgm:cxn modelId="{5ECD2601-0D38-4391-A7AA-80BEEFB4CDAE}" type="presParOf" srcId="{6F7CA392-F417-4493-ABBA-D9EF9EC5DB46}" destId="{AEC6147C-98C8-4BB4-90C9-A3A43A20215D}" srcOrd="2" destOrd="0" presId="urn:microsoft.com/office/officeart/2018/2/layout/IconVerticalSolidList"/>
    <dgm:cxn modelId="{29FAE1F6-EF71-49E3-A6DB-9851EFACD1B1}" type="presParOf" srcId="{6F7CA392-F417-4493-ABBA-D9EF9EC5DB46}" destId="{65A52E23-2E5C-4585-B97D-A2C5726729EA}" srcOrd="3" destOrd="0" presId="urn:microsoft.com/office/officeart/2018/2/layout/IconVerticalSolidList"/>
    <dgm:cxn modelId="{D141A21E-E952-4FC5-BA99-859AEE842403}" type="presParOf" srcId="{5CBB075C-655E-42C9-9F93-DCFFA0C42567}" destId="{16141D03-441B-464E-A9F8-0B25F158BDAD}" srcOrd="3" destOrd="0" presId="urn:microsoft.com/office/officeart/2018/2/layout/IconVerticalSolidList"/>
    <dgm:cxn modelId="{3A59FF8E-0795-49A1-AFBA-F25E900FD6F0}" type="presParOf" srcId="{5CBB075C-655E-42C9-9F93-DCFFA0C42567}" destId="{C0D55F92-A6B9-475F-9AA4-02F5EEF64036}" srcOrd="4" destOrd="0" presId="urn:microsoft.com/office/officeart/2018/2/layout/IconVerticalSolidList"/>
    <dgm:cxn modelId="{F6DA06DF-0C05-47D6-9448-4CCB11D20476}" type="presParOf" srcId="{C0D55F92-A6B9-475F-9AA4-02F5EEF64036}" destId="{848496AE-1DC0-4B5D-AEAA-888292D72D75}" srcOrd="0" destOrd="0" presId="urn:microsoft.com/office/officeart/2018/2/layout/IconVerticalSolidList"/>
    <dgm:cxn modelId="{80FC0A7B-61CC-4AC6-BE45-E47C6212A9A5}" type="presParOf" srcId="{C0D55F92-A6B9-475F-9AA4-02F5EEF64036}" destId="{067AFE2E-9BDF-4244-8286-C3268D5B819E}" srcOrd="1" destOrd="0" presId="urn:microsoft.com/office/officeart/2018/2/layout/IconVerticalSolidList"/>
    <dgm:cxn modelId="{CBCD7B51-357B-4C72-AD78-5A4D8E532E4B}" type="presParOf" srcId="{C0D55F92-A6B9-475F-9AA4-02F5EEF64036}" destId="{A91C5339-1D01-4E4C-A5FE-7D40AFB9A227}" srcOrd="2" destOrd="0" presId="urn:microsoft.com/office/officeart/2018/2/layout/IconVerticalSolidList"/>
    <dgm:cxn modelId="{43BD48D4-4293-415C-AA48-2AEB71832084}" type="presParOf" srcId="{C0D55F92-A6B9-475F-9AA4-02F5EEF64036}" destId="{D9046D29-7050-4304-8D9F-A93733ADC941}" srcOrd="3" destOrd="0" presId="urn:microsoft.com/office/officeart/2018/2/layout/IconVerticalSolidList"/>
    <dgm:cxn modelId="{8363A521-1768-4F89-9275-6A50CD24EB91}" type="presParOf" srcId="{5CBB075C-655E-42C9-9F93-DCFFA0C42567}" destId="{4754E8EE-7F28-42A5-BE61-D3A1E591A2F1}" srcOrd="5" destOrd="0" presId="urn:microsoft.com/office/officeart/2018/2/layout/IconVerticalSolidList"/>
    <dgm:cxn modelId="{F567CB88-886A-4208-9799-8391B02440CB}" type="presParOf" srcId="{5CBB075C-655E-42C9-9F93-DCFFA0C42567}" destId="{C8B94549-43CD-4FE5-92A1-EB125061CD9F}" srcOrd="6" destOrd="0" presId="urn:microsoft.com/office/officeart/2018/2/layout/IconVerticalSolidList"/>
    <dgm:cxn modelId="{9F43ADF4-CE60-4914-A4A6-858950BF11F0}" type="presParOf" srcId="{C8B94549-43CD-4FE5-92A1-EB125061CD9F}" destId="{9A58B7EB-BC59-472B-B1F9-75DC12A6FDFA}" srcOrd="0" destOrd="0" presId="urn:microsoft.com/office/officeart/2018/2/layout/IconVerticalSolidList"/>
    <dgm:cxn modelId="{CC5B151C-1125-421E-B77A-C8CF9F6FAB73}" type="presParOf" srcId="{C8B94549-43CD-4FE5-92A1-EB125061CD9F}" destId="{EDDB99FE-43BD-4FE6-B127-B869B5F7E5F5}" srcOrd="1" destOrd="0" presId="urn:microsoft.com/office/officeart/2018/2/layout/IconVerticalSolidList"/>
    <dgm:cxn modelId="{54F1C7C6-A1C3-45A5-B19F-DD4DB3AEC0B8}" type="presParOf" srcId="{C8B94549-43CD-4FE5-92A1-EB125061CD9F}" destId="{740601D1-E329-4945-8BE1-26EC53420B19}" srcOrd="2" destOrd="0" presId="urn:microsoft.com/office/officeart/2018/2/layout/IconVerticalSolidList"/>
    <dgm:cxn modelId="{9F078AF7-C926-4319-9B2A-4010F8625114}" type="presParOf" srcId="{C8B94549-43CD-4FE5-92A1-EB125061CD9F}" destId="{396B5BDF-A4CF-4AB6-92A1-B83C4082C45C}" srcOrd="3" destOrd="0" presId="urn:microsoft.com/office/officeart/2018/2/layout/IconVerticalSolidList"/>
    <dgm:cxn modelId="{03DB0E2B-ADF9-489D-BCAA-E6FA302F426A}" type="presParOf" srcId="{5CBB075C-655E-42C9-9F93-DCFFA0C42567}" destId="{F02A3B34-22A9-4F54-A837-7E7618B3A758}" srcOrd="7" destOrd="0" presId="urn:microsoft.com/office/officeart/2018/2/layout/IconVerticalSolidList"/>
    <dgm:cxn modelId="{B6B41C91-5A14-440D-A7CC-B49B0FB98E15}" type="presParOf" srcId="{5CBB075C-655E-42C9-9F93-DCFFA0C42567}" destId="{F07AB470-6501-4E65-A281-46BA90DCCD1C}" srcOrd="8" destOrd="0" presId="urn:microsoft.com/office/officeart/2018/2/layout/IconVerticalSolidList"/>
    <dgm:cxn modelId="{194203EA-7B90-4F5A-B0E5-9ECFF12AE7D5}" type="presParOf" srcId="{F07AB470-6501-4E65-A281-46BA90DCCD1C}" destId="{7FDC92D3-8658-4648-B0FE-F208C81A9D2B}" srcOrd="0" destOrd="0" presId="urn:microsoft.com/office/officeart/2018/2/layout/IconVerticalSolidList"/>
    <dgm:cxn modelId="{6B41A6AD-ECBE-44D8-B071-6A4D22F47CF0}" type="presParOf" srcId="{F07AB470-6501-4E65-A281-46BA90DCCD1C}" destId="{737E6132-6679-4DE1-A34E-FBEE4C5E94B0}" srcOrd="1" destOrd="0" presId="urn:microsoft.com/office/officeart/2018/2/layout/IconVerticalSolidList"/>
    <dgm:cxn modelId="{42771F85-4FBE-4431-8F56-F2023F1FAB2E}" type="presParOf" srcId="{F07AB470-6501-4E65-A281-46BA90DCCD1C}" destId="{844034B4-D6F5-46DC-B46B-D5DBC62463E8}" srcOrd="2" destOrd="0" presId="urn:microsoft.com/office/officeart/2018/2/layout/IconVerticalSolidList"/>
    <dgm:cxn modelId="{BFF05D99-EC2F-487C-9A21-5E1B3C5EAC59}" type="presParOf" srcId="{F07AB470-6501-4E65-A281-46BA90DCCD1C}" destId="{300DA02C-1822-45E4-A973-0AB1DC7C30A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rgbClr val="00B050"/>
        </a:solidFill>
      </dgm:spPr>
      <dgm:t>
        <a:bodyPr/>
        <a:lstStyle/>
        <a:p>
          <a:r>
            <a:rPr lang="en-GB" sz="3200" dirty="0">
              <a:solidFill>
                <a:schemeClr val="bg1"/>
              </a:solidFill>
              <a:latin typeface="Congenial" panose="02000503040000020004" pitchFamily="2" charset="0"/>
            </a:rPr>
            <a:t>Advantages</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Accessible anywhere</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Can notify client when something happens</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rgbClr val="C00000"/>
        </a:solidFill>
      </dgm:spPr>
      <dgm:t>
        <a:bodyPr/>
        <a:lstStyle/>
        <a:p>
          <a:r>
            <a:rPr lang="en-GB" sz="3200" dirty="0">
              <a:solidFill>
                <a:schemeClr val="bg1"/>
              </a:solidFill>
              <a:latin typeface="Congenial" panose="02000503040000020004" pitchFamily="2" charset="0"/>
            </a:rPr>
            <a:t>Disadvantages</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Can be a security risk</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Needs network or internet connection</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Provides information in real time as it happens</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Too many requests can overload the device</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482" custLinFactNeighborY="-184"/>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6" custScaleY="148143" custLinFactY="-54090"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6" custScaleY="140203" custLinFactY="-44421" custLinFactNeighborX="-1336"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6" custScaleY="163002" custLinFactY="-22814" custLinFactNeighborX="-1806" custLinFactNeighborY="-100000">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3" presStyleCnt="6" custScaleX="106513" custScaleY="149639" custLinFactY="-34726" custLinFactNeighborX="-1853"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4" presStyleCnt="6" custScaleX="107081" custScaleY="116564" custLinFactY="-14670"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5" presStyleCnt="6" custScaleX="108073" custScaleY="132496" custLinFactNeighborX="-1242" custLinFactNeighborY="-22111">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2F43F611-ED16-4EE6-99B6-4C7A3D9607C0}" type="presOf" srcId="{895F29E2-33E1-4766-976C-CEBF59B454CC}" destId="{EE088B3A-9E12-4F0B-814D-062B9E984979}" srcOrd="0" destOrd="0" presId="urn:microsoft.com/office/officeart/2005/8/layout/lProcess2"/>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5802034C-1A3D-4DEA-A74E-0E7477337D56}"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522D134E-D729-46DF-B38F-D85695750455}">
      <dgm:prSet/>
      <dgm:spPr/>
      <dgm:t>
        <a:bodyPr/>
        <a:lstStyle/>
        <a:p>
          <a:pPr>
            <a:lnSpc>
              <a:spcPct val="100000"/>
            </a:lnSpc>
          </a:pPr>
          <a:r>
            <a:rPr lang="en-GB" dirty="0"/>
            <a:t>Work through all of the tasks on your worksheet. </a:t>
          </a:r>
          <a:endParaRPr lang="en-US" dirty="0"/>
        </a:p>
      </dgm:t>
    </dgm:pt>
    <dgm:pt modelId="{171AF985-FC6A-47E8-A2F3-6018327C85A1}" type="parTrans" cxnId="{1FE82E96-60B2-4C67-BBA9-B4C1A1720EDE}">
      <dgm:prSet/>
      <dgm:spPr/>
      <dgm:t>
        <a:bodyPr/>
        <a:lstStyle/>
        <a:p>
          <a:endParaRPr lang="en-US"/>
        </a:p>
      </dgm:t>
    </dgm:pt>
    <dgm:pt modelId="{01EEC637-A266-4D50-A514-20972240EA97}" type="sibTrans" cxnId="{1FE82E96-60B2-4C67-BBA9-B4C1A1720EDE}">
      <dgm:prSet/>
      <dgm:spPr/>
      <dgm:t>
        <a:bodyPr/>
        <a:lstStyle/>
        <a:p>
          <a:endParaRPr lang="en-US"/>
        </a:p>
      </dgm:t>
    </dgm:pt>
    <dgm:pt modelId="{D71B3FE2-5E13-462E-9929-3CB9A97E9521}">
      <dgm:prSet/>
      <dgm:spPr/>
      <dgm:t>
        <a:bodyPr/>
        <a:lstStyle/>
        <a:p>
          <a:pPr>
            <a:lnSpc>
              <a:spcPct val="100000"/>
            </a:lnSpc>
          </a:pPr>
          <a:r>
            <a:rPr lang="en-GB" dirty="0"/>
            <a:t>Refer to your class notes or the lesson slides.</a:t>
          </a:r>
          <a:endParaRPr lang="en-US" dirty="0"/>
        </a:p>
      </dgm:t>
    </dgm:pt>
    <dgm:pt modelId="{F05C1960-1018-41A5-8B6C-206619F9199B}" type="parTrans" cxnId="{4D3E2251-4D85-450D-9378-F4BADBFE13EE}">
      <dgm:prSet/>
      <dgm:spPr/>
      <dgm:t>
        <a:bodyPr/>
        <a:lstStyle/>
        <a:p>
          <a:endParaRPr lang="en-US"/>
        </a:p>
      </dgm:t>
    </dgm:pt>
    <dgm:pt modelId="{153D99CF-6BAC-4E73-ADDD-7878C63B93B8}" type="sibTrans" cxnId="{4D3E2251-4D85-450D-9378-F4BADBFE13EE}">
      <dgm:prSet/>
      <dgm:spPr/>
      <dgm:t>
        <a:bodyPr/>
        <a:lstStyle/>
        <a:p>
          <a:endParaRPr lang="en-US"/>
        </a:p>
      </dgm:t>
    </dgm:pt>
    <dgm:pt modelId="{0BB598BF-9E55-4936-8ADD-D729C8D62DB2}">
      <dgm:prSet/>
      <dgm:spPr/>
      <dgm:t>
        <a:bodyPr/>
        <a:lstStyle/>
        <a:p>
          <a:pPr>
            <a:lnSpc>
              <a:spcPct val="100000"/>
            </a:lnSpc>
          </a:pPr>
          <a:r>
            <a:rPr lang="en-GB" dirty="0"/>
            <a:t>Compare your answer with the group.</a:t>
          </a:r>
          <a:endParaRPr lang="en-US" dirty="0"/>
        </a:p>
      </dgm:t>
    </dgm:pt>
    <dgm:pt modelId="{62C3AC55-B5AB-4423-B23D-D7D4BF8C612D}" type="parTrans" cxnId="{3136C3B1-91FC-494A-B381-A4B62BEFA3CF}">
      <dgm:prSet/>
      <dgm:spPr/>
      <dgm:t>
        <a:bodyPr/>
        <a:lstStyle/>
        <a:p>
          <a:endParaRPr lang="en-US"/>
        </a:p>
      </dgm:t>
    </dgm:pt>
    <dgm:pt modelId="{8B4DFB42-B431-492C-9030-E342A61D6203}" type="sibTrans" cxnId="{3136C3B1-91FC-494A-B381-A4B62BEFA3CF}">
      <dgm:prSet/>
      <dgm:spPr/>
      <dgm:t>
        <a:bodyPr/>
        <a:lstStyle/>
        <a:p>
          <a:endParaRPr lang="en-US"/>
        </a:p>
      </dgm:t>
    </dgm:pt>
    <dgm:pt modelId="{A328844B-650B-4940-A02A-581A18CCACC0}">
      <dgm:prSet/>
      <dgm:spPr/>
      <dgm:t>
        <a:bodyPr/>
        <a:lstStyle/>
        <a:p>
          <a:pPr>
            <a:lnSpc>
              <a:spcPct val="100000"/>
            </a:lnSpc>
          </a:pPr>
          <a:r>
            <a:rPr lang="en-GB" b="1" u="sng" dirty="0"/>
            <a:t>TIME ALLOWED: 15 Minutes.</a:t>
          </a:r>
          <a:endParaRPr lang="en-US" dirty="0"/>
        </a:p>
      </dgm:t>
    </dgm:pt>
    <dgm:pt modelId="{0E48B433-98E1-4071-B7DE-5E57ED61F22C}" type="parTrans" cxnId="{AC062CD1-15A4-434C-92E2-C0120A975C0C}">
      <dgm:prSet/>
      <dgm:spPr/>
      <dgm:t>
        <a:bodyPr/>
        <a:lstStyle/>
        <a:p>
          <a:endParaRPr lang="en-US"/>
        </a:p>
      </dgm:t>
    </dgm:pt>
    <dgm:pt modelId="{291B44BE-DD14-4EC1-A87F-0A43ED85B4AB}" type="sibTrans" cxnId="{AC062CD1-15A4-434C-92E2-C0120A975C0C}">
      <dgm:prSet/>
      <dgm:spPr/>
      <dgm:t>
        <a:bodyPr/>
        <a:lstStyle/>
        <a:p>
          <a:endParaRPr lang="en-US"/>
        </a:p>
      </dgm:t>
    </dgm:pt>
    <dgm:pt modelId="{40B16D81-B828-4F86-A3E7-DC951FFF157A}" type="pres">
      <dgm:prSet presAssocID="{5802034C-1A3D-4DEA-A74E-0E7477337D56}" presName="root" presStyleCnt="0">
        <dgm:presLayoutVars>
          <dgm:dir/>
          <dgm:resizeHandles val="exact"/>
        </dgm:presLayoutVars>
      </dgm:prSet>
      <dgm:spPr/>
    </dgm:pt>
    <dgm:pt modelId="{2638DD41-0935-4E90-80B6-67D494E7077A}" type="pres">
      <dgm:prSet presAssocID="{522D134E-D729-46DF-B38F-D85695750455}" presName="compNode" presStyleCnt="0"/>
      <dgm:spPr/>
    </dgm:pt>
    <dgm:pt modelId="{5BC987E8-E46A-4429-906F-2C26C5531130}" type="pres">
      <dgm:prSet presAssocID="{522D134E-D729-46DF-B38F-D85695750455}" presName="bgRect" presStyleLbl="bgShp" presStyleIdx="0" presStyleCnt="4"/>
      <dgm:spPr/>
    </dgm:pt>
    <dgm:pt modelId="{4B22D7CC-285B-40BD-9C19-34795622F9E3}" type="pres">
      <dgm:prSet presAssocID="{522D134E-D729-46DF-B38F-D8569575045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D4B042F2-DBD8-48CE-AFCF-757DBF4C3242}" type="pres">
      <dgm:prSet presAssocID="{522D134E-D729-46DF-B38F-D85695750455}" presName="spaceRect" presStyleCnt="0"/>
      <dgm:spPr/>
    </dgm:pt>
    <dgm:pt modelId="{A7B5DB5F-1E98-4A48-AC24-120DE401F948}" type="pres">
      <dgm:prSet presAssocID="{522D134E-D729-46DF-B38F-D85695750455}" presName="parTx" presStyleLbl="revTx" presStyleIdx="0" presStyleCnt="4">
        <dgm:presLayoutVars>
          <dgm:chMax val="0"/>
          <dgm:chPref val="0"/>
        </dgm:presLayoutVars>
      </dgm:prSet>
      <dgm:spPr/>
    </dgm:pt>
    <dgm:pt modelId="{FA6E734A-4FBC-4838-BCDA-BBAF54CC18E5}" type="pres">
      <dgm:prSet presAssocID="{01EEC637-A266-4D50-A514-20972240EA97}" presName="sibTrans" presStyleCnt="0"/>
      <dgm:spPr/>
    </dgm:pt>
    <dgm:pt modelId="{F48F5020-06C3-458D-ACBA-15D01EDF9507}" type="pres">
      <dgm:prSet presAssocID="{D71B3FE2-5E13-462E-9929-3CB9A97E9521}" presName="compNode" presStyleCnt="0"/>
      <dgm:spPr/>
    </dgm:pt>
    <dgm:pt modelId="{32AAE1B8-EA79-4073-9CF6-1C7D8FF82564}" type="pres">
      <dgm:prSet presAssocID="{D71B3FE2-5E13-462E-9929-3CB9A97E9521}" presName="bgRect" presStyleLbl="bgShp" presStyleIdx="1" presStyleCnt="4"/>
      <dgm:spPr/>
    </dgm:pt>
    <dgm:pt modelId="{7BCFBD82-17D1-4846-8123-C4ADCD2B3503}" type="pres">
      <dgm:prSet presAssocID="{D71B3FE2-5E13-462E-9929-3CB9A97E952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102C6CE-7EF7-44F5-9011-1A07B28F5971}" type="pres">
      <dgm:prSet presAssocID="{D71B3FE2-5E13-462E-9929-3CB9A97E9521}" presName="spaceRect" presStyleCnt="0"/>
      <dgm:spPr/>
    </dgm:pt>
    <dgm:pt modelId="{A9716C2D-7EC3-4F4D-9EBD-12087318075C}" type="pres">
      <dgm:prSet presAssocID="{D71B3FE2-5E13-462E-9929-3CB9A97E9521}" presName="parTx" presStyleLbl="revTx" presStyleIdx="1" presStyleCnt="4">
        <dgm:presLayoutVars>
          <dgm:chMax val="0"/>
          <dgm:chPref val="0"/>
        </dgm:presLayoutVars>
      </dgm:prSet>
      <dgm:spPr/>
    </dgm:pt>
    <dgm:pt modelId="{1E453882-A411-4F63-AA55-44E0F244D715}" type="pres">
      <dgm:prSet presAssocID="{153D99CF-6BAC-4E73-ADDD-7878C63B93B8}" presName="sibTrans" presStyleCnt="0"/>
      <dgm:spPr/>
    </dgm:pt>
    <dgm:pt modelId="{73AAD0DD-F29D-41B3-B53A-559D45CDE78C}" type="pres">
      <dgm:prSet presAssocID="{0BB598BF-9E55-4936-8ADD-D729C8D62DB2}" presName="compNode" presStyleCnt="0"/>
      <dgm:spPr/>
    </dgm:pt>
    <dgm:pt modelId="{4126CD42-3B52-460C-A388-AFAFCADC8ADB}" type="pres">
      <dgm:prSet presAssocID="{0BB598BF-9E55-4936-8ADD-D729C8D62DB2}" presName="bgRect" presStyleLbl="bgShp" presStyleIdx="2" presStyleCnt="4"/>
      <dgm:spPr/>
    </dgm:pt>
    <dgm:pt modelId="{F6132082-96F6-47D6-BB12-6398F45B1677}" type="pres">
      <dgm:prSet presAssocID="{0BB598BF-9E55-4936-8ADD-D729C8D62DB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Pie Chart"/>
        </a:ext>
      </dgm:extLst>
    </dgm:pt>
    <dgm:pt modelId="{FF824D93-38FA-464A-BCEA-63F325C95F59}" type="pres">
      <dgm:prSet presAssocID="{0BB598BF-9E55-4936-8ADD-D729C8D62DB2}" presName="spaceRect" presStyleCnt="0"/>
      <dgm:spPr/>
    </dgm:pt>
    <dgm:pt modelId="{4951A0E4-25CE-4A15-B821-EB21D0E89F6B}" type="pres">
      <dgm:prSet presAssocID="{0BB598BF-9E55-4936-8ADD-D729C8D62DB2}" presName="parTx" presStyleLbl="revTx" presStyleIdx="2" presStyleCnt="4">
        <dgm:presLayoutVars>
          <dgm:chMax val="0"/>
          <dgm:chPref val="0"/>
        </dgm:presLayoutVars>
      </dgm:prSet>
      <dgm:spPr/>
    </dgm:pt>
    <dgm:pt modelId="{B415255B-D826-4B21-B5E2-1E37FD6F1155}" type="pres">
      <dgm:prSet presAssocID="{8B4DFB42-B431-492C-9030-E342A61D6203}" presName="sibTrans" presStyleCnt="0"/>
      <dgm:spPr/>
    </dgm:pt>
    <dgm:pt modelId="{220CB69E-C334-43A6-BB99-F1BFC73C78DC}" type="pres">
      <dgm:prSet presAssocID="{A328844B-650B-4940-A02A-581A18CCACC0}" presName="compNode" presStyleCnt="0"/>
      <dgm:spPr/>
    </dgm:pt>
    <dgm:pt modelId="{AF3B6A46-E7F9-434D-8DF2-4EF41EE487E2}" type="pres">
      <dgm:prSet presAssocID="{A328844B-650B-4940-A02A-581A18CCACC0}" presName="bgRect" presStyleLbl="bgShp" presStyleIdx="3" presStyleCnt="4"/>
      <dgm:spPr/>
    </dgm:pt>
    <dgm:pt modelId="{EDA34C17-A80F-4B1D-BEDB-AD1C2639FB54}" type="pres">
      <dgm:prSet presAssocID="{A328844B-650B-4940-A02A-581A18CCACC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ourglass"/>
        </a:ext>
      </dgm:extLst>
    </dgm:pt>
    <dgm:pt modelId="{8AB22C54-A795-46A7-BB2B-47A326B6AB4C}" type="pres">
      <dgm:prSet presAssocID="{A328844B-650B-4940-A02A-581A18CCACC0}" presName="spaceRect" presStyleCnt="0"/>
      <dgm:spPr/>
    </dgm:pt>
    <dgm:pt modelId="{91296C1C-3D04-498E-90D3-33525C0166FB}" type="pres">
      <dgm:prSet presAssocID="{A328844B-650B-4940-A02A-581A18CCACC0}" presName="parTx" presStyleLbl="revTx" presStyleIdx="3" presStyleCnt="4">
        <dgm:presLayoutVars>
          <dgm:chMax val="0"/>
          <dgm:chPref val="0"/>
        </dgm:presLayoutVars>
      </dgm:prSet>
      <dgm:spPr/>
    </dgm:pt>
  </dgm:ptLst>
  <dgm:cxnLst>
    <dgm:cxn modelId="{7E21B61F-313A-4D08-9914-0F6B7875F6E7}" type="presOf" srcId="{D71B3FE2-5E13-462E-9929-3CB9A97E9521}" destId="{A9716C2D-7EC3-4F4D-9EBD-12087318075C}" srcOrd="0" destOrd="0" presId="urn:microsoft.com/office/officeart/2018/2/layout/IconVerticalSolidList"/>
    <dgm:cxn modelId="{C355B248-3D19-4345-A546-52A138860A25}" type="presOf" srcId="{522D134E-D729-46DF-B38F-D85695750455}" destId="{A7B5DB5F-1E98-4A48-AC24-120DE401F948}" srcOrd="0" destOrd="0" presId="urn:microsoft.com/office/officeart/2018/2/layout/IconVerticalSolidList"/>
    <dgm:cxn modelId="{AC16456C-BD74-4F0F-BCCB-63BEEAE10714}" type="presOf" srcId="{A328844B-650B-4940-A02A-581A18CCACC0}" destId="{91296C1C-3D04-498E-90D3-33525C0166FB}" srcOrd="0" destOrd="0" presId="urn:microsoft.com/office/officeart/2018/2/layout/IconVerticalSolidList"/>
    <dgm:cxn modelId="{4D3E2251-4D85-450D-9378-F4BADBFE13EE}" srcId="{5802034C-1A3D-4DEA-A74E-0E7477337D56}" destId="{D71B3FE2-5E13-462E-9929-3CB9A97E9521}" srcOrd="1" destOrd="0" parTransId="{F05C1960-1018-41A5-8B6C-206619F9199B}" sibTransId="{153D99CF-6BAC-4E73-ADDD-7878C63B93B8}"/>
    <dgm:cxn modelId="{1FE82E96-60B2-4C67-BBA9-B4C1A1720EDE}" srcId="{5802034C-1A3D-4DEA-A74E-0E7477337D56}" destId="{522D134E-D729-46DF-B38F-D85695750455}" srcOrd="0" destOrd="0" parTransId="{171AF985-FC6A-47E8-A2F3-6018327C85A1}" sibTransId="{01EEC637-A266-4D50-A514-20972240EA97}"/>
    <dgm:cxn modelId="{637647A6-4A8C-4FBC-A82C-A0B0C4869239}" type="presOf" srcId="{5802034C-1A3D-4DEA-A74E-0E7477337D56}" destId="{40B16D81-B828-4F86-A3E7-DC951FFF157A}" srcOrd="0" destOrd="0" presId="urn:microsoft.com/office/officeart/2018/2/layout/IconVerticalSolidList"/>
    <dgm:cxn modelId="{3136C3B1-91FC-494A-B381-A4B62BEFA3CF}" srcId="{5802034C-1A3D-4DEA-A74E-0E7477337D56}" destId="{0BB598BF-9E55-4936-8ADD-D729C8D62DB2}" srcOrd="2" destOrd="0" parTransId="{62C3AC55-B5AB-4423-B23D-D7D4BF8C612D}" sibTransId="{8B4DFB42-B431-492C-9030-E342A61D6203}"/>
    <dgm:cxn modelId="{069B0DBA-8A4F-4BA9-9062-B579773CC4A4}" type="presOf" srcId="{0BB598BF-9E55-4936-8ADD-D729C8D62DB2}" destId="{4951A0E4-25CE-4A15-B821-EB21D0E89F6B}" srcOrd="0" destOrd="0" presId="urn:microsoft.com/office/officeart/2018/2/layout/IconVerticalSolidList"/>
    <dgm:cxn modelId="{AC062CD1-15A4-434C-92E2-C0120A975C0C}" srcId="{5802034C-1A3D-4DEA-A74E-0E7477337D56}" destId="{A328844B-650B-4940-A02A-581A18CCACC0}" srcOrd="3" destOrd="0" parTransId="{0E48B433-98E1-4071-B7DE-5E57ED61F22C}" sibTransId="{291B44BE-DD14-4EC1-A87F-0A43ED85B4AB}"/>
    <dgm:cxn modelId="{2F1B593B-F7CA-45A4-A5BC-D7DE8029F0B1}" type="presParOf" srcId="{40B16D81-B828-4F86-A3E7-DC951FFF157A}" destId="{2638DD41-0935-4E90-80B6-67D494E7077A}" srcOrd="0" destOrd="0" presId="urn:microsoft.com/office/officeart/2018/2/layout/IconVerticalSolidList"/>
    <dgm:cxn modelId="{FFA825D8-7F41-4C65-8AAF-096928883460}" type="presParOf" srcId="{2638DD41-0935-4E90-80B6-67D494E7077A}" destId="{5BC987E8-E46A-4429-906F-2C26C5531130}" srcOrd="0" destOrd="0" presId="urn:microsoft.com/office/officeart/2018/2/layout/IconVerticalSolidList"/>
    <dgm:cxn modelId="{1406FEEE-D949-4874-8B2F-2423D41ADAEB}" type="presParOf" srcId="{2638DD41-0935-4E90-80B6-67D494E7077A}" destId="{4B22D7CC-285B-40BD-9C19-34795622F9E3}" srcOrd="1" destOrd="0" presId="urn:microsoft.com/office/officeart/2018/2/layout/IconVerticalSolidList"/>
    <dgm:cxn modelId="{A9E2519F-A796-4643-B572-82DC61F7D5F6}" type="presParOf" srcId="{2638DD41-0935-4E90-80B6-67D494E7077A}" destId="{D4B042F2-DBD8-48CE-AFCF-757DBF4C3242}" srcOrd="2" destOrd="0" presId="urn:microsoft.com/office/officeart/2018/2/layout/IconVerticalSolidList"/>
    <dgm:cxn modelId="{BE45ABFB-AE81-43ED-9F3F-514A279CC16E}" type="presParOf" srcId="{2638DD41-0935-4E90-80B6-67D494E7077A}" destId="{A7B5DB5F-1E98-4A48-AC24-120DE401F948}" srcOrd="3" destOrd="0" presId="urn:microsoft.com/office/officeart/2018/2/layout/IconVerticalSolidList"/>
    <dgm:cxn modelId="{03E9B6AE-25C5-4528-828F-CE609B8BE8D9}" type="presParOf" srcId="{40B16D81-B828-4F86-A3E7-DC951FFF157A}" destId="{FA6E734A-4FBC-4838-BCDA-BBAF54CC18E5}" srcOrd="1" destOrd="0" presId="urn:microsoft.com/office/officeart/2018/2/layout/IconVerticalSolidList"/>
    <dgm:cxn modelId="{3D16632E-DA8E-425E-A1D5-EEFF5D80FC7E}" type="presParOf" srcId="{40B16D81-B828-4F86-A3E7-DC951FFF157A}" destId="{F48F5020-06C3-458D-ACBA-15D01EDF9507}" srcOrd="2" destOrd="0" presId="urn:microsoft.com/office/officeart/2018/2/layout/IconVerticalSolidList"/>
    <dgm:cxn modelId="{6B1DB05C-BC7A-46A9-ABBF-15023220C97B}" type="presParOf" srcId="{F48F5020-06C3-458D-ACBA-15D01EDF9507}" destId="{32AAE1B8-EA79-4073-9CF6-1C7D8FF82564}" srcOrd="0" destOrd="0" presId="urn:microsoft.com/office/officeart/2018/2/layout/IconVerticalSolidList"/>
    <dgm:cxn modelId="{A65B18C7-71E5-424E-A55D-C220D7FE9016}" type="presParOf" srcId="{F48F5020-06C3-458D-ACBA-15D01EDF9507}" destId="{7BCFBD82-17D1-4846-8123-C4ADCD2B3503}" srcOrd="1" destOrd="0" presId="urn:microsoft.com/office/officeart/2018/2/layout/IconVerticalSolidList"/>
    <dgm:cxn modelId="{24FF8A16-F9AC-4AD6-98C9-6155B3C2B85D}" type="presParOf" srcId="{F48F5020-06C3-458D-ACBA-15D01EDF9507}" destId="{1102C6CE-7EF7-44F5-9011-1A07B28F5971}" srcOrd="2" destOrd="0" presId="urn:microsoft.com/office/officeart/2018/2/layout/IconVerticalSolidList"/>
    <dgm:cxn modelId="{51489552-6A48-4022-B740-DBEDEA60B261}" type="presParOf" srcId="{F48F5020-06C3-458D-ACBA-15D01EDF9507}" destId="{A9716C2D-7EC3-4F4D-9EBD-12087318075C}" srcOrd="3" destOrd="0" presId="urn:microsoft.com/office/officeart/2018/2/layout/IconVerticalSolidList"/>
    <dgm:cxn modelId="{4A1AE6A0-0693-4C36-8D64-6C9CB6CA43CE}" type="presParOf" srcId="{40B16D81-B828-4F86-A3E7-DC951FFF157A}" destId="{1E453882-A411-4F63-AA55-44E0F244D715}" srcOrd="3" destOrd="0" presId="urn:microsoft.com/office/officeart/2018/2/layout/IconVerticalSolidList"/>
    <dgm:cxn modelId="{A7DDE9D2-8CD7-4443-A856-A5E425281CB3}" type="presParOf" srcId="{40B16D81-B828-4F86-A3E7-DC951FFF157A}" destId="{73AAD0DD-F29D-41B3-B53A-559D45CDE78C}" srcOrd="4" destOrd="0" presId="urn:microsoft.com/office/officeart/2018/2/layout/IconVerticalSolidList"/>
    <dgm:cxn modelId="{B60D2D2E-5DDF-4E7D-BCBE-36EEFE1AD630}" type="presParOf" srcId="{73AAD0DD-F29D-41B3-B53A-559D45CDE78C}" destId="{4126CD42-3B52-460C-A388-AFAFCADC8ADB}" srcOrd="0" destOrd="0" presId="urn:microsoft.com/office/officeart/2018/2/layout/IconVerticalSolidList"/>
    <dgm:cxn modelId="{22B56636-E380-4070-8AC0-95F2696714F3}" type="presParOf" srcId="{73AAD0DD-F29D-41B3-B53A-559D45CDE78C}" destId="{F6132082-96F6-47D6-BB12-6398F45B1677}" srcOrd="1" destOrd="0" presId="urn:microsoft.com/office/officeart/2018/2/layout/IconVerticalSolidList"/>
    <dgm:cxn modelId="{DE154577-E5B0-4888-AB43-C3FF26B3A33D}" type="presParOf" srcId="{73AAD0DD-F29D-41B3-B53A-559D45CDE78C}" destId="{FF824D93-38FA-464A-BCEA-63F325C95F59}" srcOrd="2" destOrd="0" presId="urn:microsoft.com/office/officeart/2018/2/layout/IconVerticalSolidList"/>
    <dgm:cxn modelId="{32B52500-C4B0-4425-838A-708CB1F86A63}" type="presParOf" srcId="{73AAD0DD-F29D-41B3-B53A-559D45CDE78C}" destId="{4951A0E4-25CE-4A15-B821-EB21D0E89F6B}" srcOrd="3" destOrd="0" presId="urn:microsoft.com/office/officeart/2018/2/layout/IconVerticalSolidList"/>
    <dgm:cxn modelId="{6538078F-1F1C-4A0D-8F18-1C3D43CE48B7}" type="presParOf" srcId="{40B16D81-B828-4F86-A3E7-DC951FFF157A}" destId="{B415255B-D826-4B21-B5E2-1E37FD6F1155}" srcOrd="5" destOrd="0" presId="urn:microsoft.com/office/officeart/2018/2/layout/IconVerticalSolidList"/>
    <dgm:cxn modelId="{D7B2B785-1E4B-4B1A-BCF4-77C55C62E63B}" type="presParOf" srcId="{40B16D81-B828-4F86-A3E7-DC951FFF157A}" destId="{220CB69E-C334-43A6-BB99-F1BFC73C78DC}" srcOrd="6" destOrd="0" presId="urn:microsoft.com/office/officeart/2018/2/layout/IconVerticalSolidList"/>
    <dgm:cxn modelId="{DD8283AC-61DD-413A-A3D8-8130D896274D}" type="presParOf" srcId="{220CB69E-C334-43A6-BB99-F1BFC73C78DC}" destId="{AF3B6A46-E7F9-434D-8DF2-4EF41EE487E2}" srcOrd="0" destOrd="0" presId="urn:microsoft.com/office/officeart/2018/2/layout/IconVerticalSolidList"/>
    <dgm:cxn modelId="{1EEC5FF7-647E-401A-B3D3-313C4FF8A36B}" type="presParOf" srcId="{220CB69E-C334-43A6-BB99-F1BFC73C78DC}" destId="{EDA34C17-A80F-4B1D-BEDB-AD1C2639FB54}" srcOrd="1" destOrd="0" presId="urn:microsoft.com/office/officeart/2018/2/layout/IconVerticalSolidList"/>
    <dgm:cxn modelId="{51D54433-6C6B-41AF-A1B4-0F96F2BE0E2B}" type="presParOf" srcId="{220CB69E-C334-43A6-BB99-F1BFC73C78DC}" destId="{8AB22C54-A795-46A7-BB2B-47A326B6AB4C}" srcOrd="2" destOrd="0" presId="urn:microsoft.com/office/officeart/2018/2/layout/IconVerticalSolidList"/>
    <dgm:cxn modelId="{EC17006D-D7D5-4BA5-8112-94DF13B82D9B}" type="presParOf" srcId="{220CB69E-C334-43A6-BB99-F1BFC73C78DC}" destId="{91296C1C-3D04-498E-90D3-33525C0166F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4C073CD9-CB63-4ACD-BBC7-F2C4B9243E2E}"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7BEACF6-6AAB-41D5-8F1B-F7EDA4681AC1}">
      <dgm:prSet/>
      <dgm:spPr/>
      <dgm:t>
        <a:bodyPr/>
        <a:lstStyle/>
        <a:p>
          <a:r>
            <a:rPr lang="en-GB" dirty="0"/>
            <a:t>Each of your exam questions will start with a </a:t>
          </a:r>
          <a:r>
            <a:rPr lang="en-GB" b="1" i="1" dirty="0"/>
            <a:t>command word</a:t>
          </a:r>
          <a:r>
            <a:rPr lang="en-GB" dirty="0"/>
            <a:t>.</a:t>
          </a:r>
          <a:endParaRPr lang="en-US" dirty="0"/>
        </a:p>
      </dgm:t>
    </dgm:pt>
    <dgm:pt modelId="{30A42B04-9986-48FB-BFA3-AC9A46403272}" type="parTrans" cxnId="{C9DEE236-D34B-4891-84C4-8C02F9FB3F29}">
      <dgm:prSet/>
      <dgm:spPr/>
      <dgm:t>
        <a:bodyPr/>
        <a:lstStyle/>
        <a:p>
          <a:endParaRPr lang="en-US"/>
        </a:p>
      </dgm:t>
    </dgm:pt>
    <dgm:pt modelId="{EC6F9383-3BF8-4E6A-B1FB-AE846020B3B8}" type="sibTrans" cxnId="{C9DEE236-D34B-4891-84C4-8C02F9FB3F29}">
      <dgm:prSet/>
      <dgm:spPr/>
      <dgm:t>
        <a:bodyPr/>
        <a:lstStyle/>
        <a:p>
          <a:endParaRPr lang="en-US"/>
        </a:p>
      </dgm:t>
    </dgm:pt>
    <dgm:pt modelId="{17639E62-EAC5-4FDA-84CE-54E97F498108}">
      <dgm:prSet/>
      <dgm:spPr/>
      <dgm:t>
        <a:bodyPr/>
        <a:lstStyle/>
        <a:p>
          <a:r>
            <a:rPr lang="en-GB"/>
            <a:t>The type of command word will determine how you answer the question.</a:t>
          </a:r>
          <a:endParaRPr lang="en-US"/>
        </a:p>
      </dgm:t>
    </dgm:pt>
    <dgm:pt modelId="{A5430129-6C7A-4AED-8823-1E63EE681F0D}" type="parTrans" cxnId="{824B5E0C-EDBB-4664-9CF2-3DA175359429}">
      <dgm:prSet/>
      <dgm:spPr/>
      <dgm:t>
        <a:bodyPr/>
        <a:lstStyle/>
        <a:p>
          <a:endParaRPr lang="en-US"/>
        </a:p>
      </dgm:t>
    </dgm:pt>
    <dgm:pt modelId="{FEA4210A-80A3-44EA-8ED1-51CE0B37187C}" type="sibTrans" cxnId="{824B5E0C-EDBB-4664-9CF2-3DA175359429}">
      <dgm:prSet/>
      <dgm:spPr/>
      <dgm:t>
        <a:bodyPr/>
        <a:lstStyle/>
        <a:p>
          <a:endParaRPr lang="en-US"/>
        </a:p>
      </dgm:t>
    </dgm:pt>
    <dgm:pt modelId="{2EA817B1-B21F-4318-8E74-1CDA7266B78A}">
      <dgm:prSet/>
      <dgm:spPr/>
      <dgm:t>
        <a:bodyPr/>
        <a:lstStyle/>
        <a:p>
          <a:r>
            <a:rPr lang="en-GB"/>
            <a:t>It will also determine how your marks will be awarded.</a:t>
          </a:r>
          <a:endParaRPr lang="en-US"/>
        </a:p>
      </dgm:t>
    </dgm:pt>
    <dgm:pt modelId="{368906A7-1D15-4D70-A1CB-2635924E5001}" type="parTrans" cxnId="{E1DFB370-F3D4-4D8A-A4AE-FF0F87BE8BEB}">
      <dgm:prSet/>
      <dgm:spPr/>
      <dgm:t>
        <a:bodyPr/>
        <a:lstStyle/>
        <a:p>
          <a:endParaRPr lang="en-US"/>
        </a:p>
      </dgm:t>
    </dgm:pt>
    <dgm:pt modelId="{6123176C-FE88-4D37-9530-D706219F729C}" type="sibTrans" cxnId="{E1DFB370-F3D4-4D8A-A4AE-FF0F87BE8BEB}">
      <dgm:prSet/>
      <dgm:spPr/>
      <dgm:t>
        <a:bodyPr/>
        <a:lstStyle/>
        <a:p>
          <a:endParaRPr lang="en-US"/>
        </a:p>
      </dgm:t>
    </dgm:pt>
    <dgm:pt modelId="{0835BE2D-3534-4FAE-81A9-CFC8F85498AA}">
      <dgm:prSet/>
      <dgm:spPr/>
      <dgm:t>
        <a:bodyPr/>
        <a:lstStyle/>
        <a:p>
          <a:r>
            <a:rPr lang="en-GB"/>
            <a:t>You need to be aware of the following command words.</a:t>
          </a:r>
          <a:endParaRPr lang="en-US"/>
        </a:p>
      </dgm:t>
    </dgm:pt>
    <dgm:pt modelId="{9475A5DD-99FA-4328-8113-BD2EF13E4CF7}" type="parTrans" cxnId="{EFBDCD30-6BC6-4E40-A6C7-62DF35FAA054}">
      <dgm:prSet/>
      <dgm:spPr/>
      <dgm:t>
        <a:bodyPr/>
        <a:lstStyle/>
        <a:p>
          <a:endParaRPr lang="en-US"/>
        </a:p>
      </dgm:t>
    </dgm:pt>
    <dgm:pt modelId="{0273C028-09F1-4F8A-9F5A-61ED6B698F3E}" type="sibTrans" cxnId="{EFBDCD30-6BC6-4E40-A6C7-62DF35FAA054}">
      <dgm:prSet/>
      <dgm:spPr/>
      <dgm:t>
        <a:bodyPr/>
        <a:lstStyle/>
        <a:p>
          <a:endParaRPr lang="en-US"/>
        </a:p>
      </dgm:t>
    </dgm:pt>
    <dgm:pt modelId="{C0563ED1-A74C-40C7-BBD0-186F0B42DA22}" type="pres">
      <dgm:prSet presAssocID="{4C073CD9-CB63-4ACD-BBC7-F2C4B9243E2E}" presName="root" presStyleCnt="0">
        <dgm:presLayoutVars>
          <dgm:dir/>
          <dgm:resizeHandles val="exact"/>
        </dgm:presLayoutVars>
      </dgm:prSet>
      <dgm:spPr/>
    </dgm:pt>
    <dgm:pt modelId="{DCB1736A-8B65-4E4E-ADE2-0FA63507DD39}" type="pres">
      <dgm:prSet presAssocID="{A7BEACF6-6AAB-41D5-8F1B-F7EDA4681AC1}" presName="compNode" presStyleCnt="0"/>
      <dgm:spPr/>
    </dgm:pt>
    <dgm:pt modelId="{160B7D05-E407-4E10-8A79-A6EA0E70172C}" type="pres">
      <dgm:prSet presAssocID="{A7BEACF6-6AAB-41D5-8F1B-F7EDA4681AC1}" presName="bgRect" presStyleLbl="bgShp" presStyleIdx="0" presStyleCnt="4"/>
      <dgm:spPr/>
    </dgm:pt>
    <dgm:pt modelId="{2E8D2EAC-9F79-4D7C-B1A3-DF9109937AE5}" type="pres">
      <dgm:prSet presAssocID="{A7BEACF6-6AAB-41D5-8F1B-F7EDA4681AC1}"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aptain"/>
        </a:ext>
      </dgm:extLst>
    </dgm:pt>
    <dgm:pt modelId="{ADA1398A-0907-435A-AF12-A608A1BF2CFD}" type="pres">
      <dgm:prSet presAssocID="{A7BEACF6-6AAB-41D5-8F1B-F7EDA4681AC1}" presName="spaceRect" presStyleCnt="0"/>
      <dgm:spPr/>
    </dgm:pt>
    <dgm:pt modelId="{1F3AE272-A9A6-4EB4-9D99-39B53A2FE4D1}" type="pres">
      <dgm:prSet presAssocID="{A7BEACF6-6AAB-41D5-8F1B-F7EDA4681AC1}" presName="parTx" presStyleLbl="revTx" presStyleIdx="0" presStyleCnt="4">
        <dgm:presLayoutVars>
          <dgm:chMax val="0"/>
          <dgm:chPref val="0"/>
        </dgm:presLayoutVars>
      </dgm:prSet>
      <dgm:spPr/>
    </dgm:pt>
    <dgm:pt modelId="{A5B9C18D-8C7C-4D51-9B79-33BA02EF7E62}" type="pres">
      <dgm:prSet presAssocID="{EC6F9383-3BF8-4E6A-B1FB-AE846020B3B8}" presName="sibTrans" presStyleCnt="0"/>
      <dgm:spPr/>
    </dgm:pt>
    <dgm:pt modelId="{58A39795-B3DC-4840-AAB5-861DB9C42B00}" type="pres">
      <dgm:prSet presAssocID="{17639E62-EAC5-4FDA-84CE-54E97F498108}" presName="compNode" presStyleCnt="0"/>
      <dgm:spPr/>
    </dgm:pt>
    <dgm:pt modelId="{AEE6216A-86B7-4383-87C3-2B6F7B219A01}" type="pres">
      <dgm:prSet presAssocID="{17639E62-EAC5-4FDA-84CE-54E97F498108}" presName="bgRect" presStyleLbl="bgShp" presStyleIdx="1" presStyleCnt="4"/>
      <dgm:spPr/>
    </dgm:pt>
    <dgm:pt modelId="{49D2FF6B-171C-40BC-8216-0D3EFF21C686}" type="pres">
      <dgm:prSet presAssocID="{17639E62-EAC5-4FDA-84CE-54E97F49810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estions"/>
        </a:ext>
      </dgm:extLst>
    </dgm:pt>
    <dgm:pt modelId="{B44A4517-8F4D-4D13-BACB-CD259B9076EB}" type="pres">
      <dgm:prSet presAssocID="{17639E62-EAC5-4FDA-84CE-54E97F498108}" presName="spaceRect" presStyleCnt="0"/>
      <dgm:spPr/>
    </dgm:pt>
    <dgm:pt modelId="{1B96BD72-0C68-4BC7-95D2-D7E5BAF6F0E5}" type="pres">
      <dgm:prSet presAssocID="{17639E62-EAC5-4FDA-84CE-54E97F498108}" presName="parTx" presStyleLbl="revTx" presStyleIdx="1" presStyleCnt="4">
        <dgm:presLayoutVars>
          <dgm:chMax val="0"/>
          <dgm:chPref val="0"/>
        </dgm:presLayoutVars>
      </dgm:prSet>
      <dgm:spPr/>
    </dgm:pt>
    <dgm:pt modelId="{C98A6F84-5EAC-455A-8606-8B4057858B52}" type="pres">
      <dgm:prSet presAssocID="{FEA4210A-80A3-44EA-8ED1-51CE0B37187C}" presName="sibTrans" presStyleCnt="0"/>
      <dgm:spPr/>
    </dgm:pt>
    <dgm:pt modelId="{B52387DA-EE53-46D4-93EE-7E2EF0F74493}" type="pres">
      <dgm:prSet presAssocID="{2EA817B1-B21F-4318-8E74-1CDA7266B78A}" presName="compNode" presStyleCnt="0"/>
      <dgm:spPr/>
    </dgm:pt>
    <dgm:pt modelId="{30214C24-4507-4B47-960D-900FE9F9A791}" type="pres">
      <dgm:prSet presAssocID="{2EA817B1-B21F-4318-8E74-1CDA7266B78A}" presName="bgRect" presStyleLbl="bgShp" presStyleIdx="2" presStyleCnt="4"/>
      <dgm:spPr/>
    </dgm:pt>
    <dgm:pt modelId="{BA18A936-02F0-430D-B8D3-EE6CA0DAE196}" type="pres">
      <dgm:prSet presAssocID="{2EA817B1-B21F-4318-8E74-1CDA7266B78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arget"/>
        </a:ext>
      </dgm:extLst>
    </dgm:pt>
    <dgm:pt modelId="{264C06FA-A604-47ED-A4B5-735DE0DE345D}" type="pres">
      <dgm:prSet presAssocID="{2EA817B1-B21F-4318-8E74-1CDA7266B78A}" presName="spaceRect" presStyleCnt="0"/>
      <dgm:spPr/>
    </dgm:pt>
    <dgm:pt modelId="{67F33C6B-1021-42B2-9D1D-E42E2B912516}" type="pres">
      <dgm:prSet presAssocID="{2EA817B1-B21F-4318-8E74-1CDA7266B78A}" presName="parTx" presStyleLbl="revTx" presStyleIdx="2" presStyleCnt="4">
        <dgm:presLayoutVars>
          <dgm:chMax val="0"/>
          <dgm:chPref val="0"/>
        </dgm:presLayoutVars>
      </dgm:prSet>
      <dgm:spPr/>
    </dgm:pt>
    <dgm:pt modelId="{A699B73B-ACE9-4097-990A-69DE8073EB75}" type="pres">
      <dgm:prSet presAssocID="{6123176C-FE88-4D37-9530-D706219F729C}" presName="sibTrans" presStyleCnt="0"/>
      <dgm:spPr/>
    </dgm:pt>
    <dgm:pt modelId="{FDE7FFA3-2C48-4014-B412-10F74AF31FED}" type="pres">
      <dgm:prSet presAssocID="{0835BE2D-3534-4FAE-81A9-CFC8F85498AA}" presName="compNode" presStyleCnt="0"/>
      <dgm:spPr/>
    </dgm:pt>
    <dgm:pt modelId="{30AABE70-612D-486B-BBB2-9542581093FF}" type="pres">
      <dgm:prSet presAssocID="{0835BE2D-3534-4FAE-81A9-CFC8F85498AA}" presName="bgRect" presStyleLbl="bgShp" presStyleIdx="3" presStyleCnt="4"/>
      <dgm:spPr/>
    </dgm:pt>
    <dgm:pt modelId="{95B57E97-73E0-4258-9772-A57B69C5187E}" type="pres">
      <dgm:prSet presAssocID="{0835BE2D-3534-4FAE-81A9-CFC8F85498A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ubtitles"/>
        </a:ext>
      </dgm:extLst>
    </dgm:pt>
    <dgm:pt modelId="{A3BBBFA1-08C8-49F0-8F60-6E2FDD9B0012}" type="pres">
      <dgm:prSet presAssocID="{0835BE2D-3534-4FAE-81A9-CFC8F85498AA}" presName="spaceRect" presStyleCnt="0"/>
      <dgm:spPr/>
    </dgm:pt>
    <dgm:pt modelId="{2C64518B-F5D2-4A52-9681-5759BC852878}" type="pres">
      <dgm:prSet presAssocID="{0835BE2D-3534-4FAE-81A9-CFC8F85498AA}" presName="parTx" presStyleLbl="revTx" presStyleIdx="3" presStyleCnt="4">
        <dgm:presLayoutVars>
          <dgm:chMax val="0"/>
          <dgm:chPref val="0"/>
        </dgm:presLayoutVars>
      </dgm:prSet>
      <dgm:spPr/>
    </dgm:pt>
  </dgm:ptLst>
  <dgm:cxnLst>
    <dgm:cxn modelId="{824B5E0C-EDBB-4664-9CF2-3DA175359429}" srcId="{4C073CD9-CB63-4ACD-BBC7-F2C4B9243E2E}" destId="{17639E62-EAC5-4FDA-84CE-54E97F498108}" srcOrd="1" destOrd="0" parTransId="{A5430129-6C7A-4AED-8823-1E63EE681F0D}" sibTransId="{FEA4210A-80A3-44EA-8ED1-51CE0B37187C}"/>
    <dgm:cxn modelId="{EFBDCD30-6BC6-4E40-A6C7-62DF35FAA054}" srcId="{4C073CD9-CB63-4ACD-BBC7-F2C4B9243E2E}" destId="{0835BE2D-3534-4FAE-81A9-CFC8F85498AA}" srcOrd="3" destOrd="0" parTransId="{9475A5DD-99FA-4328-8113-BD2EF13E4CF7}" sibTransId="{0273C028-09F1-4F8A-9F5A-61ED6B698F3E}"/>
    <dgm:cxn modelId="{C9DEE236-D34B-4891-84C4-8C02F9FB3F29}" srcId="{4C073CD9-CB63-4ACD-BBC7-F2C4B9243E2E}" destId="{A7BEACF6-6AAB-41D5-8F1B-F7EDA4681AC1}" srcOrd="0" destOrd="0" parTransId="{30A42B04-9986-48FB-BFA3-AC9A46403272}" sibTransId="{EC6F9383-3BF8-4E6A-B1FB-AE846020B3B8}"/>
    <dgm:cxn modelId="{1A8AB538-3B04-4DA5-BFD2-488A0A118587}" type="presOf" srcId="{4C073CD9-CB63-4ACD-BBC7-F2C4B9243E2E}" destId="{C0563ED1-A74C-40C7-BBD0-186F0B42DA22}" srcOrd="0" destOrd="0" presId="urn:microsoft.com/office/officeart/2018/2/layout/IconVerticalSolidList"/>
    <dgm:cxn modelId="{B587D649-2666-4B70-8AA1-ECC79511B1BB}" type="presOf" srcId="{A7BEACF6-6AAB-41D5-8F1B-F7EDA4681AC1}" destId="{1F3AE272-A9A6-4EB4-9D99-39B53A2FE4D1}" srcOrd="0" destOrd="0" presId="urn:microsoft.com/office/officeart/2018/2/layout/IconVerticalSolidList"/>
    <dgm:cxn modelId="{E1DFB370-F3D4-4D8A-A4AE-FF0F87BE8BEB}" srcId="{4C073CD9-CB63-4ACD-BBC7-F2C4B9243E2E}" destId="{2EA817B1-B21F-4318-8E74-1CDA7266B78A}" srcOrd="2" destOrd="0" parTransId="{368906A7-1D15-4D70-A1CB-2635924E5001}" sibTransId="{6123176C-FE88-4D37-9530-D706219F729C}"/>
    <dgm:cxn modelId="{8E19EB75-9F66-4FAC-A0AE-6ED25A801E44}" type="presOf" srcId="{17639E62-EAC5-4FDA-84CE-54E97F498108}" destId="{1B96BD72-0C68-4BC7-95D2-D7E5BAF6F0E5}" srcOrd="0" destOrd="0" presId="urn:microsoft.com/office/officeart/2018/2/layout/IconVerticalSolidList"/>
    <dgm:cxn modelId="{59BE219D-8261-4E82-883A-E731B8F37699}" type="presOf" srcId="{2EA817B1-B21F-4318-8E74-1CDA7266B78A}" destId="{67F33C6B-1021-42B2-9D1D-E42E2B912516}" srcOrd="0" destOrd="0" presId="urn:microsoft.com/office/officeart/2018/2/layout/IconVerticalSolidList"/>
    <dgm:cxn modelId="{9088D0B0-6F3A-44B7-8EB9-04FCBB306CD4}" type="presOf" srcId="{0835BE2D-3534-4FAE-81A9-CFC8F85498AA}" destId="{2C64518B-F5D2-4A52-9681-5759BC852878}" srcOrd="0" destOrd="0" presId="urn:microsoft.com/office/officeart/2018/2/layout/IconVerticalSolidList"/>
    <dgm:cxn modelId="{892FF9D2-005B-4840-B764-CEAAE0D51814}" type="presParOf" srcId="{C0563ED1-A74C-40C7-BBD0-186F0B42DA22}" destId="{DCB1736A-8B65-4E4E-ADE2-0FA63507DD39}" srcOrd="0" destOrd="0" presId="urn:microsoft.com/office/officeart/2018/2/layout/IconVerticalSolidList"/>
    <dgm:cxn modelId="{7268DFCC-9C54-43F0-B375-857091E671D5}" type="presParOf" srcId="{DCB1736A-8B65-4E4E-ADE2-0FA63507DD39}" destId="{160B7D05-E407-4E10-8A79-A6EA0E70172C}" srcOrd="0" destOrd="0" presId="urn:microsoft.com/office/officeart/2018/2/layout/IconVerticalSolidList"/>
    <dgm:cxn modelId="{2B3DF6EE-2797-4C05-86D9-71F42C3734EA}" type="presParOf" srcId="{DCB1736A-8B65-4E4E-ADE2-0FA63507DD39}" destId="{2E8D2EAC-9F79-4D7C-B1A3-DF9109937AE5}" srcOrd="1" destOrd="0" presId="urn:microsoft.com/office/officeart/2018/2/layout/IconVerticalSolidList"/>
    <dgm:cxn modelId="{FC7BE7A9-DD4B-4FC4-ABD3-3CA0CA429A9F}" type="presParOf" srcId="{DCB1736A-8B65-4E4E-ADE2-0FA63507DD39}" destId="{ADA1398A-0907-435A-AF12-A608A1BF2CFD}" srcOrd="2" destOrd="0" presId="urn:microsoft.com/office/officeart/2018/2/layout/IconVerticalSolidList"/>
    <dgm:cxn modelId="{80628F9A-07E1-4F41-8650-C632C916E3C9}" type="presParOf" srcId="{DCB1736A-8B65-4E4E-ADE2-0FA63507DD39}" destId="{1F3AE272-A9A6-4EB4-9D99-39B53A2FE4D1}" srcOrd="3" destOrd="0" presId="urn:microsoft.com/office/officeart/2018/2/layout/IconVerticalSolidList"/>
    <dgm:cxn modelId="{CCE9E793-9639-4EEE-A8D9-C71ED65CAEC2}" type="presParOf" srcId="{C0563ED1-A74C-40C7-BBD0-186F0B42DA22}" destId="{A5B9C18D-8C7C-4D51-9B79-33BA02EF7E62}" srcOrd="1" destOrd="0" presId="urn:microsoft.com/office/officeart/2018/2/layout/IconVerticalSolidList"/>
    <dgm:cxn modelId="{A40F2007-4ED6-4B25-809F-3589BA5FCEB0}" type="presParOf" srcId="{C0563ED1-A74C-40C7-BBD0-186F0B42DA22}" destId="{58A39795-B3DC-4840-AAB5-861DB9C42B00}" srcOrd="2" destOrd="0" presId="urn:microsoft.com/office/officeart/2018/2/layout/IconVerticalSolidList"/>
    <dgm:cxn modelId="{63AC6246-0325-4BE1-9E12-C503D525FFA3}" type="presParOf" srcId="{58A39795-B3DC-4840-AAB5-861DB9C42B00}" destId="{AEE6216A-86B7-4383-87C3-2B6F7B219A01}" srcOrd="0" destOrd="0" presId="urn:microsoft.com/office/officeart/2018/2/layout/IconVerticalSolidList"/>
    <dgm:cxn modelId="{0D1651D1-2B3B-4BDB-A0E2-71A977CB3D9B}" type="presParOf" srcId="{58A39795-B3DC-4840-AAB5-861DB9C42B00}" destId="{49D2FF6B-171C-40BC-8216-0D3EFF21C686}" srcOrd="1" destOrd="0" presId="urn:microsoft.com/office/officeart/2018/2/layout/IconVerticalSolidList"/>
    <dgm:cxn modelId="{11538955-E8EE-4549-87C7-C481F28C2145}" type="presParOf" srcId="{58A39795-B3DC-4840-AAB5-861DB9C42B00}" destId="{B44A4517-8F4D-4D13-BACB-CD259B9076EB}" srcOrd="2" destOrd="0" presId="urn:microsoft.com/office/officeart/2018/2/layout/IconVerticalSolidList"/>
    <dgm:cxn modelId="{31FD9E0D-4B4C-46FD-9C4E-ABF8AE78023E}" type="presParOf" srcId="{58A39795-B3DC-4840-AAB5-861DB9C42B00}" destId="{1B96BD72-0C68-4BC7-95D2-D7E5BAF6F0E5}" srcOrd="3" destOrd="0" presId="urn:microsoft.com/office/officeart/2018/2/layout/IconVerticalSolidList"/>
    <dgm:cxn modelId="{77F0B7AE-AE65-4C7B-A200-BAFC69DD1CFC}" type="presParOf" srcId="{C0563ED1-A74C-40C7-BBD0-186F0B42DA22}" destId="{C98A6F84-5EAC-455A-8606-8B4057858B52}" srcOrd="3" destOrd="0" presId="urn:microsoft.com/office/officeart/2018/2/layout/IconVerticalSolidList"/>
    <dgm:cxn modelId="{77EF68AE-9BDD-4E4D-A7EB-A87BF5BB33E5}" type="presParOf" srcId="{C0563ED1-A74C-40C7-BBD0-186F0B42DA22}" destId="{B52387DA-EE53-46D4-93EE-7E2EF0F74493}" srcOrd="4" destOrd="0" presId="urn:microsoft.com/office/officeart/2018/2/layout/IconVerticalSolidList"/>
    <dgm:cxn modelId="{78239656-FA07-41D1-B2B7-D380F5CB17A2}" type="presParOf" srcId="{B52387DA-EE53-46D4-93EE-7E2EF0F74493}" destId="{30214C24-4507-4B47-960D-900FE9F9A791}" srcOrd="0" destOrd="0" presId="urn:microsoft.com/office/officeart/2018/2/layout/IconVerticalSolidList"/>
    <dgm:cxn modelId="{77773AD4-16F3-43A5-861B-097E97762845}" type="presParOf" srcId="{B52387DA-EE53-46D4-93EE-7E2EF0F74493}" destId="{BA18A936-02F0-430D-B8D3-EE6CA0DAE196}" srcOrd="1" destOrd="0" presId="urn:microsoft.com/office/officeart/2018/2/layout/IconVerticalSolidList"/>
    <dgm:cxn modelId="{18BE7AF5-4169-4306-987F-A0F048116479}" type="presParOf" srcId="{B52387DA-EE53-46D4-93EE-7E2EF0F74493}" destId="{264C06FA-A604-47ED-A4B5-735DE0DE345D}" srcOrd="2" destOrd="0" presId="urn:microsoft.com/office/officeart/2018/2/layout/IconVerticalSolidList"/>
    <dgm:cxn modelId="{2CECC57D-F769-487E-9811-9ABD02D91AFA}" type="presParOf" srcId="{B52387DA-EE53-46D4-93EE-7E2EF0F74493}" destId="{67F33C6B-1021-42B2-9D1D-E42E2B912516}" srcOrd="3" destOrd="0" presId="urn:microsoft.com/office/officeart/2018/2/layout/IconVerticalSolidList"/>
    <dgm:cxn modelId="{A40F5B24-AA50-47D2-BBAF-D3CA4E6AC5C0}" type="presParOf" srcId="{C0563ED1-A74C-40C7-BBD0-186F0B42DA22}" destId="{A699B73B-ACE9-4097-990A-69DE8073EB75}" srcOrd="5" destOrd="0" presId="urn:microsoft.com/office/officeart/2018/2/layout/IconVerticalSolidList"/>
    <dgm:cxn modelId="{4D18AACE-AEB4-441A-BE02-113F9BAAB993}" type="presParOf" srcId="{C0563ED1-A74C-40C7-BBD0-186F0B42DA22}" destId="{FDE7FFA3-2C48-4014-B412-10F74AF31FED}" srcOrd="6" destOrd="0" presId="urn:microsoft.com/office/officeart/2018/2/layout/IconVerticalSolidList"/>
    <dgm:cxn modelId="{2A4830F1-187E-4F03-945E-6AB5A251CB61}" type="presParOf" srcId="{FDE7FFA3-2C48-4014-B412-10F74AF31FED}" destId="{30AABE70-612D-486B-BBB2-9542581093FF}" srcOrd="0" destOrd="0" presId="urn:microsoft.com/office/officeart/2018/2/layout/IconVerticalSolidList"/>
    <dgm:cxn modelId="{02BF8BE7-7CCB-4BD9-A87D-CBCD1A2FF524}" type="presParOf" srcId="{FDE7FFA3-2C48-4014-B412-10F74AF31FED}" destId="{95B57E97-73E0-4258-9772-A57B69C5187E}" srcOrd="1" destOrd="0" presId="urn:microsoft.com/office/officeart/2018/2/layout/IconVerticalSolidList"/>
    <dgm:cxn modelId="{C2EEAC15-5BAF-4B50-ACFB-F95BDCEBA47C}" type="presParOf" srcId="{FDE7FFA3-2C48-4014-B412-10F74AF31FED}" destId="{A3BBBFA1-08C8-49F0-8F60-6E2FDD9B0012}" srcOrd="2" destOrd="0" presId="urn:microsoft.com/office/officeart/2018/2/layout/IconVerticalSolidList"/>
    <dgm:cxn modelId="{55F90218-95D7-45D1-B647-88C0B3CAFE04}" type="presParOf" srcId="{FDE7FFA3-2C48-4014-B412-10F74AF31FED}" destId="{2C64518B-F5D2-4A52-9681-5759BC85287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07BCC16-69D3-4AAA-BA50-0C31B9104325}" type="doc">
      <dgm:prSet loTypeId="urn:microsoft.com/office/officeart/2018/2/layout/IconVerticalSolidList" loCatId="icon" qsTypeId="urn:microsoft.com/office/officeart/2005/8/quickstyle/simple1" qsCatId="simple" csTypeId="urn:microsoft.com/office/officeart/2018/5/colors/Iconchunking_neutralbg_accent5_2" csCatId="accent5" phldr="1"/>
      <dgm:spPr/>
      <dgm:t>
        <a:bodyPr/>
        <a:lstStyle/>
        <a:p>
          <a:endParaRPr lang="en-US"/>
        </a:p>
      </dgm:t>
    </dgm:pt>
    <dgm:pt modelId="{7E667B3A-45CF-4101-9ECB-D09A82DBE154}">
      <dgm:prSet/>
      <dgm:spPr/>
      <dgm:t>
        <a:bodyPr/>
        <a:lstStyle/>
        <a:p>
          <a:r>
            <a:rPr lang="en-GB" dirty="0"/>
            <a:t>The PC case sizes are referred to as the </a:t>
          </a:r>
          <a:r>
            <a:rPr lang="en-GB" b="1" i="1" dirty="0"/>
            <a:t>Form Factor.</a:t>
          </a:r>
          <a:endParaRPr lang="en-US" b="1" i="1" dirty="0"/>
        </a:p>
      </dgm:t>
    </dgm:pt>
    <dgm:pt modelId="{E9F5D6B3-A39C-49DD-9995-7919D48EAAC8}" type="parTrans" cxnId="{764973AD-1D08-44F8-B501-F450E51F8A58}">
      <dgm:prSet/>
      <dgm:spPr/>
      <dgm:t>
        <a:bodyPr/>
        <a:lstStyle/>
        <a:p>
          <a:endParaRPr lang="en-US"/>
        </a:p>
      </dgm:t>
    </dgm:pt>
    <dgm:pt modelId="{F3C56A49-3F0C-4BC1-BE78-0A2BF96512BA}" type="sibTrans" cxnId="{764973AD-1D08-44F8-B501-F450E51F8A58}">
      <dgm:prSet/>
      <dgm:spPr/>
      <dgm:t>
        <a:bodyPr/>
        <a:lstStyle/>
        <a:p>
          <a:endParaRPr lang="en-US"/>
        </a:p>
      </dgm:t>
    </dgm:pt>
    <dgm:pt modelId="{240D0BE1-A77C-47CC-9661-043324B5E5C3}">
      <dgm:prSet/>
      <dgm:spPr/>
      <dgm:t>
        <a:bodyPr/>
        <a:lstStyle/>
        <a:p>
          <a:r>
            <a:rPr lang="en-GB" dirty="0"/>
            <a:t>This is directly linked to the </a:t>
          </a:r>
          <a:r>
            <a:rPr lang="en-GB" b="1" i="1" dirty="0"/>
            <a:t>size of the motherboard / mainboard</a:t>
          </a:r>
          <a:r>
            <a:rPr lang="en-GB" dirty="0"/>
            <a:t>.</a:t>
          </a:r>
          <a:endParaRPr lang="en-US" dirty="0"/>
        </a:p>
      </dgm:t>
    </dgm:pt>
    <dgm:pt modelId="{CDBC24A9-E972-46E7-ABD4-67E2B4530D45}" type="parTrans" cxnId="{C6AB0BD6-13E6-4246-AFDD-0077D90E371B}">
      <dgm:prSet/>
      <dgm:spPr/>
      <dgm:t>
        <a:bodyPr/>
        <a:lstStyle/>
        <a:p>
          <a:endParaRPr lang="en-US"/>
        </a:p>
      </dgm:t>
    </dgm:pt>
    <dgm:pt modelId="{98793543-8473-4EC7-8FD4-5E352EA03436}" type="sibTrans" cxnId="{C6AB0BD6-13E6-4246-AFDD-0077D90E371B}">
      <dgm:prSet/>
      <dgm:spPr/>
      <dgm:t>
        <a:bodyPr/>
        <a:lstStyle/>
        <a:p>
          <a:endParaRPr lang="en-US"/>
        </a:p>
      </dgm:t>
    </dgm:pt>
    <dgm:pt modelId="{6394E867-870A-4776-84F3-1E8327B0E76C}">
      <dgm:prSet/>
      <dgm:spPr/>
      <dgm:t>
        <a:bodyPr/>
        <a:lstStyle/>
        <a:p>
          <a:r>
            <a:rPr lang="en-GB" dirty="0"/>
            <a:t>A </a:t>
          </a:r>
          <a:r>
            <a:rPr lang="en-GB" b="1" i="1" dirty="0"/>
            <a:t>Small Form Factor PC </a:t>
          </a:r>
          <a:r>
            <a:rPr lang="en-GB" dirty="0"/>
            <a:t>can only fit a </a:t>
          </a:r>
          <a:r>
            <a:rPr lang="en-GB" b="1" i="1" dirty="0"/>
            <a:t>Small Form Factor </a:t>
          </a:r>
          <a:r>
            <a:rPr lang="en-GB" dirty="0"/>
            <a:t>motherboard.</a:t>
          </a:r>
          <a:endParaRPr lang="en-US" dirty="0"/>
        </a:p>
      </dgm:t>
    </dgm:pt>
    <dgm:pt modelId="{5ACA4FA7-7DC3-4480-9B4C-5F54A109AA90}" type="parTrans" cxnId="{8B0C6242-A69B-4853-A0D3-496A4BC25F04}">
      <dgm:prSet/>
      <dgm:spPr/>
      <dgm:t>
        <a:bodyPr/>
        <a:lstStyle/>
        <a:p>
          <a:endParaRPr lang="en-US"/>
        </a:p>
      </dgm:t>
    </dgm:pt>
    <dgm:pt modelId="{B332B253-9041-46EB-86C4-3C14E270446A}" type="sibTrans" cxnId="{8B0C6242-A69B-4853-A0D3-496A4BC25F04}">
      <dgm:prSet/>
      <dgm:spPr/>
      <dgm:t>
        <a:bodyPr/>
        <a:lstStyle/>
        <a:p>
          <a:endParaRPr lang="en-US"/>
        </a:p>
      </dgm:t>
    </dgm:pt>
    <dgm:pt modelId="{E880C6DD-AEE3-431D-8027-C9D14D6223F0}">
      <dgm:prSet/>
      <dgm:spPr/>
      <dgm:t>
        <a:bodyPr/>
        <a:lstStyle/>
        <a:p>
          <a:r>
            <a:rPr lang="en-GB"/>
            <a:t>This means it is restricted in the number of components that can be connected to it.</a:t>
          </a:r>
          <a:endParaRPr lang="en-US"/>
        </a:p>
      </dgm:t>
    </dgm:pt>
    <dgm:pt modelId="{F7477115-0982-47EA-BE40-4C746676A938}" type="parTrans" cxnId="{3A3261EF-9FFF-4D8C-AFEC-995F9DC998BF}">
      <dgm:prSet/>
      <dgm:spPr/>
      <dgm:t>
        <a:bodyPr/>
        <a:lstStyle/>
        <a:p>
          <a:endParaRPr lang="en-US"/>
        </a:p>
      </dgm:t>
    </dgm:pt>
    <dgm:pt modelId="{92B798DD-12BE-463E-83B0-22FDA10F0515}" type="sibTrans" cxnId="{3A3261EF-9FFF-4D8C-AFEC-995F9DC998BF}">
      <dgm:prSet/>
      <dgm:spPr/>
      <dgm:t>
        <a:bodyPr/>
        <a:lstStyle/>
        <a:p>
          <a:endParaRPr lang="en-US"/>
        </a:p>
      </dgm:t>
    </dgm:pt>
    <dgm:pt modelId="{37502845-CB7E-40B7-84C1-6B0B58859569}" type="pres">
      <dgm:prSet presAssocID="{D07BCC16-69D3-4AAA-BA50-0C31B9104325}" presName="root" presStyleCnt="0">
        <dgm:presLayoutVars>
          <dgm:dir/>
          <dgm:resizeHandles val="exact"/>
        </dgm:presLayoutVars>
      </dgm:prSet>
      <dgm:spPr/>
    </dgm:pt>
    <dgm:pt modelId="{5AEAC361-581C-4194-B4BA-C4E8042BE17F}" type="pres">
      <dgm:prSet presAssocID="{7E667B3A-45CF-4101-9ECB-D09A82DBE154}" presName="compNode" presStyleCnt="0"/>
      <dgm:spPr/>
    </dgm:pt>
    <dgm:pt modelId="{8593F771-72F8-4AE8-B660-B68B5A402274}" type="pres">
      <dgm:prSet presAssocID="{7E667B3A-45CF-4101-9ECB-D09A82DBE154}" presName="bgRect" presStyleLbl="bgShp" presStyleIdx="0" presStyleCnt="4"/>
      <dgm:spPr/>
    </dgm:pt>
    <dgm:pt modelId="{00A96122-ACB9-46C8-88B0-B06762541F45}" type="pres">
      <dgm:prSet presAssocID="{7E667B3A-45CF-4101-9ECB-D09A82DBE154}"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ocessor"/>
        </a:ext>
      </dgm:extLst>
    </dgm:pt>
    <dgm:pt modelId="{B3C6D49C-A973-42DD-902C-841AFF79AE2B}" type="pres">
      <dgm:prSet presAssocID="{7E667B3A-45CF-4101-9ECB-D09A82DBE154}" presName="spaceRect" presStyleCnt="0"/>
      <dgm:spPr/>
    </dgm:pt>
    <dgm:pt modelId="{C4F04521-19F4-434E-97A0-66CD41349FC7}" type="pres">
      <dgm:prSet presAssocID="{7E667B3A-45CF-4101-9ECB-D09A82DBE154}" presName="parTx" presStyleLbl="revTx" presStyleIdx="0" presStyleCnt="4">
        <dgm:presLayoutVars>
          <dgm:chMax val="0"/>
          <dgm:chPref val="0"/>
        </dgm:presLayoutVars>
      </dgm:prSet>
      <dgm:spPr/>
    </dgm:pt>
    <dgm:pt modelId="{A774B0A4-1693-409E-A9EB-3F6D4F59D053}" type="pres">
      <dgm:prSet presAssocID="{F3C56A49-3F0C-4BC1-BE78-0A2BF96512BA}" presName="sibTrans" presStyleCnt="0"/>
      <dgm:spPr/>
    </dgm:pt>
    <dgm:pt modelId="{6699E38F-C83D-4427-B5F5-D4645E3FB0AA}" type="pres">
      <dgm:prSet presAssocID="{240D0BE1-A77C-47CC-9661-043324B5E5C3}" presName="compNode" presStyleCnt="0"/>
      <dgm:spPr/>
    </dgm:pt>
    <dgm:pt modelId="{36F04991-8F72-4314-B4F1-ABD5471ECB8F}" type="pres">
      <dgm:prSet presAssocID="{240D0BE1-A77C-47CC-9661-043324B5E5C3}" presName="bgRect" presStyleLbl="bgShp" presStyleIdx="1" presStyleCnt="4"/>
      <dgm:spPr/>
    </dgm:pt>
    <dgm:pt modelId="{21E309B7-F11A-42BA-8582-0072283C8C27}" type="pres">
      <dgm:prSet presAssocID="{240D0BE1-A77C-47CC-9661-043324B5E5C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ckpack"/>
        </a:ext>
      </dgm:extLst>
    </dgm:pt>
    <dgm:pt modelId="{72C5F90C-DF00-4EB4-9DBE-3CF0F1200F0D}" type="pres">
      <dgm:prSet presAssocID="{240D0BE1-A77C-47CC-9661-043324B5E5C3}" presName="spaceRect" presStyleCnt="0"/>
      <dgm:spPr/>
    </dgm:pt>
    <dgm:pt modelId="{2DFA9495-05FB-44FE-8126-17AA3E11293A}" type="pres">
      <dgm:prSet presAssocID="{240D0BE1-A77C-47CC-9661-043324B5E5C3}" presName="parTx" presStyleLbl="revTx" presStyleIdx="1" presStyleCnt="4">
        <dgm:presLayoutVars>
          <dgm:chMax val="0"/>
          <dgm:chPref val="0"/>
        </dgm:presLayoutVars>
      </dgm:prSet>
      <dgm:spPr/>
    </dgm:pt>
    <dgm:pt modelId="{B02DD5E2-4EEF-497D-B0D0-A1F355EFA946}" type="pres">
      <dgm:prSet presAssocID="{98793543-8473-4EC7-8FD4-5E352EA03436}" presName="sibTrans" presStyleCnt="0"/>
      <dgm:spPr/>
    </dgm:pt>
    <dgm:pt modelId="{E8A97C34-1AB5-4872-8383-F7129EC89921}" type="pres">
      <dgm:prSet presAssocID="{6394E867-870A-4776-84F3-1E8327B0E76C}" presName="compNode" presStyleCnt="0"/>
      <dgm:spPr/>
    </dgm:pt>
    <dgm:pt modelId="{DA750377-F414-434F-9784-306999B6A694}" type="pres">
      <dgm:prSet presAssocID="{6394E867-870A-4776-84F3-1E8327B0E76C}" presName="bgRect" presStyleLbl="bgShp" presStyleIdx="2" presStyleCnt="4"/>
      <dgm:spPr/>
    </dgm:pt>
    <dgm:pt modelId="{F4B7E573-0075-4C51-9E20-601CADAE6636}" type="pres">
      <dgm:prSet presAssocID="{6394E867-870A-4776-84F3-1E8327B0E76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lackboard"/>
        </a:ext>
      </dgm:extLst>
    </dgm:pt>
    <dgm:pt modelId="{94022085-62A6-41BA-BC20-F9E5E9C56EC6}" type="pres">
      <dgm:prSet presAssocID="{6394E867-870A-4776-84F3-1E8327B0E76C}" presName="spaceRect" presStyleCnt="0"/>
      <dgm:spPr/>
    </dgm:pt>
    <dgm:pt modelId="{22739C1E-0250-46F7-AA03-84D1813EC57B}" type="pres">
      <dgm:prSet presAssocID="{6394E867-870A-4776-84F3-1E8327B0E76C}" presName="parTx" presStyleLbl="revTx" presStyleIdx="2" presStyleCnt="4">
        <dgm:presLayoutVars>
          <dgm:chMax val="0"/>
          <dgm:chPref val="0"/>
        </dgm:presLayoutVars>
      </dgm:prSet>
      <dgm:spPr/>
    </dgm:pt>
    <dgm:pt modelId="{E97EDD70-EBBD-440C-9965-4781770BCFE6}" type="pres">
      <dgm:prSet presAssocID="{B332B253-9041-46EB-86C4-3C14E270446A}" presName="sibTrans" presStyleCnt="0"/>
      <dgm:spPr/>
    </dgm:pt>
    <dgm:pt modelId="{A188160A-339B-48B1-9A7B-2345C995AA91}" type="pres">
      <dgm:prSet presAssocID="{E880C6DD-AEE3-431D-8027-C9D14D6223F0}" presName="compNode" presStyleCnt="0"/>
      <dgm:spPr/>
    </dgm:pt>
    <dgm:pt modelId="{FC07E4E8-0EA1-4163-9957-6E7F1E9A322E}" type="pres">
      <dgm:prSet presAssocID="{E880C6DD-AEE3-431D-8027-C9D14D6223F0}" presName="bgRect" presStyleLbl="bgShp" presStyleIdx="3" presStyleCnt="4"/>
      <dgm:spPr/>
    </dgm:pt>
    <dgm:pt modelId="{32E90939-7CDA-4FF0-A1AB-58FDC2AF0C90}" type="pres">
      <dgm:prSet presAssocID="{E880C6DD-AEE3-431D-8027-C9D14D6223F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isconnected"/>
        </a:ext>
      </dgm:extLst>
    </dgm:pt>
    <dgm:pt modelId="{213C330B-DE0C-424C-82FD-779422553D89}" type="pres">
      <dgm:prSet presAssocID="{E880C6DD-AEE3-431D-8027-C9D14D6223F0}" presName="spaceRect" presStyleCnt="0"/>
      <dgm:spPr/>
    </dgm:pt>
    <dgm:pt modelId="{B60D3399-3ED4-4667-A6FC-DB048010BD69}" type="pres">
      <dgm:prSet presAssocID="{E880C6DD-AEE3-431D-8027-C9D14D6223F0}" presName="parTx" presStyleLbl="revTx" presStyleIdx="3" presStyleCnt="4">
        <dgm:presLayoutVars>
          <dgm:chMax val="0"/>
          <dgm:chPref val="0"/>
        </dgm:presLayoutVars>
      </dgm:prSet>
      <dgm:spPr/>
    </dgm:pt>
  </dgm:ptLst>
  <dgm:cxnLst>
    <dgm:cxn modelId="{99B4961C-B660-4C0B-86C3-3E08C2302DA7}" type="presOf" srcId="{7E667B3A-45CF-4101-9ECB-D09A82DBE154}" destId="{C4F04521-19F4-434E-97A0-66CD41349FC7}" srcOrd="0" destOrd="0" presId="urn:microsoft.com/office/officeart/2018/2/layout/IconVerticalSolidList"/>
    <dgm:cxn modelId="{8B0C6242-A69B-4853-A0D3-496A4BC25F04}" srcId="{D07BCC16-69D3-4AAA-BA50-0C31B9104325}" destId="{6394E867-870A-4776-84F3-1E8327B0E76C}" srcOrd="2" destOrd="0" parTransId="{5ACA4FA7-7DC3-4480-9B4C-5F54A109AA90}" sibTransId="{B332B253-9041-46EB-86C4-3C14E270446A}"/>
    <dgm:cxn modelId="{C8BAB859-7A2F-4A3E-85E6-8ACDAA936C2D}" type="presOf" srcId="{240D0BE1-A77C-47CC-9661-043324B5E5C3}" destId="{2DFA9495-05FB-44FE-8126-17AA3E11293A}" srcOrd="0" destOrd="0" presId="urn:microsoft.com/office/officeart/2018/2/layout/IconVerticalSolidList"/>
    <dgm:cxn modelId="{764973AD-1D08-44F8-B501-F450E51F8A58}" srcId="{D07BCC16-69D3-4AAA-BA50-0C31B9104325}" destId="{7E667B3A-45CF-4101-9ECB-D09A82DBE154}" srcOrd="0" destOrd="0" parTransId="{E9F5D6B3-A39C-49DD-9995-7919D48EAAC8}" sibTransId="{F3C56A49-3F0C-4BC1-BE78-0A2BF96512BA}"/>
    <dgm:cxn modelId="{0962A8B3-CA56-4C25-A0A1-801C186D9772}" type="presOf" srcId="{E880C6DD-AEE3-431D-8027-C9D14D6223F0}" destId="{B60D3399-3ED4-4667-A6FC-DB048010BD69}" srcOrd="0" destOrd="0" presId="urn:microsoft.com/office/officeart/2018/2/layout/IconVerticalSolidList"/>
    <dgm:cxn modelId="{C6AB0BD6-13E6-4246-AFDD-0077D90E371B}" srcId="{D07BCC16-69D3-4AAA-BA50-0C31B9104325}" destId="{240D0BE1-A77C-47CC-9661-043324B5E5C3}" srcOrd="1" destOrd="0" parTransId="{CDBC24A9-E972-46E7-ABD4-67E2B4530D45}" sibTransId="{98793543-8473-4EC7-8FD4-5E352EA03436}"/>
    <dgm:cxn modelId="{552A94DB-C771-4292-8937-1F81F22F5012}" type="presOf" srcId="{6394E867-870A-4776-84F3-1E8327B0E76C}" destId="{22739C1E-0250-46F7-AA03-84D1813EC57B}" srcOrd="0" destOrd="0" presId="urn:microsoft.com/office/officeart/2018/2/layout/IconVerticalSolidList"/>
    <dgm:cxn modelId="{3A3261EF-9FFF-4D8C-AFEC-995F9DC998BF}" srcId="{D07BCC16-69D3-4AAA-BA50-0C31B9104325}" destId="{E880C6DD-AEE3-431D-8027-C9D14D6223F0}" srcOrd="3" destOrd="0" parTransId="{F7477115-0982-47EA-BE40-4C746676A938}" sibTransId="{92B798DD-12BE-463E-83B0-22FDA10F0515}"/>
    <dgm:cxn modelId="{58151CF5-EB2D-4095-8AA9-23FCA7573785}" type="presOf" srcId="{D07BCC16-69D3-4AAA-BA50-0C31B9104325}" destId="{37502845-CB7E-40B7-84C1-6B0B58859569}" srcOrd="0" destOrd="0" presId="urn:microsoft.com/office/officeart/2018/2/layout/IconVerticalSolidList"/>
    <dgm:cxn modelId="{6F3FE1A6-8966-4FD5-AB46-EC38684DC3E6}" type="presParOf" srcId="{37502845-CB7E-40B7-84C1-6B0B58859569}" destId="{5AEAC361-581C-4194-B4BA-C4E8042BE17F}" srcOrd="0" destOrd="0" presId="urn:microsoft.com/office/officeart/2018/2/layout/IconVerticalSolidList"/>
    <dgm:cxn modelId="{22AEEFC4-E867-4023-8CC8-735D28BF0CC8}" type="presParOf" srcId="{5AEAC361-581C-4194-B4BA-C4E8042BE17F}" destId="{8593F771-72F8-4AE8-B660-B68B5A402274}" srcOrd="0" destOrd="0" presId="urn:microsoft.com/office/officeart/2018/2/layout/IconVerticalSolidList"/>
    <dgm:cxn modelId="{2F5E2EC1-6910-440F-BB85-14A2C8A5C203}" type="presParOf" srcId="{5AEAC361-581C-4194-B4BA-C4E8042BE17F}" destId="{00A96122-ACB9-46C8-88B0-B06762541F45}" srcOrd="1" destOrd="0" presId="urn:microsoft.com/office/officeart/2018/2/layout/IconVerticalSolidList"/>
    <dgm:cxn modelId="{B2BA307B-15EB-4BBD-B6B2-185DF4AD2328}" type="presParOf" srcId="{5AEAC361-581C-4194-B4BA-C4E8042BE17F}" destId="{B3C6D49C-A973-42DD-902C-841AFF79AE2B}" srcOrd="2" destOrd="0" presId="urn:microsoft.com/office/officeart/2018/2/layout/IconVerticalSolidList"/>
    <dgm:cxn modelId="{002938EC-844A-4280-8F5D-8A1ACF94CF19}" type="presParOf" srcId="{5AEAC361-581C-4194-B4BA-C4E8042BE17F}" destId="{C4F04521-19F4-434E-97A0-66CD41349FC7}" srcOrd="3" destOrd="0" presId="urn:microsoft.com/office/officeart/2018/2/layout/IconVerticalSolidList"/>
    <dgm:cxn modelId="{73BF8496-8D9D-4A65-8045-5F313B1A9247}" type="presParOf" srcId="{37502845-CB7E-40B7-84C1-6B0B58859569}" destId="{A774B0A4-1693-409E-A9EB-3F6D4F59D053}" srcOrd="1" destOrd="0" presId="urn:microsoft.com/office/officeart/2018/2/layout/IconVerticalSolidList"/>
    <dgm:cxn modelId="{0487DF2F-359A-4ADC-A946-CE1272E42E6E}" type="presParOf" srcId="{37502845-CB7E-40B7-84C1-6B0B58859569}" destId="{6699E38F-C83D-4427-B5F5-D4645E3FB0AA}" srcOrd="2" destOrd="0" presId="urn:microsoft.com/office/officeart/2018/2/layout/IconVerticalSolidList"/>
    <dgm:cxn modelId="{18353D58-309A-4CE3-B19D-F9A247478AA3}" type="presParOf" srcId="{6699E38F-C83D-4427-B5F5-D4645E3FB0AA}" destId="{36F04991-8F72-4314-B4F1-ABD5471ECB8F}" srcOrd="0" destOrd="0" presId="urn:microsoft.com/office/officeart/2018/2/layout/IconVerticalSolidList"/>
    <dgm:cxn modelId="{03C898E8-CDA2-499D-B708-2B1F3DEB56F3}" type="presParOf" srcId="{6699E38F-C83D-4427-B5F5-D4645E3FB0AA}" destId="{21E309B7-F11A-42BA-8582-0072283C8C27}" srcOrd="1" destOrd="0" presId="urn:microsoft.com/office/officeart/2018/2/layout/IconVerticalSolidList"/>
    <dgm:cxn modelId="{FC7D046A-C362-4F04-AC0E-BEF733F49AFF}" type="presParOf" srcId="{6699E38F-C83D-4427-B5F5-D4645E3FB0AA}" destId="{72C5F90C-DF00-4EB4-9DBE-3CF0F1200F0D}" srcOrd="2" destOrd="0" presId="urn:microsoft.com/office/officeart/2018/2/layout/IconVerticalSolidList"/>
    <dgm:cxn modelId="{747DA935-EBA7-4568-B2C4-FFCF12803C74}" type="presParOf" srcId="{6699E38F-C83D-4427-B5F5-D4645E3FB0AA}" destId="{2DFA9495-05FB-44FE-8126-17AA3E11293A}" srcOrd="3" destOrd="0" presId="urn:microsoft.com/office/officeart/2018/2/layout/IconVerticalSolidList"/>
    <dgm:cxn modelId="{473B3932-6DA3-4AFD-AD28-BA879BA70FE2}" type="presParOf" srcId="{37502845-CB7E-40B7-84C1-6B0B58859569}" destId="{B02DD5E2-4EEF-497D-B0D0-A1F355EFA946}" srcOrd="3" destOrd="0" presId="urn:microsoft.com/office/officeart/2018/2/layout/IconVerticalSolidList"/>
    <dgm:cxn modelId="{84D30E01-238E-4234-AB29-A822207F76C4}" type="presParOf" srcId="{37502845-CB7E-40B7-84C1-6B0B58859569}" destId="{E8A97C34-1AB5-4872-8383-F7129EC89921}" srcOrd="4" destOrd="0" presId="urn:microsoft.com/office/officeart/2018/2/layout/IconVerticalSolidList"/>
    <dgm:cxn modelId="{1BD0651B-D45E-4C8E-A178-DFA994E2A52C}" type="presParOf" srcId="{E8A97C34-1AB5-4872-8383-F7129EC89921}" destId="{DA750377-F414-434F-9784-306999B6A694}" srcOrd="0" destOrd="0" presId="urn:microsoft.com/office/officeart/2018/2/layout/IconVerticalSolidList"/>
    <dgm:cxn modelId="{90969274-0B1C-460F-856A-431BE3A8095E}" type="presParOf" srcId="{E8A97C34-1AB5-4872-8383-F7129EC89921}" destId="{F4B7E573-0075-4C51-9E20-601CADAE6636}" srcOrd="1" destOrd="0" presId="urn:microsoft.com/office/officeart/2018/2/layout/IconVerticalSolidList"/>
    <dgm:cxn modelId="{90E0C351-013D-4C2F-A3E1-70B05B503E8E}" type="presParOf" srcId="{E8A97C34-1AB5-4872-8383-F7129EC89921}" destId="{94022085-62A6-41BA-BC20-F9E5E9C56EC6}" srcOrd="2" destOrd="0" presId="urn:microsoft.com/office/officeart/2018/2/layout/IconVerticalSolidList"/>
    <dgm:cxn modelId="{D7D57A71-9B0A-4649-A25B-6EE19EBD0072}" type="presParOf" srcId="{E8A97C34-1AB5-4872-8383-F7129EC89921}" destId="{22739C1E-0250-46F7-AA03-84D1813EC57B}" srcOrd="3" destOrd="0" presId="urn:microsoft.com/office/officeart/2018/2/layout/IconVerticalSolidList"/>
    <dgm:cxn modelId="{D242A73B-7C5E-4704-9E3F-A34DC380FF07}" type="presParOf" srcId="{37502845-CB7E-40B7-84C1-6B0B58859569}" destId="{E97EDD70-EBBD-440C-9965-4781770BCFE6}" srcOrd="5" destOrd="0" presId="urn:microsoft.com/office/officeart/2018/2/layout/IconVerticalSolidList"/>
    <dgm:cxn modelId="{7ED56180-8E2D-4B21-91C4-093B784AE52E}" type="presParOf" srcId="{37502845-CB7E-40B7-84C1-6B0B58859569}" destId="{A188160A-339B-48B1-9A7B-2345C995AA91}" srcOrd="6" destOrd="0" presId="urn:microsoft.com/office/officeart/2018/2/layout/IconVerticalSolidList"/>
    <dgm:cxn modelId="{A0A7983F-1202-4D4C-8644-32B58841652A}" type="presParOf" srcId="{A188160A-339B-48B1-9A7B-2345C995AA91}" destId="{FC07E4E8-0EA1-4163-9957-6E7F1E9A322E}" srcOrd="0" destOrd="0" presId="urn:microsoft.com/office/officeart/2018/2/layout/IconVerticalSolidList"/>
    <dgm:cxn modelId="{971F00C1-43FC-4D75-AFC8-79F832F615BD}" type="presParOf" srcId="{A188160A-339B-48B1-9A7B-2345C995AA91}" destId="{32E90939-7CDA-4FF0-A1AB-58FDC2AF0C90}" srcOrd="1" destOrd="0" presId="urn:microsoft.com/office/officeart/2018/2/layout/IconVerticalSolidList"/>
    <dgm:cxn modelId="{5DCAFC45-4D0C-41A3-A912-94DA0E51AC76}" type="presParOf" srcId="{A188160A-339B-48B1-9A7B-2345C995AA91}" destId="{213C330B-DE0C-424C-82FD-779422553D89}" srcOrd="2" destOrd="0" presId="urn:microsoft.com/office/officeart/2018/2/layout/IconVerticalSolidList"/>
    <dgm:cxn modelId="{6E1691BC-C539-4420-A493-92D71A0AA6F6}" type="presParOf" srcId="{A188160A-339B-48B1-9A7B-2345C995AA91}" destId="{B60D3399-3ED4-4667-A6FC-DB048010BD6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345B6E60-EA4B-4F91-BFBD-49F198AB0E95}" type="doc">
      <dgm:prSet loTypeId="urn:microsoft.com/office/officeart/2018/2/layout/IconVerticalSolidList" loCatId="icon" qsTypeId="urn:microsoft.com/office/officeart/2005/8/quickstyle/simple1" qsCatId="simple" csTypeId="urn:microsoft.com/office/officeart/2018/5/colors/Iconchunking_neutralbg_accent1_2" csCatId="accent1" phldr="1"/>
      <dgm:spPr/>
      <dgm:t>
        <a:bodyPr/>
        <a:lstStyle/>
        <a:p>
          <a:endParaRPr lang="en-US"/>
        </a:p>
      </dgm:t>
    </dgm:pt>
    <dgm:pt modelId="{B09BE37F-2C6A-4A95-AD99-9E880577740E}">
      <dgm:prSet/>
      <dgm:spPr/>
      <dgm:t>
        <a:bodyPr/>
        <a:lstStyle/>
        <a:p>
          <a:r>
            <a:rPr lang="en-GB"/>
            <a:t>This is the easisest command word to understand.</a:t>
          </a:r>
          <a:endParaRPr lang="en-US"/>
        </a:p>
      </dgm:t>
    </dgm:pt>
    <dgm:pt modelId="{83DC4FE9-6035-4945-99CB-B38096AF16D3}" type="parTrans" cxnId="{62609744-77B8-4011-982D-8DF94D70121A}">
      <dgm:prSet/>
      <dgm:spPr/>
      <dgm:t>
        <a:bodyPr/>
        <a:lstStyle/>
        <a:p>
          <a:endParaRPr lang="en-US"/>
        </a:p>
      </dgm:t>
    </dgm:pt>
    <dgm:pt modelId="{86BAECF1-FEFE-4FA4-8553-A562AB9312C0}" type="sibTrans" cxnId="{62609744-77B8-4011-982D-8DF94D70121A}">
      <dgm:prSet/>
      <dgm:spPr/>
      <dgm:t>
        <a:bodyPr/>
        <a:lstStyle/>
        <a:p>
          <a:endParaRPr lang="en-US"/>
        </a:p>
      </dgm:t>
    </dgm:pt>
    <dgm:pt modelId="{758DB0E0-2055-4450-B9FF-032478DCA71A}">
      <dgm:prSet/>
      <dgm:spPr/>
      <dgm:t>
        <a:bodyPr/>
        <a:lstStyle/>
        <a:p>
          <a:r>
            <a:rPr lang="en-GB" dirty="0"/>
            <a:t>Here you simply </a:t>
          </a:r>
          <a:r>
            <a:rPr lang="en-GB" b="1" i="1" dirty="0"/>
            <a:t>list</a:t>
          </a:r>
          <a:r>
            <a:rPr lang="en-GB" dirty="0"/>
            <a:t> a number of </a:t>
          </a:r>
          <a:r>
            <a:rPr lang="en-GB" b="1" i="1" dirty="0"/>
            <a:t>different</a:t>
          </a:r>
          <a:r>
            <a:rPr lang="en-GB" dirty="0"/>
            <a:t> facts.</a:t>
          </a:r>
          <a:endParaRPr lang="en-US" dirty="0"/>
        </a:p>
      </dgm:t>
    </dgm:pt>
    <dgm:pt modelId="{680C5A64-77BC-4DF7-9775-9E279440039E}" type="parTrans" cxnId="{70EDB640-81EB-4C02-86AC-DA3B2E86D2BF}">
      <dgm:prSet/>
      <dgm:spPr/>
      <dgm:t>
        <a:bodyPr/>
        <a:lstStyle/>
        <a:p>
          <a:endParaRPr lang="en-US"/>
        </a:p>
      </dgm:t>
    </dgm:pt>
    <dgm:pt modelId="{E280D708-A3D4-4BFC-B02B-184B8FFB6D29}" type="sibTrans" cxnId="{70EDB640-81EB-4C02-86AC-DA3B2E86D2BF}">
      <dgm:prSet/>
      <dgm:spPr/>
      <dgm:t>
        <a:bodyPr/>
        <a:lstStyle/>
        <a:p>
          <a:endParaRPr lang="en-US"/>
        </a:p>
      </dgm:t>
    </dgm:pt>
    <dgm:pt modelId="{20BB6586-F9CA-4694-9085-57DDBCAA8F20}">
      <dgm:prSet/>
      <dgm:spPr/>
      <dgm:t>
        <a:bodyPr/>
        <a:lstStyle/>
        <a:p>
          <a:r>
            <a:rPr lang="en-GB" dirty="0"/>
            <a:t>A two mark ‘Name’ question required </a:t>
          </a:r>
          <a:r>
            <a:rPr lang="en-GB" b="1" i="1" dirty="0"/>
            <a:t>two different facts</a:t>
          </a:r>
          <a:r>
            <a:rPr lang="en-GB" dirty="0"/>
            <a:t>.</a:t>
          </a:r>
          <a:endParaRPr lang="en-US" dirty="0"/>
        </a:p>
      </dgm:t>
    </dgm:pt>
    <dgm:pt modelId="{97118F24-5285-4162-8E27-9164C96616E0}" type="parTrans" cxnId="{DA6BFC6E-67DF-41B6-A186-29C7B3ECDB4D}">
      <dgm:prSet/>
      <dgm:spPr/>
      <dgm:t>
        <a:bodyPr/>
        <a:lstStyle/>
        <a:p>
          <a:endParaRPr lang="en-US"/>
        </a:p>
      </dgm:t>
    </dgm:pt>
    <dgm:pt modelId="{633B649F-A5F2-40C3-889C-987D972B80DB}" type="sibTrans" cxnId="{DA6BFC6E-67DF-41B6-A186-29C7B3ECDB4D}">
      <dgm:prSet/>
      <dgm:spPr/>
      <dgm:t>
        <a:bodyPr/>
        <a:lstStyle/>
        <a:p>
          <a:endParaRPr lang="en-US"/>
        </a:p>
      </dgm:t>
    </dgm:pt>
    <dgm:pt modelId="{93F9D15A-89C3-44A8-8E7E-4478FAC77DFE}">
      <dgm:prSet/>
      <dgm:spPr/>
      <dgm:t>
        <a:bodyPr/>
        <a:lstStyle/>
        <a:p>
          <a:r>
            <a:rPr lang="en-GB"/>
            <a:t>Make sure the facts are different and not simply the opposite.</a:t>
          </a:r>
          <a:endParaRPr lang="en-US"/>
        </a:p>
      </dgm:t>
    </dgm:pt>
    <dgm:pt modelId="{3F027D61-8C6B-48CB-9BFB-687881F76FD8}" type="parTrans" cxnId="{B13E7135-A4D0-4355-9800-F752CDF6FBD0}">
      <dgm:prSet/>
      <dgm:spPr/>
      <dgm:t>
        <a:bodyPr/>
        <a:lstStyle/>
        <a:p>
          <a:endParaRPr lang="en-US"/>
        </a:p>
      </dgm:t>
    </dgm:pt>
    <dgm:pt modelId="{1DA0ED92-9D9E-458E-AB4E-FDD26B1F5889}" type="sibTrans" cxnId="{B13E7135-A4D0-4355-9800-F752CDF6FBD0}">
      <dgm:prSet/>
      <dgm:spPr/>
      <dgm:t>
        <a:bodyPr/>
        <a:lstStyle/>
        <a:p>
          <a:endParaRPr lang="en-US"/>
        </a:p>
      </dgm:t>
    </dgm:pt>
    <dgm:pt modelId="{56A30407-24ED-469F-ADFF-8C7DBFB0C738}">
      <dgm:prSet/>
      <dgm:spPr/>
      <dgm:t>
        <a:bodyPr/>
        <a:lstStyle/>
        <a:p>
          <a:r>
            <a:rPr lang="en-GB"/>
            <a:t>For example: “Switches are faster than hubs. Hubs are slower than switches”.</a:t>
          </a:r>
          <a:endParaRPr lang="en-US"/>
        </a:p>
      </dgm:t>
    </dgm:pt>
    <dgm:pt modelId="{3242D98B-489D-4935-AB90-32459A728D40}" type="parTrans" cxnId="{613B8884-03B4-49F6-9647-1A1B45F5B8A3}">
      <dgm:prSet/>
      <dgm:spPr/>
      <dgm:t>
        <a:bodyPr/>
        <a:lstStyle/>
        <a:p>
          <a:endParaRPr lang="en-US"/>
        </a:p>
      </dgm:t>
    </dgm:pt>
    <dgm:pt modelId="{21AFF128-BFEE-4A65-9B90-1D95315F4C1D}" type="sibTrans" cxnId="{613B8884-03B4-49F6-9647-1A1B45F5B8A3}">
      <dgm:prSet/>
      <dgm:spPr/>
      <dgm:t>
        <a:bodyPr/>
        <a:lstStyle/>
        <a:p>
          <a:endParaRPr lang="en-US"/>
        </a:p>
      </dgm:t>
    </dgm:pt>
    <dgm:pt modelId="{B1E71516-194F-4BB6-A171-9771B487B168}">
      <dgm:prSet/>
      <dgm:spPr/>
      <dgm:t>
        <a:bodyPr/>
        <a:lstStyle/>
        <a:p>
          <a:r>
            <a:rPr lang="en-GB" dirty="0"/>
            <a:t>This is the</a:t>
          </a:r>
          <a:r>
            <a:rPr lang="en-GB" b="1" i="1" dirty="0"/>
            <a:t> same point </a:t>
          </a:r>
          <a:r>
            <a:rPr lang="en-GB" dirty="0"/>
            <a:t>just repeated from an </a:t>
          </a:r>
          <a:r>
            <a:rPr lang="en-GB" b="1" i="1" dirty="0"/>
            <a:t>opposite perspective</a:t>
          </a:r>
          <a:r>
            <a:rPr lang="en-GB" dirty="0"/>
            <a:t>.</a:t>
          </a:r>
          <a:endParaRPr lang="en-US" dirty="0"/>
        </a:p>
      </dgm:t>
    </dgm:pt>
    <dgm:pt modelId="{F5BDA60E-BDC3-4BC5-B8E4-DCCF25A11C46}" type="parTrans" cxnId="{B3327F6F-099E-4EC6-B826-DEE32A926FD2}">
      <dgm:prSet/>
      <dgm:spPr/>
      <dgm:t>
        <a:bodyPr/>
        <a:lstStyle/>
        <a:p>
          <a:endParaRPr lang="en-US"/>
        </a:p>
      </dgm:t>
    </dgm:pt>
    <dgm:pt modelId="{8AA7B4FD-F4B0-4695-A354-1E13A94E028C}" type="sibTrans" cxnId="{B3327F6F-099E-4EC6-B826-DEE32A926FD2}">
      <dgm:prSet/>
      <dgm:spPr/>
      <dgm:t>
        <a:bodyPr/>
        <a:lstStyle/>
        <a:p>
          <a:endParaRPr lang="en-US"/>
        </a:p>
      </dgm:t>
    </dgm:pt>
    <dgm:pt modelId="{6E64A47B-4077-4F43-BD78-C23107072925}" type="pres">
      <dgm:prSet presAssocID="{345B6E60-EA4B-4F91-BFBD-49F198AB0E95}" presName="root" presStyleCnt="0">
        <dgm:presLayoutVars>
          <dgm:dir/>
          <dgm:resizeHandles val="exact"/>
        </dgm:presLayoutVars>
      </dgm:prSet>
      <dgm:spPr/>
    </dgm:pt>
    <dgm:pt modelId="{E340C2F6-0368-4A1D-A908-4E65B8B35FCB}" type="pres">
      <dgm:prSet presAssocID="{B09BE37F-2C6A-4A95-AD99-9E880577740E}" presName="compNode" presStyleCnt="0"/>
      <dgm:spPr/>
    </dgm:pt>
    <dgm:pt modelId="{D30D8B55-9025-4F44-8792-CE5BEF5D5724}" type="pres">
      <dgm:prSet presAssocID="{B09BE37F-2C6A-4A95-AD99-9E880577740E}" presName="bgRect" presStyleLbl="bgShp" presStyleIdx="0" presStyleCnt="6"/>
      <dgm:spPr/>
    </dgm:pt>
    <dgm:pt modelId="{5A9E3318-FA82-4D3E-BE20-11BE0474B4D6}" type="pres">
      <dgm:prSet presAssocID="{B09BE37F-2C6A-4A95-AD99-9E880577740E}"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ecision chart"/>
        </a:ext>
      </dgm:extLst>
    </dgm:pt>
    <dgm:pt modelId="{6A466CDA-6F0C-48C3-A641-3A8648BDF563}" type="pres">
      <dgm:prSet presAssocID="{B09BE37F-2C6A-4A95-AD99-9E880577740E}" presName="spaceRect" presStyleCnt="0"/>
      <dgm:spPr/>
    </dgm:pt>
    <dgm:pt modelId="{3119928B-F7E8-4B24-9FA5-5C4CC38CB6AA}" type="pres">
      <dgm:prSet presAssocID="{B09BE37F-2C6A-4A95-AD99-9E880577740E}" presName="parTx" presStyleLbl="revTx" presStyleIdx="0" presStyleCnt="6">
        <dgm:presLayoutVars>
          <dgm:chMax val="0"/>
          <dgm:chPref val="0"/>
        </dgm:presLayoutVars>
      </dgm:prSet>
      <dgm:spPr/>
    </dgm:pt>
    <dgm:pt modelId="{6A1AED65-FF89-41CC-94F5-2A30D68BDAC8}" type="pres">
      <dgm:prSet presAssocID="{86BAECF1-FEFE-4FA4-8553-A562AB9312C0}" presName="sibTrans" presStyleCnt="0"/>
      <dgm:spPr/>
    </dgm:pt>
    <dgm:pt modelId="{3E690E0C-E170-47C7-B7D0-99F4EF7EA618}" type="pres">
      <dgm:prSet presAssocID="{758DB0E0-2055-4450-B9FF-032478DCA71A}" presName="compNode" presStyleCnt="0"/>
      <dgm:spPr/>
    </dgm:pt>
    <dgm:pt modelId="{8DE8FBB6-C969-4B5C-94C8-4352D4A97340}" type="pres">
      <dgm:prSet presAssocID="{758DB0E0-2055-4450-B9FF-032478DCA71A}" presName="bgRect" presStyleLbl="bgShp" presStyleIdx="1" presStyleCnt="6"/>
      <dgm:spPr/>
    </dgm:pt>
    <dgm:pt modelId="{53DDE2BC-E54F-41A1-8A94-61C6C967A457}" type="pres">
      <dgm:prSet presAssocID="{758DB0E0-2055-4450-B9FF-032478DCA71A}"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rget Audience"/>
        </a:ext>
      </dgm:extLst>
    </dgm:pt>
    <dgm:pt modelId="{3A359A60-2BD4-46D6-A818-F6B250EA4EC1}" type="pres">
      <dgm:prSet presAssocID="{758DB0E0-2055-4450-B9FF-032478DCA71A}" presName="spaceRect" presStyleCnt="0"/>
      <dgm:spPr/>
    </dgm:pt>
    <dgm:pt modelId="{C260EA11-A876-44EA-86D6-219492915D2E}" type="pres">
      <dgm:prSet presAssocID="{758DB0E0-2055-4450-B9FF-032478DCA71A}" presName="parTx" presStyleLbl="revTx" presStyleIdx="1" presStyleCnt="6">
        <dgm:presLayoutVars>
          <dgm:chMax val="0"/>
          <dgm:chPref val="0"/>
        </dgm:presLayoutVars>
      </dgm:prSet>
      <dgm:spPr/>
    </dgm:pt>
    <dgm:pt modelId="{012DEBCE-1B4C-46E2-9FDA-BFBE017E4A6B}" type="pres">
      <dgm:prSet presAssocID="{E280D708-A3D4-4BFC-B02B-184B8FFB6D29}" presName="sibTrans" presStyleCnt="0"/>
      <dgm:spPr/>
    </dgm:pt>
    <dgm:pt modelId="{752EEF1C-DF47-4751-B404-1C578CED164A}" type="pres">
      <dgm:prSet presAssocID="{20BB6586-F9CA-4694-9085-57DDBCAA8F20}" presName="compNode" presStyleCnt="0"/>
      <dgm:spPr/>
    </dgm:pt>
    <dgm:pt modelId="{11B6ABE6-A6F1-49F3-8DAB-BEB2AFCD1F39}" type="pres">
      <dgm:prSet presAssocID="{20BB6586-F9CA-4694-9085-57DDBCAA8F20}" presName="bgRect" presStyleLbl="bgShp" presStyleIdx="2" presStyleCnt="6"/>
      <dgm:spPr/>
    </dgm:pt>
    <dgm:pt modelId="{A306E1B0-72BC-4F12-8807-91AFEE2E8B86}" type="pres">
      <dgm:prSet presAssocID="{20BB6586-F9CA-4694-9085-57DDBCAA8F20}"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Question mark"/>
        </a:ext>
      </dgm:extLst>
    </dgm:pt>
    <dgm:pt modelId="{0492AAD5-5E8C-46FA-89C1-CEEFCE86436A}" type="pres">
      <dgm:prSet presAssocID="{20BB6586-F9CA-4694-9085-57DDBCAA8F20}" presName="spaceRect" presStyleCnt="0"/>
      <dgm:spPr/>
    </dgm:pt>
    <dgm:pt modelId="{6EFA640E-3C67-4815-AFD4-D805C7B487C4}" type="pres">
      <dgm:prSet presAssocID="{20BB6586-F9CA-4694-9085-57DDBCAA8F20}" presName="parTx" presStyleLbl="revTx" presStyleIdx="2" presStyleCnt="6">
        <dgm:presLayoutVars>
          <dgm:chMax val="0"/>
          <dgm:chPref val="0"/>
        </dgm:presLayoutVars>
      </dgm:prSet>
      <dgm:spPr/>
    </dgm:pt>
    <dgm:pt modelId="{10769F2B-B0D9-4CE4-B6A4-C4919AA4D1B1}" type="pres">
      <dgm:prSet presAssocID="{633B649F-A5F2-40C3-889C-987D972B80DB}" presName="sibTrans" presStyleCnt="0"/>
      <dgm:spPr/>
    </dgm:pt>
    <dgm:pt modelId="{7614E76F-07EB-442E-99FC-615C1C53060A}" type="pres">
      <dgm:prSet presAssocID="{93F9D15A-89C3-44A8-8E7E-4478FAC77DFE}" presName="compNode" presStyleCnt="0"/>
      <dgm:spPr/>
    </dgm:pt>
    <dgm:pt modelId="{BD50EB95-D922-4983-B69F-91542E67426E}" type="pres">
      <dgm:prSet presAssocID="{93F9D15A-89C3-44A8-8E7E-4478FAC77DFE}" presName="bgRect" presStyleLbl="bgShp" presStyleIdx="3" presStyleCnt="6"/>
      <dgm:spPr/>
    </dgm:pt>
    <dgm:pt modelId="{AD6B24A3-7B3D-4EB8-9D12-114E2FC5A5D4}" type="pres">
      <dgm:prSet presAssocID="{93F9D15A-89C3-44A8-8E7E-4478FAC77DFE}"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Questions"/>
        </a:ext>
      </dgm:extLst>
    </dgm:pt>
    <dgm:pt modelId="{E81BC727-42A6-41CD-BD6B-918739BBC97D}" type="pres">
      <dgm:prSet presAssocID="{93F9D15A-89C3-44A8-8E7E-4478FAC77DFE}" presName="spaceRect" presStyleCnt="0"/>
      <dgm:spPr/>
    </dgm:pt>
    <dgm:pt modelId="{EB470B0C-81D5-408C-85D8-BD27122BA615}" type="pres">
      <dgm:prSet presAssocID="{93F9D15A-89C3-44A8-8E7E-4478FAC77DFE}" presName="parTx" presStyleLbl="revTx" presStyleIdx="3" presStyleCnt="6">
        <dgm:presLayoutVars>
          <dgm:chMax val="0"/>
          <dgm:chPref val="0"/>
        </dgm:presLayoutVars>
      </dgm:prSet>
      <dgm:spPr/>
    </dgm:pt>
    <dgm:pt modelId="{9CBB2184-9016-4CB6-8B26-23D8A52EE0A4}" type="pres">
      <dgm:prSet presAssocID="{1DA0ED92-9D9E-458E-AB4E-FDD26B1F5889}" presName="sibTrans" presStyleCnt="0"/>
      <dgm:spPr/>
    </dgm:pt>
    <dgm:pt modelId="{D49A49B8-E7B4-4E7F-9078-EAE9DCB67CD2}" type="pres">
      <dgm:prSet presAssocID="{56A30407-24ED-469F-ADFF-8C7DBFB0C738}" presName="compNode" presStyleCnt="0"/>
      <dgm:spPr/>
    </dgm:pt>
    <dgm:pt modelId="{8CC35F4B-2476-48C7-B1B3-38DCD985E999}" type="pres">
      <dgm:prSet presAssocID="{56A30407-24ED-469F-ADFF-8C7DBFB0C738}" presName="bgRect" presStyleLbl="bgShp" presStyleIdx="4" presStyleCnt="6"/>
      <dgm:spPr/>
    </dgm:pt>
    <dgm:pt modelId="{86B43270-EDF1-4DBD-BE61-EB8C283C8367}" type="pres">
      <dgm:prSet presAssocID="{56A30407-24ED-469F-ADFF-8C7DBFB0C738}"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isconnected"/>
        </a:ext>
      </dgm:extLst>
    </dgm:pt>
    <dgm:pt modelId="{8DCDA958-F4C0-44F2-8D12-94911985B50E}" type="pres">
      <dgm:prSet presAssocID="{56A30407-24ED-469F-ADFF-8C7DBFB0C738}" presName="spaceRect" presStyleCnt="0"/>
      <dgm:spPr/>
    </dgm:pt>
    <dgm:pt modelId="{CC8A102C-E727-4010-AE01-29073EE6FF39}" type="pres">
      <dgm:prSet presAssocID="{56A30407-24ED-469F-ADFF-8C7DBFB0C738}" presName="parTx" presStyleLbl="revTx" presStyleIdx="4" presStyleCnt="6">
        <dgm:presLayoutVars>
          <dgm:chMax val="0"/>
          <dgm:chPref val="0"/>
        </dgm:presLayoutVars>
      </dgm:prSet>
      <dgm:spPr/>
    </dgm:pt>
    <dgm:pt modelId="{BACD0B2D-5DBA-4AA9-8B5D-0270C0591F8F}" type="pres">
      <dgm:prSet presAssocID="{21AFF128-BFEE-4A65-9B90-1D95315F4C1D}" presName="sibTrans" presStyleCnt="0"/>
      <dgm:spPr/>
    </dgm:pt>
    <dgm:pt modelId="{7654304E-41F9-475B-8A60-54833E737A8B}" type="pres">
      <dgm:prSet presAssocID="{B1E71516-194F-4BB6-A171-9771B487B168}" presName="compNode" presStyleCnt="0"/>
      <dgm:spPr/>
    </dgm:pt>
    <dgm:pt modelId="{A600370C-ABE9-4364-9DB8-F4C80A97555B}" type="pres">
      <dgm:prSet presAssocID="{B1E71516-194F-4BB6-A171-9771B487B168}" presName="bgRect" presStyleLbl="bgShp" presStyleIdx="5" presStyleCnt="6"/>
      <dgm:spPr/>
    </dgm:pt>
    <dgm:pt modelId="{09F7D92F-117A-43BA-BA01-000038C48061}" type="pres">
      <dgm:prSet presAssocID="{B1E71516-194F-4BB6-A171-9771B487B168}"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Transfer"/>
        </a:ext>
      </dgm:extLst>
    </dgm:pt>
    <dgm:pt modelId="{18FE053F-852F-4DD7-8C24-E93580168D91}" type="pres">
      <dgm:prSet presAssocID="{B1E71516-194F-4BB6-A171-9771B487B168}" presName="spaceRect" presStyleCnt="0"/>
      <dgm:spPr/>
    </dgm:pt>
    <dgm:pt modelId="{E2265846-E110-46ED-9E2A-DE79E9DEE508}" type="pres">
      <dgm:prSet presAssocID="{B1E71516-194F-4BB6-A171-9771B487B168}" presName="parTx" presStyleLbl="revTx" presStyleIdx="5" presStyleCnt="6">
        <dgm:presLayoutVars>
          <dgm:chMax val="0"/>
          <dgm:chPref val="0"/>
        </dgm:presLayoutVars>
      </dgm:prSet>
      <dgm:spPr/>
    </dgm:pt>
  </dgm:ptLst>
  <dgm:cxnLst>
    <dgm:cxn modelId="{A8D49C0D-1996-44EC-8BF8-D7C3BB7ACAED}" type="presOf" srcId="{758DB0E0-2055-4450-B9FF-032478DCA71A}" destId="{C260EA11-A876-44EA-86D6-219492915D2E}" srcOrd="0" destOrd="0" presId="urn:microsoft.com/office/officeart/2018/2/layout/IconVerticalSolidList"/>
    <dgm:cxn modelId="{B407632C-5B27-4435-924F-7D6543FEAFA7}" type="presOf" srcId="{20BB6586-F9CA-4694-9085-57DDBCAA8F20}" destId="{6EFA640E-3C67-4815-AFD4-D805C7B487C4}" srcOrd="0" destOrd="0" presId="urn:microsoft.com/office/officeart/2018/2/layout/IconVerticalSolidList"/>
    <dgm:cxn modelId="{B13E7135-A4D0-4355-9800-F752CDF6FBD0}" srcId="{345B6E60-EA4B-4F91-BFBD-49F198AB0E95}" destId="{93F9D15A-89C3-44A8-8E7E-4478FAC77DFE}" srcOrd="3" destOrd="0" parTransId="{3F027D61-8C6B-48CB-9BFB-687881F76FD8}" sibTransId="{1DA0ED92-9D9E-458E-AB4E-FDD26B1F5889}"/>
    <dgm:cxn modelId="{70EDB640-81EB-4C02-86AC-DA3B2E86D2BF}" srcId="{345B6E60-EA4B-4F91-BFBD-49F198AB0E95}" destId="{758DB0E0-2055-4450-B9FF-032478DCA71A}" srcOrd="1" destOrd="0" parTransId="{680C5A64-77BC-4DF7-9775-9E279440039E}" sibTransId="{E280D708-A3D4-4BFC-B02B-184B8FFB6D29}"/>
    <dgm:cxn modelId="{7D95D95B-5446-4916-88F2-E843903AB1C7}" type="presOf" srcId="{56A30407-24ED-469F-ADFF-8C7DBFB0C738}" destId="{CC8A102C-E727-4010-AE01-29073EE6FF39}" srcOrd="0" destOrd="0" presId="urn:microsoft.com/office/officeart/2018/2/layout/IconVerticalSolidList"/>
    <dgm:cxn modelId="{62609744-77B8-4011-982D-8DF94D70121A}" srcId="{345B6E60-EA4B-4F91-BFBD-49F198AB0E95}" destId="{B09BE37F-2C6A-4A95-AD99-9E880577740E}" srcOrd="0" destOrd="0" parTransId="{83DC4FE9-6035-4945-99CB-B38096AF16D3}" sibTransId="{86BAECF1-FEFE-4FA4-8553-A562AB9312C0}"/>
    <dgm:cxn modelId="{DA6BFC6E-67DF-41B6-A186-29C7B3ECDB4D}" srcId="{345B6E60-EA4B-4F91-BFBD-49F198AB0E95}" destId="{20BB6586-F9CA-4694-9085-57DDBCAA8F20}" srcOrd="2" destOrd="0" parTransId="{97118F24-5285-4162-8E27-9164C96616E0}" sibTransId="{633B649F-A5F2-40C3-889C-987D972B80DB}"/>
    <dgm:cxn modelId="{B3327F6F-099E-4EC6-B826-DEE32A926FD2}" srcId="{345B6E60-EA4B-4F91-BFBD-49F198AB0E95}" destId="{B1E71516-194F-4BB6-A171-9771B487B168}" srcOrd="5" destOrd="0" parTransId="{F5BDA60E-BDC3-4BC5-B8E4-DCCF25A11C46}" sibTransId="{8AA7B4FD-F4B0-4695-A354-1E13A94E028C}"/>
    <dgm:cxn modelId="{613B8884-03B4-49F6-9647-1A1B45F5B8A3}" srcId="{345B6E60-EA4B-4F91-BFBD-49F198AB0E95}" destId="{56A30407-24ED-469F-ADFF-8C7DBFB0C738}" srcOrd="4" destOrd="0" parTransId="{3242D98B-489D-4935-AB90-32459A728D40}" sibTransId="{21AFF128-BFEE-4A65-9B90-1D95315F4C1D}"/>
    <dgm:cxn modelId="{76F9569C-85FA-45E6-9175-18566E8D226A}" type="presOf" srcId="{345B6E60-EA4B-4F91-BFBD-49F198AB0E95}" destId="{6E64A47B-4077-4F43-BD78-C23107072925}" srcOrd="0" destOrd="0" presId="urn:microsoft.com/office/officeart/2018/2/layout/IconVerticalSolidList"/>
    <dgm:cxn modelId="{92D809B2-0E33-47BA-B164-2B882015963C}" type="presOf" srcId="{93F9D15A-89C3-44A8-8E7E-4478FAC77DFE}" destId="{EB470B0C-81D5-408C-85D8-BD27122BA615}" srcOrd="0" destOrd="0" presId="urn:microsoft.com/office/officeart/2018/2/layout/IconVerticalSolidList"/>
    <dgm:cxn modelId="{85A944B5-4952-4753-9751-A63B0322DC7C}" type="presOf" srcId="{B09BE37F-2C6A-4A95-AD99-9E880577740E}" destId="{3119928B-F7E8-4B24-9FA5-5C4CC38CB6AA}" srcOrd="0" destOrd="0" presId="urn:microsoft.com/office/officeart/2018/2/layout/IconVerticalSolidList"/>
    <dgm:cxn modelId="{B94310E2-86CD-45D7-B059-99E2AE6A8861}" type="presOf" srcId="{B1E71516-194F-4BB6-A171-9771B487B168}" destId="{E2265846-E110-46ED-9E2A-DE79E9DEE508}" srcOrd="0" destOrd="0" presId="urn:microsoft.com/office/officeart/2018/2/layout/IconVerticalSolidList"/>
    <dgm:cxn modelId="{09C9C628-A842-4D0E-8610-3FDD93D4674C}" type="presParOf" srcId="{6E64A47B-4077-4F43-BD78-C23107072925}" destId="{E340C2F6-0368-4A1D-A908-4E65B8B35FCB}" srcOrd="0" destOrd="0" presId="urn:microsoft.com/office/officeart/2018/2/layout/IconVerticalSolidList"/>
    <dgm:cxn modelId="{69306ED1-69AE-435C-BC9E-6887741E56E6}" type="presParOf" srcId="{E340C2F6-0368-4A1D-A908-4E65B8B35FCB}" destId="{D30D8B55-9025-4F44-8792-CE5BEF5D5724}" srcOrd="0" destOrd="0" presId="urn:microsoft.com/office/officeart/2018/2/layout/IconVerticalSolidList"/>
    <dgm:cxn modelId="{87ED9BA9-2342-4DD2-A451-D62D7AAC3C9B}" type="presParOf" srcId="{E340C2F6-0368-4A1D-A908-4E65B8B35FCB}" destId="{5A9E3318-FA82-4D3E-BE20-11BE0474B4D6}" srcOrd="1" destOrd="0" presId="urn:microsoft.com/office/officeart/2018/2/layout/IconVerticalSolidList"/>
    <dgm:cxn modelId="{A3AA24B0-C921-4D61-962A-C7760B932CD3}" type="presParOf" srcId="{E340C2F6-0368-4A1D-A908-4E65B8B35FCB}" destId="{6A466CDA-6F0C-48C3-A641-3A8648BDF563}" srcOrd="2" destOrd="0" presId="urn:microsoft.com/office/officeart/2018/2/layout/IconVerticalSolidList"/>
    <dgm:cxn modelId="{3482E003-54C8-42DD-8CE4-CA62D73A1AA5}" type="presParOf" srcId="{E340C2F6-0368-4A1D-A908-4E65B8B35FCB}" destId="{3119928B-F7E8-4B24-9FA5-5C4CC38CB6AA}" srcOrd="3" destOrd="0" presId="urn:microsoft.com/office/officeart/2018/2/layout/IconVerticalSolidList"/>
    <dgm:cxn modelId="{CA4D2E82-D00A-4223-BAA6-276EAD04FE1D}" type="presParOf" srcId="{6E64A47B-4077-4F43-BD78-C23107072925}" destId="{6A1AED65-FF89-41CC-94F5-2A30D68BDAC8}" srcOrd="1" destOrd="0" presId="urn:microsoft.com/office/officeart/2018/2/layout/IconVerticalSolidList"/>
    <dgm:cxn modelId="{5AC31464-621F-4444-927D-F3FBE9908BCC}" type="presParOf" srcId="{6E64A47B-4077-4F43-BD78-C23107072925}" destId="{3E690E0C-E170-47C7-B7D0-99F4EF7EA618}" srcOrd="2" destOrd="0" presId="urn:microsoft.com/office/officeart/2018/2/layout/IconVerticalSolidList"/>
    <dgm:cxn modelId="{8E3D602D-A1CE-4CEE-831B-03151976C6A6}" type="presParOf" srcId="{3E690E0C-E170-47C7-B7D0-99F4EF7EA618}" destId="{8DE8FBB6-C969-4B5C-94C8-4352D4A97340}" srcOrd="0" destOrd="0" presId="urn:microsoft.com/office/officeart/2018/2/layout/IconVerticalSolidList"/>
    <dgm:cxn modelId="{51B5A641-AD52-406E-BC17-4E771D04A04A}" type="presParOf" srcId="{3E690E0C-E170-47C7-B7D0-99F4EF7EA618}" destId="{53DDE2BC-E54F-41A1-8A94-61C6C967A457}" srcOrd="1" destOrd="0" presId="urn:microsoft.com/office/officeart/2018/2/layout/IconVerticalSolidList"/>
    <dgm:cxn modelId="{BC386C09-A790-4884-A447-278E12CED202}" type="presParOf" srcId="{3E690E0C-E170-47C7-B7D0-99F4EF7EA618}" destId="{3A359A60-2BD4-46D6-A818-F6B250EA4EC1}" srcOrd="2" destOrd="0" presId="urn:microsoft.com/office/officeart/2018/2/layout/IconVerticalSolidList"/>
    <dgm:cxn modelId="{F0FDFD8E-32C5-4CB5-A665-F0E6FAA92D7E}" type="presParOf" srcId="{3E690E0C-E170-47C7-B7D0-99F4EF7EA618}" destId="{C260EA11-A876-44EA-86D6-219492915D2E}" srcOrd="3" destOrd="0" presId="urn:microsoft.com/office/officeart/2018/2/layout/IconVerticalSolidList"/>
    <dgm:cxn modelId="{2B50ABF2-C6FD-4EA9-9378-A954038ED8FA}" type="presParOf" srcId="{6E64A47B-4077-4F43-BD78-C23107072925}" destId="{012DEBCE-1B4C-46E2-9FDA-BFBE017E4A6B}" srcOrd="3" destOrd="0" presId="urn:microsoft.com/office/officeart/2018/2/layout/IconVerticalSolidList"/>
    <dgm:cxn modelId="{C97F098D-2829-4372-9F79-F93F72022544}" type="presParOf" srcId="{6E64A47B-4077-4F43-BD78-C23107072925}" destId="{752EEF1C-DF47-4751-B404-1C578CED164A}" srcOrd="4" destOrd="0" presId="urn:microsoft.com/office/officeart/2018/2/layout/IconVerticalSolidList"/>
    <dgm:cxn modelId="{44B7C42F-8CE7-4418-95F0-56D02DCECC14}" type="presParOf" srcId="{752EEF1C-DF47-4751-B404-1C578CED164A}" destId="{11B6ABE6-A6F1-49F3-8DAB-BEB2AFCD1F39}" srcOrd="0" destOrd="0" presId="urn:microsoft.com/office/officeart/2018/2/layout/IconVerticalSolidList"/>
    <dgm:cxn modelId="{45335114-E9D3-4643-8DBD-DE453B3F636E}" type="presParOf" srcId="{752EEF1C-DF47-4751-B404-1C578CED164A}" destId="{A306E1B0-72BC-4F12-8807-91AFEE2E8B86}" srcOrd="1" destOrd="0" presId="urn:microsoft.com/office/officeart/2018/2/layout/IconVerticalSolidList"/>
    <dgm:cxn modelId="{2F154C44-1EA4-4152-B80A-56C243BDA43E}" type="presParOf" srcId="{752EEF1C-DF47-4751-B404-1C578CED164A}" destId="{0492AAD5-5E8C-46FA-89C1-CEEFCE86436A}" srcOrd="2" destOrd="0" presId="urn:microsoft.com/office/officeart/2018/2/layout/IconVerticalSolidList"/>
    <dgm:cxn modelId="{A1EFD04A-2B83-4215-89BF-53E0FB3B1967}" type="presParOf" srcId="{752EEF1C-DF47-4751-B404-1C578CED164A}" destId="{6EFA640E-3C67-4815-AFD4-D805C7B487C4}" srcOrd="3" destOrd="0" presId="urn:microsoft.com/office/officeart/2018/2/layout/IconVerticalSolidList"/>
    <dgm:cxn modelId="{55001E48-199A-4247-93AE-AF39800D9483}" type="presParOf" srcId="{6E64A47B-4077-4F43-BD78-C23107072925}" destId="{10769F2B-B0D9-4CE4-B6A4-C4919AA4D1B1}" srcOrd="5" destOrd="0" presId="urn:microsoft.com/office/officeart/2018/2/layout/IconVerticalSolidList"/>
    <dgm:cxn modelId="{8EA2B311-52F7-42B1-BBD5-04645C0E1AC6}" type="presParOf" srcId="{6E64A47B-4077-4F43-BD78-C23107072925}" destId="{7614E76F-07EB-442E-99FC-615C1C53060A}" srcOrd="6" destOrd="0" presId="urn:microsoft.com/office/officeart/2018/2/layout/IconVerticalSolidList"/>
    <dgm:cxn modelId="{267A72B9-21A6-4836-A12A-755CC59B8DAD}" type="presParOf" srcId="{7614E76F-07EB-442E-99FC-615C1C53060A}" destId="{BD50EB95-D922-4983-B69F-91542E67426E}" srcOrd="0" destOrd="0" presId="urn:microsoft.com/office/officeart/2018/2/layout/IconVerticalSolidList"/>
    <dgm:cxn modelId="{E2E3477D-A973-447D-A0AF-B3D9782C35C9}" type="presParOf" srcId="{7614E76F-07EB-442E-99FC-615C1C53060A}" destId="{AD6B24A3-7B3D-4EB8-9D12-114E2FC5A5D4}" srcOrd="1" destOrd="0" presId="urn:microsoft.com/office/officeart/2018/2/layout/IconVerticalSolidList"/>
    <dgm:cxn modelId="{43182B8C-7AF4-4F9C-ACA8-69F21A074C77}" type="presParOf" srcId="{7614E76F-07EB-442E-99FC-615C1C53060A}" destId="{E81BC727-42A6-41CD-BD6B-918739BBC97D}" srcOrd="2" destOrd="0" presId="urn:microsoft.com/office/officeart/2018/2/layout/IconVerticalSolidList"/>
    <dgm:cxn modelId="{EB4F44CB-FD08-473A-8A07-0560188E29F2}" type="presParOf" srcId="{7614E76F-07EB-442E-99FC-615C1C53060A}" destId="{EB470B0C-81D5-408C-85D8-BD27122BA615}" srcOrd="3" destOrd="0" presId="urn:microsoft.com/office/officeart/2018/2/layout/IconVerticalSolidList"/>
    <dgm:cxn modelId="{7D08278B-4BBD-4F0B-9ECB-282670C05415}" type="presParOf" srcId="{6E64A47B-4077-4F43-BD78-C23107072925}" destId="{9CBB2184-9016-4CB6-8B26-23D8A52EE0A4}" srcOrd="7" destOrd="0" presId="urn:microsoft.com/office/officeart/2018/2/layout/IconVerticalSolidList"/>
    <dgm:cxn modelId="{741C62E5-D79E-4A79-8C48-D2FCFDD027C8}" type="presParOf" srcId="{6E64A47B-4077-4F43-BD78-C23107072925}" destId="{D49A49B8-E7B4-4E7F-9078-EAE9DCB67CD2}" srcOrd="8" destOrd="0" presId="urn:microsoft.com/office/officeart/2018/2/layout/IconVerticalSolidList"/>
    <dgm:cxn modelId="{CD059651-0A57-463A-BFE4-C26B11158FC5}" type="presParOf" srcId="{D49A49B8-E7B4-4E7F-9078-EAE9DCB67CD2}" destId="{8CC35F4B-2476-48C7-B1B3-38DCD985E999}" srcOrd="0" destOrd="0" presId="urn:microsoft.com/office/officeart/2018/2/layout/IconVerticalSolidList"/>
    <dgm:cxn modelId="{57300BBA-607F-48F4-9958-25A749500BF1}" type="presParOf" srcId="{D49A49B8-E7B4-4E7F-9078-EAE9DCB67CD2}" destId="{86B43270-EDF1-4DBD-BE61-EB8C283C8367}" srcOrd="1" destOrd="0" presId="urn:microsoft.com/office/officeart/2018/2/layout/IconVerticalSolidList"/>
    <dgm:cxn modelId="{67173FAA-7AEF-4E21-8F29-F3ED2F02DCFE}" type="presParOf" srcId="{D49A49B8-E7B4-4E7F-9078-EAE9DCB67CD2}" destId="{8DCDA958-F4C0-44F2-8D12-94911985B50E}" srcOrd="2" destOrd="0" presId="urn:microsoft.com/office/officeart/2018/2/layout/IconVerticalSolidList"/>
    <dgm:cxn modelId="{AEE1E2B1-7FFE-4C5A-B284-C2717D440780}" type="presParOf" srcId="{D49A49B8-E7B4-4E7F-9078-EAE9DCB67CD2}" destId="{CC8A102C-E727-4010-AE01-29073EE6FF39}" srcOrd="3" destOrd="0" presId="urn:microsoft.com/office/officeart/2018/2/layout/IconVerticalSolidList"/>
    <dgm:cxn modelId="{EE77ACB5-D27F-4A93-9DDF-FD85D00CDC83}" type="presParOf" srcId="{6E64A47B-4077-4F43-BD78-C23107072925}" destId="{BACD0B2D-5DBA-4AA9-8B5D-0270C0591F8F}" srcOrd="9" destOrd="0" presId="urn:microsoft.com/office/officeart/2018/2/layout/IconVerticalSolidList"/>
    <dgm:cxn modelId="{7B2BBA1A-2551-4964-A563-BC3F8FDD9A02}" type="presParOf" srcId="{6E64A47B-4077-4F43-BD78-C23107072925}" destId="{7654304E-41F9-475B-8A60-54833E737A8B}" srcOrd="10" destOrd="0" presId="urn:microsoft.com/office/officeart/2018/2/layout/IconVerticalSolidList"/>
    <dgm:cxn modelId="{F380FEA8-9ADD-4EDC-8661-65BBFCB5D331}" type="presParOf" srcId="{7654304E-41F9-475B-8A60-54833E737A8B}" destId="{A600370C-ABE9-4364-9DB8-F4C80A97555B}" srcOrd="0" destOrd="0" presId="urn:microsoft.com/office/officeart/2018/2/layout/IconVerticalSolidList"/>
    <dgm:cxn modelId="{FDA66D26-3497-471F-B76B-7B9BAE183E2E}" type="presParOf" srcId="{7654304E-41F9-475B-8A60-54833E737A8B}" destId="{09F7D92F-117A-43BA-BA01-000038C48061}" srcOrd="1" destOrd="0" presId="urn:microsoft.com/office/officeart/2018/2/layout/IconVerticalSolidList"/>
    <dgm:cxn modelId="{E4C9745B-D06A-4D55-A254-0F106038D893}" type="presParOf" srcId="{7654304E-41F9-475B-8A60-54833E737A8B}" destId="{18FE053F-852F-4DD7-8C24-E93580168D91}" srcOrd="2" destOrd="0" presId="urn:microsoft.com/office/officeart/2018/2/layout/IconVerticalSolidList"/>
    <dgm:cxn modelId="{B5BDBAEA-8A9E-446C-BDF0-A56D1188CD61}" type="presParOf" srcId="{7654304E-41F9-475B-8A60-54833E737A8B}" destId="{E2265846-E110-46ED-9E2A-DE79E9DEE50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E612CD10-1250-45BD-8D46-E846F097FFEA}" type="doc">
      <dgm:prSet loTypeId="urn:microsoft.com/office/officeart/2018/2/layout/IconVerticalSolidList" loCatId="icon" qsTypeId="urn:microsoft.com/office/officeart/2005/8/quickstyle/simple1" qsCatId="simple" csTypeId="urn:microsoft.com/office/officeart/2018/5/colors/Iconchunking_neutralbg_accent3_2" csCatId="accent3" phldr="1"/>
      <dgm:spPr/>
      <dgm:t>
        <a:bodyPr/>
        <a:lstStyle/>
        <a:p>
          <a:endParaRPr lang="en-US"/>
        </a:p>
      </dgm:t>
    </dgm:pt>
    <dgm:pt modelId="{79F2A7DA-192D-462B-8E17-8FE9AACA81BF}">
      <dgm:prSet/>
      <dgm:spPr/>
      <dgm:t>
        <a:bodyPr/>
        <a:lstStyle/>
        <a:p>
          <a:r>
            <a:rPr lang="en-GB" dirty="0"/>
            <a:t>If you see a question with the command word ‘</a:t>
          </a:r>
          <a:r>
            <a:rPr lang="en-GB" b="1" i="1" dirty="0"/>
            <a:t>Explain</a:t>
          </a:r>
          <a:r>
            <a:rPr lang="en-GB" dirty="0"/>
            <a:t>’.</a:t>
          </a:r>
          <a:endParaRPr lang="en-US" dirty="0"/>
        </a:p>
      </dgm:t>
    </dgm:pt>
    <dgm:pt modelId="{17915C69-FBC1-46C1-879F-D67662B6693C}" type="parTrans" cxnId="{3A1F548C-6A78-404C-8EE9-AB24319A6608}">
      <dgm:prSet/>
      <dgm:spPr/>
      <dgm:t>
        <a:bodyPr/>
        <a:lstStyle/>
        <a:p>
          <a:endParaRPr lang="en-US"/>
        </a:p>
      </dgm:t>
    </dgm:pt>
    <dgm:pt modelId="{83FC4FF0-730E-4C44-B681-C977DDAE3707}" type="sibTrans" cxnId="{3A1F548C-6A78-404C-8EE9-AB24319A6608}">
      <dgm:prSet/>
      <dgm:spPr/>
      <dgm:t>
        <a:bodyPr/>
        <a:lstStyle/>
        <a:p>
          <a:endParaRPr lang="en-US"/>
        </a:p>
      </dgm:t>
    </dgm:pt>
    <dgm:pt modelId="{EE05722B-69B5-46BB-AB41-0C84FAE1251C}">
      <dgm:prSet/>
      <dgm:spPr/>
      <dgm:t>
        <a:bodyPr/>
        <a:lstStyle/>
        <a:p>
          <a:r>
            <a:rPr lang="en-GB" dirty="0"/>
            <a:t>Each question will either be </a:t>
          </a:r>
          <a:r>
            <a:rPr lang="en-GB" b="1" i="1" dirty="0"/>
            <a:t>2 marks </a:t>
          </a:r>
          <a:r>
            <a:rPr lang="en-GB" dirty="0"/>
            <a:t>or </a:t>
          </a:r>
          <a:r>
            <a:rPr lang="en-GB" b="1" i="1" dirty="0"/>
            <a:t>4 marks</a:t>
          </a:r>
          <a:r>
            <a:rPr lang="en-GB" dirty="0"/>
            <a:t>.</a:t>
          </a:r>
          <a:endParaRPr lang="en-US" dirty="0"/>
        </a:p>
      </dgm:t>
    </dgm:pt>
    <dgm:pt modelId="{834B05EC-51BA-458D-BF9D-FAF14BEF30A7}" type="parTrans" cxnId="{4AD284F9-1739-461F-97AE-2CFDD5F66C3A}">
      <dgm:prSet/>
      <dgm:spPr/>
      <dgm:t>
        <a:bodyPr/>
        <a:lstStyle/>
        <a:p>
          <a:endParaRPr lang="en-US"/>
        </a:p>
      </dgm:t>
    </dgm:pt>
    <dgm:pt modelId="{E1DFA284-6F4F-4C52-A1C1-FA8B625B5A2F}" type="sibTrans" cxnId="{4AD284F9-1739-461F-97AE-2CFDD5F66C3A}">
      <dgm:prSet/>
      <dgm:spPr/>
      <dgm:t>
        <a:bodyPr/>
        <a:lstStyle/>
        <a:p>
          <a:endParaRPr lang="en-US"/>
        </a:p>
      </dgm:t>
    </dgm:pt>
    <dgm:pt modelId="{B8CC678D-CDBD-4B0B-AAAA-A3A31D12CE4D}">
      <dgm:prSet/>
      <dgm:spPr/>
      <dgm:t>
        <a:bodyPr/>
        <a:lstStyle/>
        <a:p>
          <a:r>
            <a:rPr lang="en-GB" dirty="0"/>
            <a:t>You get ONE mark for </a:t>
          </a:r>
          <a:r>
            <a:rPr lang="en-GB" b="1" i="1" dirty="0"/>
            <a:t>identifying a point</a:t>
          </a:r>
          <a:r>
            <a:rPr lang="en-GB" dirty="0"/>
            <a:t>.</a:t>
          </a:r>
          <a:endParaRPr lang="en-US" dirty="0"/>
        </a:p>
      </dgm:t>
    </dgm:pt>
    <dgm:pt modelId="{B70E9281-A797-46AB-8585-00CD2DCD865F}" type="parTrans" cxnId="{27854A9E-AC92-4E2B-8A2F-AC115712942E}">
      <dgm:prSet/>
      <dgm:spPr/>
      <dgm:t>
        <a:bodyPr/>
        <a:lstStyle/>
        <a:p>
          <a:endParaRPr lang="en-US"/>
        </a:p>
      </dgm:t>
    </dgm:pt>
    <dgm:pt modelId="{6ABA45A1-DD20-43CB-93F7-1F2BBC380BC9}" type="sibTrans" cxnId="{27854A9E-AC92-4E2B-8A2F-AC115712942E}">
      <dgm:prSet/>
      <dgm:spPr/>
      <dgm:t>
        <a:bodyPr/>
        <a:lstStyle/>
        <a:p>
          <a:endParaRPr lang="en-US"/>
        </a:p>
      </dgm:t>
    </dgm:pt>
    <dgm:pt modelId="{8AD9093E-D7E7-4CA3-80D6-90CAB8DB2FC2}">
      <dgm:prSet/>
      <dgm:spPr/>
      <dgm:t>
        <a:bodyPr/>
        <a:lstStyle/>
        <a:p>
          <a:r>
            <a:rPr lang="en-GB" dirty="0"/>
            <a:t>You get ONE mark </a:t>
          </a:r>
          <a:r>
            <a:rPr lang="en-GB" b="1" i="1" dirty="0"/>
            <a:t>expanding or explaining the point</a:t>
          </a:r>
          <a:r>
            <a:rPr lang="en-GB" dirty="0"/>
            <a:t>.</a:t>
          </a:r>
          <a:endParaRPr lang="en-US" dirty="0"/>
        </a:p>
      </dgm:t>
    </dgm:pt>
    <dgm:pt modelId="{4588B1A6-F706-4F84-9820-A6850A58553C}" type="parTrans" cxnId="{9BB91FFE-8BFD-4F00-B53F-136AC1FD2E68}">
      <dgm:prSet/>
      <dgm:spPr/>
      <dgm:t>
        <a:bodyPr/>
        <a:lstStyle/>
        <a:p>
          <a:endParaRPr lang="en-US"/>
        </a:p>
      </dgm:t>
    </dgm:pt>
    <dgm:pt modelId="{2B38F215-C9B6-415A-82DC-22EB5FCF2B0E}" type="sibTrans" cxnId="{9BB91FFE-8BFD-4F00-B53F-136AC1FD2E68}">
      <dgm:prSet/>
      <dgm:spPr/>
      <dgm:t>
        <a:bodyPr/>
        <a:lstStyle/>
        <a:p>
          <a:endParaRPr lang="en-US"/>
        </a:p>
      </dgm:t>
    </dgm:pt>
    <dgm:pt modelId="{FD330723-4C03-421E-B954-545A47A00D9C}" type="pres">
      <dgm:prSet presAssocID="{E612CD10-1250-45BD-8D46-E846F097FFEA}" presName="root" presStyleCnt="0">
        <dgm:presLayoutVars>
          <dgm:dir/>
          <dgm:resizeHandles val="exact"/>
        </dgm:presLayoutVars>
      </dgm:prSet>
      <dgm:spPr/>
    </dgm:pt>
    <dgm:pt modelId="{B2121E55-566F-47E8-8579-FE5C9AD0FE63}" type="pres">
      <dgm:prSet presAssocID="{79F2A7DA-192D-462B-8E17-8FE9AACA81BF}" presName="compNode" presStyleCnt="0"/>
      <dgm:spPr/>
    </dgm:pt>
    <dgm:pt modelId="{FBD6AA1C-201C-4511-BC43-54C78DBB803B}" type="pres">
      <dgm:prSet presAssocID="{79F2A7DA-192D-462B-8E17-8FE9AACA81BF}" presName="bgRect" presStyleLbl="bgShp" presStyleIdx="0" presStyleCnt="4"/>
      <dgm:spPr/>
    </dgm:pt>
    <dgm:pt modelId="{E2F389D4-C3D9-4C72-A4F6-CB3DDBBEF1B9}" type="pres">
      <dgm:prSet presAssocID="{79F2A7DA-192D-462B-8E17-8FE9AACA81B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ustomer Review"/>
        </a:ext>
      </dgm:extLst>
    </dgm:pt>
    <dgm:pt modelId="{373BCABC-6278-4C4A-8843-413DCC89BD23}" type="pres">
      <dgm:prSet presAssocID="{79F2A7DA-192D-462B-8E17-8FE9AACA81BF}" presName="spaceRect" presStyleCnt="0"/>
      <dgm:spPr/>
    </dgm:pt>
    <dgm:pt modelId="{C3C1F867-6098-419B-9C41-69371BC9DE3D}" type="pres">
      <dgm:prSet presAssocID="{79F2A7DA-192D-462B-8E17-8FE9AACA81BF}" presName="parTx" presStyleLbl="revTx" presStyleIdx="0" presStyleCnt="4">
        <dgm:presLayoutVars>
          <dgm:chMax val="0"/>
          <dgm:chPref val="0"/>
        </dgm:presLayoutVars>
      </dgm:prSet>
      <dgm:spPr/>
    </dgm:pt>
    <dgm:pt modelId="{F959C2DC-C75B-41F3-A91A-9D7815505CB7}" type="pres">
      <dgm:prSet presAssocID="{83FC4FF0-730E-4C44-B681-C977DDAE3707}" presName="sibTrans" presStyleCnt="0"/>
      <dgm:spPr/>
    </dgm:pt>
    <dgm:pt modelId="{5DF1BCC6-98E5-41F0-AB74-DB5C9DBB2A61}" type="pres">
      <dgm:prSet presAssocID="{EE05722B-69B5-46BB-AB41-0C84FAE1251C}" presName="compNode" presStyleCnt="0"/>
      <dgm:spPr/>
    </dgm:pt>
    <dgm:pt modelId="{A9ABDDEB-6ABD-40F3-AA0E-5B135972054E}" type="pres">
      <dgm:prSet presAssocID="{EE05722B-69B5-46BB-AB41-0C84FAE1251C}" presName="bgRect" presStyleLbl="bgShp" presStyleIdx="1" presStyleCnt="4"/>
      <dgm:spPr/>
    </dgm:pt>
    <dgm:pt modelId="{C00B29BC-19B3-4188-BB21-7498BB15CC2F}" type="pres">
      <dgm:prSet presAssocID="{EE05722B-69B5-46BB-AB41-0C84FAE1251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Question mark"/>
        </a:ext>
      </dgm:extLst>
    </dgm:pt>
    <dgm:pt modelId="{EE21F936-E575-4217-9388-F843656D2A8A}" type="pres">
      <dgm:prSet presAssocID="{EE05722B-69B5-46BB-AB41-0C84FAE1251C}" presName="spaceRect" presStyleCnt="0"/>
      <dgm:spPr/>
    </dgm:pt>
    <dgm:pt modelId="{BB250604-35A4-48DF-AAE9-B2BA1B29D2E0}" type="pres">
      <dgm:prSet presAssocID="{EE05722B-69B5-46BB-AB41-0C84FAE1251C}" presName="parTx" presStyleLbl="revTx" presStyleIdx="1" presStyleCnt="4">
        <dgm:presLayoutVars>
          <dgm:chMax val="0"/>
          <dgm:chPref val="0"/>
        </dgm:presLayoutVars>
      </dgm:prSet>
      <dgm:spPr/>
    </dgm:pt>
    <dgm:pt modelId="{14222896-1501-462E-83BC-15BD0BDB5C56}" type="pres">
      <dgm:prSet presAssocID="{E1DFA284-6F4F-4C52-A1C1-FA8B625B5A2F}" presName="sibTrans" presStyleCnt="0"/>
      <dgm:spPr/>
    </dgm:pt>
    <dgm:pt modelId="{0474730F-568E-4DFE-ACA2-D180A4C058CD}" type="pres">
      <dgm:prSet presAssocID="{B8CC678D-CDBD-4B0B-AAAA-A3A31D12CE4D}" presName="compNode" presStyleCnt="0"/>
      <dgm:spPr/>
    </dgm:pt>
    <dgm:pt modelId="{FF1B4D68-E624-4A92-B83E-DDAB4D9C04B4}" type="pres">
      <dgm:prSet presAssocID="{B8CC678D-CDBD-4B0B-AAAA-A3A31D12CE4D}" presName="bgRect" presStyleLbl="bgShp" presStyleIdx="2" presStyleCnt="4"/>
      <dgm:spPr/>
    </dgm:pt>
    <dgm:pt modelId="{6449C579-38E8-4FD8-92BA-024EC23E07E8}" type="pres">
      <dgm:prSet presAssocID="{B8CC678D-CDBD-4B0B-AAAA-A3A31D12CE4D}"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arget"/>
        </a:ext>
      </dgm:extLst>
    </dgm:pt>
    <dgm:pt modelId="{C0E5A53D-7692-4BB1-9459-B336866E5B74}" type="pres">
      <dgm:prSet presAssocID="{B8CC678D-CDBD-4B0B-AAAA-A3A31D12CE4D}" presName="spaceRect" presStyleCnt="0"/>
      <dgm:spPr/>
    </dgm:pt>
    <dgm:pt modelId="{7DDF8FE6-7803-42B5-B609-041B5963CD19}" type="pres">
      <dgm:prSet presAssocID="{B8CC678D-CDBD-4B0B-AAAA-A3A31D12CE4D}" presName="parTx" presStyleLbl="revTx" presStyleIdx="2" presStyleCnt="4">
        <dgm:presLayoutVars>
          <dgm:chMax val="0"/>
          <dgm:chPref val="0"/>
        </dgm:presLayoutVars>
      </dgm:prSet>
      <dgm:spPr/>
    </dgm:pt>
    <dgm:pt modelId="{FF93AAD6-DC7F-47BC-8E28-66BC3FFE9F9A}" type="pres">
      <dgm:prSet presAssocID="{6ABA45A1-DD20-43CB-93F7-1F2BBC380BC9}" presName="sibTrans" presStyleCnt="0"/>
      <dgm:spPr/>
    </dgm:pt>
    <dgm:pt modelId="{DF522CDC-9509-4380-A146-5737C60AD1E8}" type="pres">
      <dgm:prSet presAssocID="{8AD9093E-D7E7-4CA3-80D6-90CAB8DB2FC2}" presName="compNode" presStyleCnt="0"/>
      <dgm:spPr/>
    </dgm:pt>
    <dgm:pt modelId="{71E52044-1EA9-4F5D-9F64-16DE6D82483A}" type="pres">
      <dgm:prSet presAssocID="{8AD9093E-D7E7-4CA3-80D6-90CAB8DB2FC2}" presName="bgRect" presStyleLbl="bgShp" presStyleIdx="3" presStyleCnt="4"/>
      <dgm:spPr/>
    </dgm:pt>
    <dgm:pt modelId="{F8143043-B97A-4E0B-A7A1-07092B2D9CFE}" type="pres">
      <dgm:prSet presAssocID="{8AD9093E-D7E7-4CA3-80D6-90CAB8DB2FC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redit card"/>
        </a:ext>
      </dgm:extLst>
    </dgm:pt>
    <dgm:pt modelId="{B781C144-882B-422D-A4FF-A67F0F08C91A}" type="pres">
      <dgm:prSet presAssocID="{8AD9093E-D7E7-4CA3-80D6-90CAB8DB2FC2}" presName="spaceRect" presStyleCnt="0"/>
      <dgm:spPr/>
    </dgm:pt>
    <dgm:pt modelId="{DE5120F3-753A-4FEA-9C09-BFB179195570}" type="pres">
      <dgm:prSet presAssocID="{8AD9093E-D7E7-4CA3-80D6-90CAB8DB2FC2}" presName="parTx" presStyleLbl="revTx" presStyleIdx="3" presStyleCnt="4">
        <dgm:presLayoutVars>
          <dgm:chMax val="0"/>
          <dgm:chPref val="0"/>
        </dgm:presLayoutVars>
      </dgm:prSet>
      <dgm:spPr/>
    </dgm:pt>
  </dgm:ptLst>
  <dgm:cxnLst>
    <dgm:cxn modelId="{AC57E84E-AB12-49C0-9954-3C4B5859239E}" type="presOf" srcId="{79F2A7DA-192D-462B-8E17-8FE9AACA81BF}" destId="{C3C1F867-6098-419B-9C41-69371BC9DE3D}" srcOrd="0" destOrd="0" presId="urn:microsoft.com/office/officeart/2018/2/layout/IconVerticalSolidList"/>
    <dgm:cxn modelId="{8DA64683-1D50-413B-8F53-CDA63AEAD670}" type="presOf" srcId="{E612CD10-1250-45BD-8D46-E846F097FFEA}" destId="{FD330723-4C03-421E-B954-545A47A00D9C}" srcOrd="0" destOrd="0" presId="urn:microsoft.com/office/officeart/2018/2/layout/IconVerticalSolidList"/>
    <dgm:cxn modelId="{3A1F548C-6A78-404C-8EE9-AB24319A6608}" srcId="{E612CD10-1250-45BD-8D46-E846F097FFEA}" destId="{79F2A7DA-192D-462B-8E17-8FE9AACA81BF}" srcOrd="0" destOrd="0" parTransId="{17915C69-FBC1-46C1-879F-D67662B6693C}" sibTransId="{83FC4FF0-730E-4C44-B681-C977DDAE3707}"/>
    <dgm:cxn modelId="{27854A9E-AC92-4E2B-8A2F-AC115712942E}" srcId="{E612CD10-1250-45BD-8D46-E846F097FFEA}" destId="{B8CC678D-CDBD-4B0B-AAAA-A3A31D12CE4D}" srcOrd="2" destOrd="0" parTransId="{B70E9281-A797-46AB-8585-00CD2DCD865F}" sibTransId="{6ABA45A1-DD20-43CB-93F7-1F2BBC380BC9}"/>
    <dgm:cxn modelId="{29EE1FA7-E71B-4C99-9107-6D791A894090}" type="presOf" srcId="{EE05722B-69B5-46BB-AB41-0C84FAE1251C}" destId="{BB250604-35A4-48DF-AAE9-B2BA1B29D2E0}" srcOrd="0" destOrd="0" presId="urn:microsoft.com/office/officeart/2018/2/layout/IconVerticalSolidList"/>
    <dgm:cxn modelId="{2D6A56CB-02E7-49D3-8F3E-3B22A2C4208C}" type="presOf" srcId="{8AD9093E-D7E7-4CA3-80D6-90CAB8DB2FC2}" destId="{DE5120F3-753A-4FEA-9C09-BFB179195570}" srcOrd="0" destOrd="0" presId="urn:microsoft.com/office/officeart/2018/2/layout/IconVerticalSolidList"/>
    <dgm:cxn modelId="{868143ED-78BE-411C-BEB7-88CDDB755B78}" type="presOf" srcId="{B8CC678D-CDBD-4B0B-AAAA-A3A31D12CE4D}" destId="{7DDF8FE6-7803-42B5-B609-041B5963CD19}" srcOrd="0" destOrd="0" presId="urn:microsoft.com/office/officeart/2018/2/layout/IconVerticalSolidList"/>
    <dgm:cxn modelId="{4AD284F9-1739-461F-97AE-2CFDD5F66C3A}" srcId="{E612CD10-1250-45BD-8D46-E846F097FFEA}" destId="{EE05722B-69B5-46BB-AB41-0C84FAE1251C}" srcOrd="1" destOrd="0" parTransId="{834B05EC-51BA-458D-BF9D-FAF14BEF30A7}" sibTransId="{E1DFA284-6F4F-4C52-A1C1-FA8B625B5A2F}"/>
    <dgm:cxn modelId="{9BB91FFE-8BFD-4F00-B53F-136AC1FD2E68}" srcId="{E612CD10-1250-45BD-8D46-E846F097FFEA}" destId="{8AD9093E-D7E7-4CA3-80D6-90CAB8DB2FC2}" srcOrd="3" destOrd="0" parTransId="{4588B1A6-F706-4F84-9820-A6850A58553C}" sibTransId="{2B38F215-C9B6-415A-82DC-22EB5FCF2B0E}"/>
    <dgm:cxn modelId="{CDFBE0A8-E4BE-4D92-869A-0D9BDA56DDC8}" type="presParOf" srcId="{FD330723-4C03-421E-B954-545A47A00D9C}" destId="{B2121E55-566F-47E8-8579-FE5C9AD0FE63}" srcOrd="0" destOrd="0" presId="urn:microsoft.com/office/officeart/2018/2/layout/IconVerticalSolidList"/>
    <dgm:cxn modelId="{5B18F057-5174-4699-BB60-ADEE9C279362}" type="presParOf" srcId="{B2121E55-566F-47E8-8579-FE5C9AD0FE63}" destId="{FBD6AA1C-201C-4511-BC43-54C78DBB803B}" srcOrd="0" destOrd="0" presId="urn:microsoft.com/office/officeart/2018/2/layout/IconVerticalSolidList"/>
    <dgm:cxn modelId="{96035827-1FF0-428E-85D7-04F117B43320}" type="presParOf" srcId="{B2121E55-566F-47E8-8579-FE5C9AD0FE63}" destId="{E2F389D4-C3D9-4C72-A4F6-CB3DDBBEF1B9}" srcOrd="1" destOrd="0" presId="urn:microsoft.com/office/officeart/2018/2/layout/IconVerticalSolidList"/>
    <dgm:cxn modelId="{DCA526AB-D315-4958-AFA4-F966D3788A28}" type="presParOf" srcId="{B2121E55-566F-47E8-8579-FE5C9AD0FE63}" destId="{373BCABC-6278-4C4A-8843-413DCC89BD23}" srcOrd="2" destOrd="0" presId="urn:microsoft.com/office/officeart/2018/2/layout/IconVerticalSolidList"/>
    <dgm:cxn modelId="{0B8E5AD8-D370-45AC-8385-441880FD59EC}" type="presParOf" srcId="{B2121E55-566F-47E8-8579-FE5C9AD0FE63}" destId="{C3C1F867-6098-419B-9C41-69371BC9DE3D}" srcOrd="3" destOrd="0" presId="urn:microsoft.com/office/officeart/2018/2/layout/IconVerticalSolidList"/>
    <dgm:cxn modelId="{28420D59-7894-4D64-AB17-954512607395}" type="presParOf" srcId="{FD330723-4C03-421E-B954-545A47A00D9C}" destId="{F959C2DC-C75B-41F3-A91A-9D7815505CB7}" srcOrd="1" destOrd="0" presId="urn:microsoft.com/office/officeart/2018/2/layout/IconVerticalSolidList"/>
    <dgm:cxn modelId="{FBED38E9-9520-41AC-9E71-F323055D9AF4}" type="presParOf" srcId="{FD330723-4C03-421E-B954-545A47A00D9C}" destId="{5DF1BCC6-98E5-41F0-AB74-DB5C9DBB2A61}" srcOrd="2" destOrd="0" presId="urn:microsoft.com/office/officeart/2018/2/layout/IconVerticalSolidList"/>
    <dgm:cxn modelId="{42265CDD-36A9-4E67-B9CE-D490A5020B30}" type="presParOf" srcId="{5DF1BCC6-98E5-41F0-AB74-DB5C9DBB2A61}" destId="{A9ABDDEB-6ABD-40F3-AA0E-5B135972054E}" srcOrd="0" destOrd="0" presId="urn:microsoft.com/office/officeart/2018/2/layout/IconVerticalSolidList"/>
    <dgm:cxn modelId="{BF57E7CE-C4B2-4B5E-81C1-2564C288958C}" type="presParOf" srcId="{5DF1BCC6-98E5-41F0-AB74-DB5C9DBB2A61}" destId="{C00B29BC-19B3-4188-BB21-7498BB15CC2F}" srcOrd="1" destOrd="0" presId="urn:microsoft.com/office/officeart/2018/2/layout/IconVerticalSolidList"/>
    <dgm:cxn modelId="{150E951A-A4C8-4D4D-B83D-874254270551}" type="presParOf" srcId="{5DF1BCC6-98E5-41F0-AB74-DB5C9DBB2A61}" destId="{EE21F936-E575-4217-9388-F843656D2A8A}" srcOrd="2" destOrd="0" presId="urn:microsoft.com/office/officeart/2018/2/layout/IconVerticalSolidList"/>
    <dgm:cxn modelId="{F60E2AF5-5AC5-4477-9B0D-BBCFBAA6C357}" type="presParOf" srcId="{5DF1BCC6-98E5-41F0-AB74-DB5C9DBB2A61}" destId="{BB250604-35A4-48DF-AAE9-B2BA1B29D2E0}" srcOrd="3" destOrd="0" presId="urn:microsoft.com/office/officeart/2018/2/layout/IconVerticalSolidList"/>
    <dgm:cxn modelId="{0C6E7DFB-9379-4BD3-BD6A-A7EB069A5A13}" type="presParOf" srcId="{FD330723-4C03-421E-B954-545A47A00D9C}" destId="{14222896-1501-462E-83BC-15BD0BDB5C56}" srcOrd="3" destOrd="0" presId="urn:microsoft.com/office/officeart/2018/2/layout/IconVerticalSolidList"/>
    <dgm:cxn modelId="{40046F03-836E-4079-8726-EC612425CD7E}" type="presParOf" srcId="{FD330723-4C03-421E-B954-545A47A00D9C}" destId="{0474730F-568E-4DFE-ACA2-D180A4C058CD}" srcOrd="4" destOrd="0" presId="urn:microsoft.com/office/officeart/2018/2/layout/IconVerticalSolidList"/>
    <dgm:cxn modelId="{CEAF4EFB-A281-4598-8FAE-D697A7DEA24A}" type="presParOf" srcId="{0474730F-568E-4DFE-ACA2-D180A4C058CD}" destId="{FF1B4D68-E624-4A92-B83E-DDAB4D9C04B4}" srcOrd="0" destOrd="0" presId="urn:microsoft.com/office/officeart/2018/2/layout/IconVerticalSolidList"/>
    <dgm:cxn modelId="{04864843-5550-4311-B0E6-AA47B17DDC79}" type="presParOf" srcId="{0474730F-568E-4DFE-ACA2-D180A4C058CD}" destId="{6449C579-38E8-4FD8-92BA-024EC23E07E8}" srcOrd="1" destOrd="0" presId="urn:microsoft.com/office/officeart/2018/2/layout/IconVerticalSolidList"/>
    <dgm:cxn modelId="{794078FE-3964-48E9-A3C5-4765060BA128}" type="presParOf" srcId="{0474730F-568E-4DFE-ACA2-D180A4C058CD}" destId="{C0E5A53D-7692-4BB1-9459-B336866E5B74}" srcOrd="2" destOrd="0" presId="urn:microsoft.com/office/officeart/2018/2/layout/IconVerticalSolidList"/>
    <dgm:cxn modelId="{06A2A2AB-A343-49F7-9BE5-8D7FC7C609D9}" type="presParOf" srcId="{0474730F-568E-4DFE-ACA2-D180A4C058CD}" destId="{7DDF8FE6-7803-42B5-B609-041B5963CD19}" srcOrd="3" destOrd="0" presId="urn:microsoft.com/office/officeart/2018/2/layout/IconVerticalSolidList"/>
    <dgm:cxn modelId="{96D112B0-0A8B-4A1C-AB94-76E21B2667B9}" type="presParOf" srcId="{FD330723-4C03-421E-B954-545A47A00D9C}" destId="{FF93AAD6-DC7F-47BC-8E28-66BC3FFE9F9A}" srcOrd="5" destOrd="0" presId="urn:microsoft.com/office/officeart/2018/2/layout/IconVerticalSolidList"/>
    <dgm:cxn modelId="{8027D661-6BA3-4E29-8936-1A28E58A7240}" type="presParOf" srcId="{FD330723-4C03-421E-B954-545A47A00D9C}" destId="{DF522CDC-9509-4380-A146-5737C60AD1E8}" srcOrd="6" destOrd="0" presId="urn:microsoft.com/office/officeart/2018/2/layout/IconVerticalSolidList"/>
    <dgm:cxn modelId="{E28E7D88-2A41-4DD4-84E3-B141608627E5}" type="presParOf" srcId="{DF522CDC-9509-4380-A146-5737C60AD1E8}" destId="{71E52044-1EA9-4F5D-9F64-16DE6D82483A}" srcOrd="0" destOrd="0" presId="urn:microsoft.com/office/officeart/2018/2/layout/IconVerticalSolidList"/>
    <dgm:cxn modelId="{24DB7ECA-9364-4DD0-9375-1A8D9A5A75AB}" type="presParOf" srcId="{DF522CDC-9509-4380-A146-5737C60AD1E8}" destId="{F8143043-B97A-4E0B-A7A1-07092B2D9CFE}" srcOrd="1" destOrd="0" presId="urn:microsoft.com/office/officeart/2018/2/layout/IconVerticalSolidList"/>
    <dgm:cxn modelId="{A2C3D926-9E48-4AB6-AB51-71F576B96BD9}" type="presParOf" srcId="{DF522CDC-9509-4380-A146-5737C60AD1E8}" destId="{B781C144-882B-422D-A4FF-A67F0F08C91A}" srcOrd="2" destOrd="0" presId="urn:microsoft.com/office/officeart/2018/2/layout/IconVerticalSolidList"/>
    <dgm:cxn modelId="{4DFB2CB0-5A64-415D-B0BE-E5A002EECCF8}" type="presParOf" srcId="{DF522CDC-9509-4380-A146-5737C60AD1E8}" destId="{DE5120F3-753A-4FEA-9C09-BFB17919557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23AB06BE-D44F-4F25-BF09-CA2084923138}"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8A1A6189-2D5D-476C-BB3B-F3A568875FD1}">
      <dgm:prSet/>
      <dgm:spPr/>
      <dgm:t>
        <a:bodyPr/>
        <a:lstStyle/>
        <a:p>
          <a:r>
            <a:rPr lang="en-GB" dirty="0"/>
            <a:t>Here you need to have several points that are </a:t>
          </a:r>
          <a:r>
            <a:rPr lang="en-GB" b="1" i="1" dirty="0"/>
            <a:t>LINKED</a:t>
          </a:r>
          <a:r>
            <a:rPr lang="en-GB" dirty="0"/>
            <a:t>.</a:t>
          </a:r>
          <a:endParaRPr lang="en-US" dirty="0"/>
        </a:p>
      </dgm:t>
    </dgm:pt>
    <dgm:pt modelId="{C8D8D06A-B88B-461B-A4E6-0FA815A6CEA6}" type="parTrans" cxnId="{7DD5499B-C876-4AF8-81B8-A45648D2DC3C}">
      <dgm:prSet/>
      <dgm:spPr/>
      <dgm:t>
        <a:bodyPr/>
        <a:lstStyle/>
        <a:p>
          <a:endParaRPr lang="en-US"/>
        </a:p>
      </dgm:t>
    </dgm:pt>
    <dgm:pt modelId="{9705298B-E2C3-4A73-865D-31F93A79E3CD}" type="sibTrans" cxnId="{7DD5499B-C876-4AF8-81B8-A45648D2DC3C}">
      <dgm:prSet/>
      <dgm:spPr/>
      <dgm:t>
        <a:bodyPr/>
        <a:lstStyle/>
        <a:p>
          <a:endParaRPr lang="en-US"/>
        </a:p>
      </dgm:t>
    </dgm:pt>
    <dgm:pt modelId="{62F6B434-DB13-4862-B840-6042EB5EB62A}">
      <dgm:prSet/>
      <dgm:spPr/>
      <dgm:t>
        <a:bodyPr/>
        <a:lstStyle/>
        <a:p>
          <a:r>
            <a:rPr lang="en-GB" dirty="0"/>
            <a:t>They need to be linked by </a:t>
          </a:r>
          <a:r>
            <a:rPr lang="en-GB" b="1" i="1" dirty="0"/>
            <a:t>joining words</a:t>
          </a:r>
          <a:r>
            <a:rPr lang="en-GB" dirty="0"/>
            <a:t>.</a:t>
          </a:r>
          <a:endParaRPr lang="en-US" dirty="0"/>
        </a:p>
      </dgm:t>
    </dgm:pt>
    <dgm:pt modelId="{3D33F6D1-3FFB-4C35-BBA9-6CC670AD3612}" type="parTrans" cxnId="{7D058959-CD05-441C-9253-7E4BF0124253}">
      <dgm:prSet/>
      <dgm:spPr/>
      <dgm:t>
        <a:bodyPr/>
        <a:lstStyle/>
        <a:p>
          <a:endParaRPr lang="en-US"/>
        </a:p>
      </dgm:t>
    </dgm:pt>
    <dgm:pt modelId="{921AAA99-1041-485E-9BFF-8EBF5B3C483F}" type="sibTrans" cxnId="{7D058959-CD05-441C-9253-7E4BF0124253}">
      <dgm:prSet/>
      <dgm:spPr/>
      <dgm:t>
        <a:bodyPr/>
        <a:lstStyle/>
        <a:p>
          <a:endParaRPr lang="en-US"/>
        </a:p>
      </dgm:t>
    </dgm:pt>
    <dgm:pt modelId="{13A3075A-03D0-4D9C-A7D6-9EFE96C1AD7B}">
      <dgm:prSet/>
      <dgm:spPr/>
      <dgm:t>
        <a:bodyPr/>
        <a:lstStyle/>
        <a:p>
          <a:r>
            <a:rPr lang="en-GB"/>
            <a:t>Joining words could be “and”, “because”, “therefore”, “either”, “allowing” etc.</a:t>
          </a:r>
          <a:endParaRPr lang="en-US"/>
        </a:p>
      </dgm:t>
    </dgm:pt>
    <dgm:pt modelId="{675D5F1C-2A21-47B1-A4C5-8DB6F3106FC3}" type="parTrans" cxnId="{9036431C-1DAE-46DB-873A-F3AD15AB9143}">
      <dgm:prSet/>
      <dgm:spPr/>
      <dgm:t>
        <a:bodyPr/>
        <a:lstStyle/>
        <a:p>
          <a:endParaRPr lang="en-US"/>
        </a:p>
      </dgm:t>
    </dgm:pt>
    <dgm:pt modelId="{431B2721-E039-4E50-A0B9-DA055AAC4F7E}" type="sibTrans" cxnId="{9036431C-1DAE-46DB-873A-F3AD15AB9143}">
      <dgm:prSet/>
      <dgm:spPr/>
      <dgm:t>
        <a:bodyPr/>
        <a:lstStyle/>
        <a:p>
          <a:endParaRPr lang="en-US"/>
        </a:p>
      </dgm:t>
    </dgm:pt>
    <dgm:pt modelId="{03B19905-EFB3-4AE8-A4C3-6ADC70060E93}" type="pres">
      <dgm:prSet presAssocID="{23AB06BE-D44F-4F25-BF09-CA2084923138}" presName="root" presStyleCnt="0">
        <dgm:presLayoutVars>
          <dgm:dir/>
          <dgm:resizeHandles val="exact"/>
        </dgm:presLayoutVars>
      </dgm:prSet>
      <dgm:spPr/>
    </dgm:pt>
    <dgm:pt modelId="{BA71CA7E-EEA1-4865-A7AD-A89D8AF8C7E8}" type="pres">
      <dgm:prSet presAssocID="{8A1A6189-2D5D-476C-BB3B-F3A568875FD1}" presName="compNode" presStyleCnt="0"/>
      <dgm:spPr/>
    </dgm:pt>
    <dgm:pt modelId="{B8DFF602-F4C3-4D3E-A3D4-0F88CE77FEB1}" type="pres">
      <dgm:prSet presAssocID="{8A1A6189-2D5D-476C-BB3B-F3A568875FD1}" presName="bgRect" presStyleLbl="bgShp" presStyleIdx="0" presStyleCnt="3"/>
      <dgm:spPr/>
    </dgm:pt>
    <dgm:pt modelId="{41AA3260-211B-4754-AF58-E64771B4C7E9}" type="pres">
      <dgm:prSet presAssocID="{8A1A6189-2D5D-476C-BB3B-F3A568875FD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ilter"/>
        </a:ext>
      </dgm:extLst>
    </dgm:pt>
    <dgm:pt modelId="{3E58703C-6F41-46DC-8BA1-04DB3FD1DF6E}" type="pres">
      <dgm:prSet presAssocID="{8A1A6189-2D5D-476C-BB3B-F3A568875FD1}" presName="spaceRect" presStyleCnt="0"/>
      <dgm:spPr/>
    </dgm:pt>
    <dgm:pt modelId="{BCB021F7-5C80-4953-A88E-5BD8374E4C64}" type="pres">
      <dgm:prSet presAssocID="{8A1A6189-2D5D-476C-BB3B-F3A568875FD1}" presName="parTx" presStyleLbl="revTx" presStyleIdx="0" presStyleCnt="3">
        <dgm:presLayoutVars>
          <dgm:chMax val="0"/>
          <dgm:chPref val="0"/>
        </dgm:presLayoutVars>
      </dgm:prSet>
      <dgm:spPr/>
    </dgm:pt>
    <dgm:pt modelId="{185EB2C8-5F29-4527-82A2-D6E3AA992B0F}" type="pres">
      <dgm:prSet presAssocID="{9705298B-E2C3-4A73-865D-31F93A79E3CD}" presName="sibTrans" presStyleCnt="0"/>
      <dgm:spPr/>
    </dgm:pt>
    <dgm:pt modelId="{2C9B1731-D4FF-4B06-A75D-0B88B09DD045}" type="pres">
      <dgm:prSet presAssocID="{62F6B434-DB13-4862-B840-6042EB5EB62A}" presName="compNode" presStyleCnt="0"/>
      <dgm:spPr/>
    </dgm:pt>
    <dgm:pt modelId="{326AFC34-942D-4CB9-845D-47EDF916FB6C}" type="pres">
      <dgm:prSet presAssocID="{62F6B434-DB13-4862-B840-6042EB5EB62A}" presName="bgRect" presStyleLbl="bgShp" presStyleIdx="1" presStyleCnt="3"/>
      <dgm:spPr/>
    </dgm:pt>
    <dgm:pt modelId="{B1980993-0D70-41DF-9A3B-09B72D1122B4}" type="pres">
      <dgm:prSet presAssocID="{62F6B434-DB13-4862-B840-6042EB5EB62A}"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ocument"/>
        </a:ext>
      </dgm:extLst>
    </dgm:pt>
    <dgm:pt modelId="{6C472BF4-89DA-4B9E-9284-3CE3C91AABD7}" type="pres">
      <dgm:prSet presAssocID="{62F6B434-DB13-4862-B840-6042EB5EB62A}" presName="spaceRect" presStyleCnt="0"/>
      <dgm:spPr/>
    </dgm:pt>
    <dgm:pt modelId="{FD12AB22-639E-4EDF-9049-8097E457D0B3}" type="pres">
      <dgm:prSet presAssocID="{62F6B434-DB13-4862-B840-6042EB5EB62A}" presName="parTx" presStyleLbl="revTx" presStyleIdx="1" presStyleCnt="3">
        <dgm:presLayoutVars>
          <dgm:chMax val="0"/>
          <dgm:chPref val="0"/>
        </dgm:presLayoutVars>
      </dgm:prSet>
      <dgm:spPr/>
    </dgm:pt>
    <dgm:pt modelId="{50A37C7E-E642-479E-B0FB-F6BE4EBC0730}" type="pres">
      <dgm:prSet presAssocID="{921AAA99-1041-485E-9BFF-8EBF5B3C483F}" presName="sibTrans" presStyleCnt="0"/>
      <dgm:spPr/>
    </dgm:pt>
    <dgm:pt modelId="{ACC2E391-AC49-415D-AE17-0CC6490A30A5}" type="pres">
      <dgm:prSet presAssocID="{13A3075A-03D0-4D9C-A7D6-9EFE96C1AD7B}" presName="compNode" presStyleCnt="0"/>
      <dgm:spPr/>
    </dgm:pt>
    <dgm:pt modelId="{9C42A466-6E31-4918-BB5C-1784BCC34CD2}" type="pres">
      <dgm:prSet presAssocID="{13A3075A-03D0-4D9C-A7D6-9EFE96C1AD7B}" presName="bgRect" presStyleLbl="bgShp" presStyleIdx="2" presStyleCnt="3"/>
      <dgm:spPr/>
    </dgm:pt>
    <dgm:pt modelId="{2E5314D8-09BD-4327-A5DA-080096B2FB24}" type="pres">
      <dgm:prSet presAssocID="{13A3075A-03D0-4D9C-A7D6-9EFE96C1AD7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topwatch"/>
        </a:ext>
      </dgm:extLst>
    </dgm:pt>
    <dgm:pt modelId="{E41A2685-181C-473E-B096-A288087CBA3A}" type="pres">
      <dgm:prSet presAssocID="{13A3075A-03D0-4D9C-A7D6-9EFE96C1AD7B}" presName="spaceRect" presStyleCnt="0"/>
      <dgm:spPr/>
    </dgm:pt>
    <dgm:pt modelId="{04C68B32-BF10-48FC-8D97-1CACBD974BE7}" type="pres">
      <dgm:prSet presAssocID="{13A3075A-03D0-4D9C-A7D6-9EFE96C1AD7B}" presName="parTx" presStyleLbl="revTx" presStyleIdx="2" presStyleCnt="3">
        <dgm:presLayoutVars>
          <dgm:chMax val="0"/>
          <dgm:chPref val="0"/>
        </dgm:presLayoutVars>
      </dgm:prSet>
      <dgm:spPr/>
    </dgm:pt>
  </dgm:ptLst>
  <dgm:cxnLst>
    <dgm:cxn modelId="{9036431C-1DAE-46DB-873A-F3AD15AB9143}" srcId="{23AB06BE-D44F-4F25-BF09-CA2084923138}" destId="{13A3075A-03D0-4D9C-A7D6-9EFE96C1AD7B}" srcOrd="2" destOrd="0" parTransId="{675D5F1C-2A21-47B1-A4C5-8DB6F3106FC3}" sibTransId="{431B2721-E039-4E50-A0B9-DA055AAC4F7E}"/>
    <dgm:cxn modelId="{D23C482A-724F-4895-A711-3FCD22074871}" type="presOf" srcId="{8A1A6189-2D5D-476C-BB3B-F3A568875FD1}" destId="{BCB021F7-5C80-4953-A88E-5BD8374E4C64}" srcOrd="0" destOrd="0" presId="urn:microsoft.com/office/officeart/2018/2/layout/IconVerticalSolidList"/>
    <dgm:cxn modelId="{A9D9FC2D-2DB3-41D6-B7C5-6A4F94003540}" type="presOf" srcId="{23AB06BE-D44F-4F25-BF09-CA2084923138}" destId="{03B19905-EFB3-4AE8-A4C3-6ADC70060E93}" srcOrd="0" destOrd="0" presId="urn:microsoft.com/office/officeart/2018/2/layout/IconVerticalSolidList"/>
    <dgm:cxn modelId="{7D058959-CD05-441C-9253-7E4BF0124253}" srcId="{23AB06BE-D44F-4F25-BF09-CA2084923138}" destId="{62F6B434-DB13-4862-B840-6042EB5EB62A}" srcOrd="1" destOrd="0" parTransId="{3D33F6D1-3FFB-4C35-BBA9-6CC670AD3612}" sibTransId="{921AAA99-1041-485E-9BFF-8EBF5B3C483F}"/>
    <dgm:cxn modelId="{7DD5499B-C876-4AF8-81B8-A45648D2DC3C}" srcId="{23AB06BE-D44F-4F25-BF09-CA2084923138}" destId="{8A1A6189-2D5D-476C-BB3B-F3A568875FD1}" srcOrd="0" destOrd="0" parTransId="{C8D8D06A-B88B-461B-A4E6-0FA815A6CEA6}" sibTransId="{9705298B-E2C3-4A73-865D-31F93A79E3CD}"/>
    <dgm:cxn modelId="{27AA04A9-AA9B-4CA3-8274-D0C1101DD82B}" type="presOf" srcId="{62F6B434-DB13-4862-B840-6042EB5EB62A}" destId="{FD12AB22-639E-4EDF-9049-8097E457D0B3}" srcOrd="0" destOrd="0" presId="urn:microsoft.com/office/officeart/2018/2/layout/IconVerticalSolidList"/>
    <dgm:cxn modelId="{21EAECCD-BD0F-4090-9AE7-52A3CF14F0ED}" type="presOf" srcId="{13A3075A-03D0-4D9C-A7D6-9EFE96C1AD7B}" destId="{04C68B32-BF10-48FC-8D97-1CACBD974BE7}" srcOrd="0" destOrd="0" presId="urn:microsoft.com/office/officeart/2018/2/layout/IconVerticalSolidList"/>
    <dgm:cxn modelId="{4320E7D2-A2A7-4DDC-90A5-9BEDB99918D1}" type="presParOf" srcId="{03B19905-EFB3-4AE8-A4C3-6ADC70060E93}" destId="{BA71CA7E-EEA1-4865-A7AD-A89D8AF8C7E8}" srcOrd="0" destOrd="0" presId="urn:microsoft.com/office/officeart/2018/2/layout/IconVerticalSolidList"/>
    <dgm:cxn modelId="{8D0BD62A-7B8C-4550-8608-688BE2FD7B2D}" type="presParOf" srcId="{BA71CA7E-EEA1-4865-A7AD-A89D8AF8C7E8}" destId="{B8DFF602-F4C3-4D3E-A3D4-0F88CE77FEB1}" srcOrd="0" destOrd="0" presId="urn:microsoft.com/office/officeart/2018/2/layout/IconVerticalSolidList"/>
    <dgm:cxn modelId="{85F55E54-28F9-46C2-88CE-71E1F0681EC6}" type="presParOf" srcId="{BA71CA7E-EEA1-4865-A7AD-A89D8AF8C7E8}" destId="{41AA3260-211B-4754-AF58-E64771B4C7E9}" srcOrd="1" destOrd="0" presId="urn:microsoft.com/office/officeart/2018/2/layout/IconVerticalSolidList"/>
    <dgm:cxn modelId="{3BCFB5D5-36C8-4353-8C3F-47EDC6E49F40}" type="presParOf" srcId="{BA71CA7E-EEA1-4865-A7AD-A89D8AF8C7E8}" destId="{3E58703C-6F41-46DC-8BA1-04DB3FD1DF6E}" srcOrd="2" destOrd="0" presId="urn:microsoft.com/office/officeart/2018/2/layout/IconVerticalSolidList"/>
    <dgm:cxn modelId="{DB0F287F-5412-43E5-BCAE-848583CFF200}" type="presParOf" srcId="{BA71CA7E-EEA1-4865-A7AD-A89D8AF8C7E8}" destId="{BCB021F7-5C80-4953-A88E-5BD8374E4C64}" srcOrd="3" destOrd="0" presId="urn:microsoft.com/office/officeart/2018/2/layout/IconVerticalSolidList"/>
    <dgm:cxn modelId="{B57CD04C-5429-46E5-AA15-5A7EF2218FB3}" type="presParOf" srcId="{03B19905-EFB3-4AE8-A4C3-6ADC70060E93}" destId="{185EB2C8-5F29-4527-82A2-D6E3AA992B0F}" srcOrd="1" destOrd="0" presId="urn:microsoft.com/office/officeart/2018/2/layout/IconVerticalSolidList"/>
    <dgm:cxn modelId="{FDA6F555-842B-4B99-9AF8-AA3D5168BC88}" type="presParOf" srcId="{03B19905-EFB3-4AE8-A4C3-6ADC70060E93}" destId="{2C9B1731-D4FF-4B06-A75D-0B88B09DD045}" srcOrd="2" destOrd="0" presId="urn:microsoft.com/office/officeart/2018/2/layout/IconVerticalSolidList"/>
    <dgm:cxn modelId="{F71FBB63-8BAC-4842-B446-499CD817F290}" type="presParOf" srcId="{2C9B1731-D4FF-4B06-A75D-0B88B09DD045}" destId="{326AFC34-942D-4CB9-845D-47EDF916FB6C}" srcOrd="0" destOrd="0" presId="urn:microsoft.com/office/officeart/2018/2/layout/IconVerticalSolidList"/>
    <dgm:cxn modelId="{138C3374-0C83-48AE-BC75-7E599C943BE7}" type="presParOf" srcId="{2C9B1731-D4FF-4B06-A75D-0B88B09DD045}" destId="{B1980993-0D70-41DF-9A3B-09B72D1122B4}" srcOrd="1" destOrd="0" presId="urn:microsoft.com/office/officeart/2018/2/layout/IconVerticalSolidList"/>
    <dgm:cxn modelId="{1752289D-D1C9-4260-AE39-9DD93B16D2D7}" type="presParOf" srcId="{2C9B1731-D4FF-4B06-A75D-0B88B09DD045}" destId="{6C472BF4-89DA-4B9E-9284-3CE3C91AABD7}" srcOrd="2" destOrd="0" presId="urn:microsoft.com/office/officeart/2018/2/layout/IconVerticalSolidList"/>
    <dgm:cxn modelId="{402E63C1-68C5-49CD-A3F8-6B517EB5D930}" type="presParOf" srcId="{2C9B1731-D4FF-4B06-A75D-0B88B09DD045}" destId="{FD12AB22-639E-4EDF-9049-8097E457D0B3}" srcOrd="3" destOrd="0" presId="urn:microsoft.com/office/officeart/2018/2/layout/IconVerticalSolidList"/>
    <dgm:cxn modelId="{27D10F0A-8ED8-4002-9F5A-52207089C4D0}" type="presParOf" srcId="{03B19905-EFB3-4AE8-A4C3-6ADC70060E93}" destId="{50A37C7E-E642-479E-B0FB-F6BE4EBC0730}" srcOrd="3" destOrd="0" presId="urn:microsoft.com/office/officeart/2018/2/layout/IconVerticalSolidList"/>
    <dgm:cxn modelId="{B3C0A7BF-F643-440A-A8F8-8AD4B56E6245}" type="presParOf" srcId="{03B19905-EFB3-4AE8-A4C3-6ADC70060E93}" destId="{ACC2E391-AC49-415D-AE17-0CC6490A30A5}" srcOrd="4" destOrd="0" presId="urn:microsoft.com/office/officeart/2018/2/layout/IconVerticalSolidList"/>
    <dgm:cxn modelId="{61886B20-79E8-4A69-8F64-34D3CF5B7825}" type="presParOf" srcId="{ACC2E391-AC49-415D-AE17-0CC6490A30A5}" destId="{9C42A466-6E31-4918-BB5C-1784BCC34CD2}" srcOrd="0" destOrd="0" presId="urn:microsoft.com/office/officeart/2018/2/layout/IconVerticalSolidList"/>
    <dgm:cxn modelId="{A19714FB-1E88-4C47-81F4-7D639F80F083}" type="presParOf" srcId="{ACC2E391-AC49-415D-AE17-0CC6490A30A5}" destId="{2E5314D8-09BD-4327-A5DA-080096B2FB24}" srcOrd="1" destOrd="0" presId="urn:microsoft.com/office/officeart/2018/2/layout/IconVerticalSolidList"/>
    <dgm:cxn modelId="{EE392C00-BB0F-46C0-ADD7-15C370754CFD}" type="presParOf" srcId="{ACC2E391-AC49-415D-AE17-0CC6490A30A5}" destId="{E41A2685-181C-473E-B096-A288087CBA3A}" srcOrd="2" destOrd="0" presId="urn:microsoft.com/office/officeart/2018/2/layout/IconVerticalSolidList"/>
    <dgm:cxn modelId="{E0909BF9-784D-4774-A1BD-DE880FB53D8E}" type="presParOf" srcId="{ACC2E391-AC49-415D-AE17-0CC6490A30A5}" destId="{04C68B32-BF10-48FC-8D97-1CACBD974BE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0CEF6E31-A6D8-4F16-94F4-3E92F0C94D23}" type="doc">
      <dgm:prSet loTypeId="urn:microsoft.com/office/officeart/2018/2/layout/IconVerticalSolidList" loCatId="icon" qsTypeId="urn:microsoft.com/office/officeart/2005/8/quickstyle/simple1" qsCatId="simple" csTypeId="urn:microsoft.com/office/officeart/2018/5/colors/Iconchunking_neutralbg_colorful2" csCatId="colorful" phldr="1"/>
      <dgm:spPr/>
      <dgm:t>
        <a:bodyPr/>
        <a:lstStyle/>
        <a:p>
          <a:endParaRPr lang="en-US"/>
        </a:p>
      </dgm:t>
    </dgm:pt>
    <dgm:pt modelId="{F7B999B3-74A6-4C38-8E26-66527518F0AE}">
      <dgm:prSet/>
      <dgm:spPr/>
      <dgm:t>
        <a:bodyPr/>
        <a:lstStyle/>
        <a:p>
          <a:r>
            <a:rPr lang="en-GB"/>
            <a:t>For example: Routers are good because they join networks together allowing larger networks to be built.</a:t>
          </a:r>
          <a:endParaRPr lang="en-US"/>
        </a:p>
      </dgm:t>
    </dgm:pt>
    <dgm:pt modelId="{729CA662-0EC6-4B94-8307-0E75696B1044}" type="parTrans" cxnId="{902920C3-8983-4C13-A7F1-6CE1A9F456D7}">
      <dgm:prSet/>
      <dgm:spPr/>
      <dgm:t>
        <a:bodyPr/>
        <a:lstStyle/>
        <a:p>
          <a:endParaRPr lang="en-US"/>
        </a:p>
      </dgm:t>
    </dgm:pt>
    <dgm:pt modelId="{6208F84D-1075-4BA6-8A7B-5EA4AF14F3F4}" type="sibTrans" cxnId="{902920C3-8983-4C13-A7F1-6CE1A9F456D7}">
      <dgm:prSet/>
      <dgm:spPr/>
      <dgm:t>
        <a:bodyPr/>
        <a:lstStyle/>
        <a:p>
          <a:endParaRPr lang="en-US"/>
        </a:p>
      </dgm:t>
    </dgm:pt>
    <dgm:pt modelId="{D743F435-25D3-4D49-8BB7-5EEBC30ACF72}">
      <dgm:prSet/>
      <dgm:spPr/>
      <dgm:t>
        <a:bodyPr/>
        <a:lstStyle/>
        <a:p>
          <a:r>
            <a:rPr lang="en-GB"/>
            <a:t>Routers are good (1 mark) .</a:t>
          </a:r>
          <a:endParaRPr lang="en-US"/>
        </a:p>
      </dgm:t>
    </dgm:pt>
    <dgm:pt modelId="{A9364FF9-982A-4B34-85E7-1212BF7257F7}" type="parTrans" cxnId="{8810C8B3-3D65-4159-9DD6-F9491F83D0D9}">
      <dgm:prSet/>
      <dgm:spPr/>
      <dgm:t>
        <a:bodyPr/>
        <a:lstStyle/>
        <a:p>
          <a:endParaRPr lang="en-US"/>
        </a:p>
      </dgm:t>
    </dgm:pt>
    <dgm:pt modelId="{3C1B7E16-D9DD-4473-8E63-6B36C5AE8844}" type="sibTrans" cxnId="{8810C8B3-3D65-4159-9DD6-F9491F83D0D9}">
      <dgm:prSet/>
      <dgm:spPr/>
      <dgm:t>
        <a:bodyPr/>
        <a:lstStyle/>
        <a:p>
          <a:endParaRPr lang="en-US"/>
        </a:p>
      </dgm:t>
    </dgm:pt>
    <dgm:pt modelId="{A11AC465-6A7D-4B53-B5AB-4D2CF6FC126F}">
      <dgm:prSet/>
      <dgm:spPr/>
      <dgm:t>
        <a:bodyPr/>
        <a:lstStyle/>
        <a:p>
          <a:r>
            <a:rPr lang="en-GB"/>
            <a:t>Because they join networks (1 mark) .</a:t>
          </a:r>
          <a:endParaRPr lang="en-US"/>
        </a:p>
      </dgm:t>
    </dgm:pt>
    <dgm:pt modelId="{0483FDBB-EC43-4B64-BFA9-201270532889}" type="parTrans" cxnId="{F3FA3D82-8CDC-4738-8F82-46303D9E93B3}">
      <dgm:prSet/>
      <dgm:spPr/>
      <dgm:t>
        <a:bodyPr/>
        <a:lstStyle/>
        <a:p>
          <a:endParaRPr lang="en-US"/>
        </a:p>
      </dgm:t>
    </dgm:pt>
    <dgm:pt modelId="{34B4421D-004C-4EAF-BF57-3BDDBF6E5B3C}" type="sibTrans" cxnId="{F3FA3D82-8CDC-4738-8F82-46303D9E93B3}">
      <dgm:prSet/>
      <dgm:spPr/>
      <dgm:t>
        <a:bodyPr/>
        <a:lstStyle/>
        <a:p>
          <a:endParaRPr lang="en-US"/>
        </a:p>
      </dgm:t>
    </dgm:pt>
    <dgm:pt modelId="{F797175A-C94B-41A6-9EEF-56447C6BDDE8}">
      <dgm:prSet/>
      <dgm:spPr/>
      <dgm:t>
        <a:bodyPr/>
        <a:lstStyle/>
        <a:p>
          <a:r>
            <a:rPr lang="en-GB"/>
            <a:t>Allowing larger networks to be built (1 mark) .</a:t>
          </a:r>
          <a:endParaRPr lang="en-US"/>
        </a:p>
      </dgm:t>
    </dgm:pt>
    <dgm:pt modelId="{39511C26-9987-46E7-9289-38425F27B99D}" type="parTrans" cxnId="{494970FB-E906-4D96-8F56-6AC731E68BD6}">
      <dgm:prSet/>
      <dgm:spPr/>
      <dgm:t>
        <a:bodyPr/>
        <a:lstStyle/>
        <a:p>
          <a:endParaRPr lang="en-US"/>
        </a:p>
      </dgm:t>
    </dgm:pt>
    <dgm:pt modelId="{081A647A-0754-4CC2-865C-0BA0AB87F5BC}" type="sibTrans" cxnId="{494970FB-E906-4D96-8F56-6AC731E68BD6}">
      <dgm:prSet/>
      <dgm:spPr/>
      <dgm:t>
        <a:bodyPr/>
        <a:lstStyle/>
        <a:p>
          <a:endParaRPr lang="en-US"/>
        </a:p>
      </dgm:t>
    </dgm:pt>
    <dgm:pt modelId="{F6E8A2DA-05C8-4E9A-BE27-E92508190164}">
      <dgm:prSet/>
      <dgm:spPr/>
      <dgm:t>
        <a:bodyPr/>
        <a:lstStyle/>
        <a:p>
          <a:r>
            <a:rPr lang="en-GB" dirty="0"/>
            <a:t>Each part is </a:t>
          </a:r>
          <a:r>
            <a:rPr lang="en-GB" b="1" i="1" dirty="0"/>
            <a:t>joined together </a:t>
          </a:r>
          <a:r>
            <a:rPr lang="en-GB" dirty="0"/>
            <a:t>.</a:t>
          </a:r>
          <a:endParaRPr lang="en-US" dirty="0"/>
        </a:p>
      </dgm:t>
    </dgm:pt>
    <dgm:pt modelId="{A1EC3EF7-CD38-4373-BF12-BA615B4A8EC0}" type="parTrans" cxnId="{377E30E4-8337-406E-A1B7-DA0B77728745}">
      <dgm:prSet/>
      <dgm:spPr/>
      <dgm:t>
        <a:bodyPr/>
        <a:lstStyle/>
        <a:p>
          <a:endParaRPr lang="en-US"/>
        </a:p>
      </dgm:t>
    </dgm:pt>
    <dgm:pt modelId="{180679FB-8D26-4026-B668-F8915ABAA76F}" type="sibTrans" cxnId="{377E30E4-8337-406E-A1B7-DA0B77728745}">
      <dgm:prSet/>
      <dgm:spPr/>
      <dgm:t>
        <a:bodyPr/>
        <a:lstStyle/>
        <a:p>
          <a:endParaRPr lang="en-US"/>
        </a:p>
      </dgm:t>
    </dgm:pt>
    <dgm:pt modelId="{A4890421-460A-4CFC-9ADB-2A982ED8C976}" type="pres">
      <dgm:prSet presAssocID="{0CEF6E31-A6D8-4F16-94F4-3E92F0C94D23}" presName="root" presStyleCnt="0">
        <dgm:presLayoutVars>
          <dgm:dir/>
          <dgm:resizeHandles val="exact"/>
        </dgm:presLayoutVars>
      </dgm:prSet>
      <dgm:spPr/>
    </dgm:pt>
    <dgm:pt modelId="{27431504-A73E-48B3-A4C5-C494463CB6BE}" type="pres">
      <dgm:prSet presAssocID="{F7B999B3-74A6-4C38-8E26-66527518F0AE}" presName="compNode" presStyleCnt="0"/>
      <dgm:spPr/>
    </dgm:pt>
    <dgm:pt modelId="{A68543C0-7FD0-4119-91D1-0E94AE8CA6C0}" type="pres">
      <dgm:prSet presAssocID="{F7B999B3-74A6-4C38-8E26-66527518F0AE}" presName="bgRect" presStyleLbl="bgShp" presStyleIdx="0" presStyleCnt="5"/>
      <dgm:spPr/>
    </dgm:pt>
    <dgm:pt modelId="{AF4ABC62-7A13-44EE-819C-231E533A93C1}" type="pres">
      <dgm:prSet presAssocID="{F7B999B3-74A6-4C38-8E26-66527518F0AE}"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 Network"/>
        </a:ext>
      </dgm:extLst>
    </dgm:pt>
    <dgm:pt modelId="{7840FF16-B26A-4A23-9E9A-9C62C3A23C0A}" type="pres">
      <dgm:prSet presAssocID="{F7B999B3-74A6-4C38-8E26-66527518F0AE}" presName="spaceRect" presStyleCnt="0"/>
      <dgm:spPr/>
    </dgm:pt>
    <dgm:pt modelId="{C92379FF-3DDF-4277-8A93-54D0C2502FD2}" type="pres">
      <dgm:prSet presAssocID="{F7B999B3-74A6-4C38-8E26-66527518F0AE}" presName="parTx" presStyleLbl="revTx" presStyleIdx="0" presStyleCnt="5">
        <dgm:presLayoutVars>
          <dgm:chMax val="0"/>
          <dgm:chPref val="0"/>
        </dgm:presLayoutVars>
      </dgm:prSet>
      <dgm:spPr/>
    </dgm:pt>
    <dgm:pt modelId="{711D2259-7D3F-4DF1-93BC-EACF98D10E3A}" type="pres">
      <dgm:prSet presAssocID="{6208F84D-1075-4BA6-8A7B-5EA4AF14F3F4}" presName="sibTrans" presStyleCnt="0"/>
      <dgm:spPr/>
    </dgm:pt>
    <dgm:pt modelId="{F04EB9B7-E5C2-4919-B134-9F4E000ECE54}" type="pres">
      <dgm:prSet presAssocID="{D743F435-25D3-4D49-8BB7-5EEBC30ACF72}" presName="compNode" presStyleCnt="0"/>
      <dgm:spPr/>
    </dgm:pt>
    <dgm:pt modelId="{26C92224-2029-4306-BDD0-A13DC39FF6C1}" type="pres">
      <dgm:prSet presAssocID="{D743F435-25D3-4D49-8BB7-5EEBC30ACF72}" presName="bgRect" presStyleLbl="bgShp" presStyleIdx="1" presStyleCnt="5"/>
      <dgm:spPr/>
    </dgm:pt>
    <dgm:pt modelId="{42784C1C-A0B2-49E4-A43D-B8142E8F9971}" type="pres">
      <dgm:prSet presAssocID="{D743F435-25D3-4D49-8BB7-5EEBC30ACF72}"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ireless router"/>
        </a:ext>
      </dgm:extLst>
    </dgm:pt>
    <dgm:pt modelId="{F978F7A3-25DB-45F8-B148-8D113E10F9BC}" type="pres">
      <dgm:prSet presAssocID="{D743F435-25D3-4D49-8BB7-5EEBC30ACF72}" presName="spaceRect" presStyleCnt="0"/>
      <dgm:spPr/>
    </dgm:pt>
    <dgm:pt modelId="{50386D57-4754-4188-9BCF-462E60D932E7}" type="pres">
      <dgm:prSet presAssocID="{D743F435-25D3-4D49-8BB7-5EEBC30ACF72}" presName="parTx" presStyleLbl="revTx" presStyleIdx="1" presStyleCnt="5">
        <dgm:presLayoutVars>
          <dgm:chMax val="0"/>
          <dgm:chPref val="0"/>
        </dgm:presLayoutVars>
      </dgm:prSet>
      <dgm:spPr/>
    </dgm:pt>
    <dgm:pt modelId="{FB7DBF36-9DCB-4776-B66C-CA7E9A6F6EA4}" type="pres">
      <dgm:prSet presAssocID="{3C1B7E16-D9DD-4473-8E63-6B36C5AE8844}" presName="sibTrans" presStyleCnt="0"/>
      <dgm:spPr/>
    </dgm:pt>
    <dgm:pt modelId="{86FD25AB-B69D-4248-B434-8CCEE89D30F6}" type="pres">
      <dgm:prSet presAssocID="{A11AC465-6A7D-4B53-B5AB-4D2CF6FC126F}" presName="compNode" presStyleCnt="0"/>
      <dgm:spPr/>
    </dgm:pt>
    <dgm:pt modelId="{EC6B7EFA-D461-47F6-8289-2E1AD74ECAC5}" type="pres">
      <dgm:prSet presAssocID="{A11AC465-6A7D-4B53-B5AB-4D2CF6FC126F}" presName="bgRect" presStyleLbl="bgShp" presStyleIdx="2" presStyleCnt="5"/>
      <dgm:spPr/>
    </dgm:pt>
    <dgm:pt modelId="{EB4ACDA0-7EF9-48EC-89AD-8DD66627C753}" type="pres">
      <dgm:prSet presAssocID="{A11AC465-6A7D-4B53-B5AB-4D2CF6FC126F}"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Add"/>
        </a:ext>
      </dgm:extLst>
    </dgm:pt>
    <dgm:pt modelId="{29896ED9-20DC-4FBD-A304-772A1536FC46}" type="pres">
      <dgm:prSet presAssocID="{A11AC465-6A7D-4B53-B5AB-4D2CF6FC126F}" presName="spaceRect" presStyleCnt="0"/>
      <dgm:spPr/>
    </dgm:pt>
    <dgm:pt modelId="{3E7AB82B-045A-453C-9659-8A440AA70D49}" type="pres">
      <dgm:prSet presAssocID="{A11AC465-6A7D-4B53-B5AB-4D2CF6FC126F}" presName="parTx" presStyleLbl="revTx" presStyleIdx="2" presStyleCnt="5">
        <dgm:presLayoutVars>
          <dgm:chMax val="0"/>
          <dgm:chPref val="0"/>
        </dgm:presLayoutVars>
      </dgm:prSet>
      <dgm:spPr/>
    </dgm:pt>
    <dgm:pt modelId="{7E62B548-B60F-4387-A143-C3DF8BA403C8}" type="pres">
      <dgm:prSet presAssocID="{34B4421D-004C-4EAF-BF57-3BDDBF6E5B3C}" presName="sibTrans" presStyleCnt="0"/>
      <dgm:spPr/>
    </dgm:pt>
    <dgm:pt modelId="{D392CB4C-DEE9-4AD4-8C09-14F59FA1A0AD}" type="pres">
      <dgm:prSet presAssocID="{F797175A-C94B-41A6-9EEF-56447C6BDDE8}" presName="compNode" presStyleCnt="0"/>
      <dgm:spPr/>
    </dgm:pt>
    <dgm:pt modelId="{03B7ABF9-EE23-413D-9B32-78AE39B843D1}" type="pres">
      <dgm:prSet presAssocID="{F797175A-C94B-41A6-9EEF-56447C6BDDE8}" presName="bgRect" presStyleLbl="bgShp" presStyleIdx="3" presStyleCnt="5"/>
      <dgm:spPr/>
    </dgm:pt>
    <dgm:pt modelId="{95F9F89F-C29C-42CC-8B97-62F067105DA8}" type="pres">
      <dgm:prSet presAssocID="{F797175A-C94B-41A6-9EEF-56447C6BDDE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nnections"/>
        </a:ext>
      </dgm:extLst>
    </dgm:pt>
    <dgm:pt modelId="{2D0C4DA8-C457-4036-853C-D38E236DE777}" type="pres">
      <dgm:prSet presAssocID="{F797175A-C94B-41A6-9EEF-56447C6BDDE8}" presName="spaceRect" presStyleCnt="0"/>
      <dgm:spPr/>
    </dgm:pt>
    <dgm:pt modelId="{B3D76B96-7A7E-41A0-8A99-C880FBB6A4A4}" type="pres">
      <dgm:prSet presAssocID="{F797175A-C94B-41A6-9EEF-56447C6BDDE8}" presName="parTx" presStyleLbl="revTx" presStyleIdx="3" presStyleCnt="5">
        <dgm:presLayoutVars>
          <dgm:chMax val="0"/>
          <dgm:chPref val="0"/>
        </dgm:presLayoutVars>
      </dgm:prSet>
      <dgm:spPr/>
    </dgm:pt>
    <dgm:pt modelId="{7097D297-2748-4C96-9546-C5C03C24A8AB}" type="pres">
      <dgm:prSet presAssocID="{081A647A-0754-4CC2-865C-0BA0AB87F5BC}" presName="sibTrans" presStyleCnt="0"/>
      <dgm:spPr/>
    </dgm:pt>
    <dgm:pt modelId="{DD94BE4F-AABA-482B-9171-AB174E61C781}" type="pres">
      <dgm:prSet presAssocID="{F6E8A2DA-05C8-4E9A-BE27-E92508190164}" presName="compNode" presStyleCnt="0"/>
      <dgm:spPr/>
    </dgm:pt>
    <dgm:pt modelId="{BDE18948-3725-4576-AFC1-227ADF3C9B94}" type="pres">
      <dgm:prSet presAssocID="{F6E8A2DA-05C8-4E9A-BE27-E92508190164}" presName="bgRect" presStyleLbl="bgShp" presStyleIdx="4" presStyleCnt="5"/>
      <dgm:spPr/>
    </dgm:pt>
    <dgm:pt modelId="{DF45AAE4-33F4-4D2B-A563-C80D54B2B4C0}" type="pres">
      <dgm:prSet presAssocID="{F6E8A2DA-05C8-4E9A-BE27-E92508190164}"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heers"/>
        </a:ext>
      </dgm:extLst>
    </dgm:pt>
    <dgm:pt modelId="{7C83524D-11D4-4821-BA0A-D2CBCCB23A91}" type="pres">
      <dgm:prSet presAssocID="{F6E8A2DA-05C8-4E9A-BE27-E92508190164}" presName="spaceRect" presStyleCnt="0"/>
      <dgm:spPr/>
    </dgm:pt>
    <dgm:pt modelId="{7CA02BD3-1E52-4574-ACC2-07A8222ED65F}" type="pres">
      <dgm:prSet presAssocID="{F6E8A2DA-05C8-4E9A-BE27-E92508190164}" presName="parTx" presStyleLbl="revTx" presStyleIdx="4" presStyleCnt="5">
        <dgm:presLayoutVars>
          <dgm:chMax val="0"/>
          <dgm:chPref val="0"/>
        </dgm:presLayoutVars>
      </dgm:prSet>
      <dgm:spPr/>
    </dgm:pt>
  </dgm:ptLst>
  <dgm:cxnLst>
    <dgm:cxn modelId="{428D4B07-8792-4851-B21A-342489661F7A}" type="presOf" srcId="{F797175A-C94B-41A6-9EEF-56447C6BDDE8}" destId="{B3D76B96-7A7E-41A0-8A99-C880FBB6A4A4}" srcOrd="0" destOrd="0" presId="urn:microsoft.com/office/officeart/2018/2/layout/IconVerticalSolidList"/>
    <dgm:cxn modelId="{41991929-6CEB-419C-BFE6-CACA2FD791C2}" type="presOf" srcId="{0CEF6E31-A6D8-4F16-94F4-3E92F0C94D23}" destId="{A4890421-460A-4CFC-9ADB-2A982ED8C976}" srcOrd="0" destOrd="0" presId="urn:microsoft.com/office/officeart/2018/2/layout/IconVerticalSolidList"/>
    <dgm:cxn modelId="{1DF99940-F46E-4735-9D82-395C13A2754D}" type="presOf" srcId="{D743F435-25D3-4D49-8BB7-5EEBC30ACF72}" destId="{50386D57-4754-4188-9BCF-462E60D932E7}" srcOrd="0" destOrd="0" presId="urn:microsoft.com/office/officeart/2018/2/layout/IconVerticalSolidList"/>
    <dgm:cxn modelId="{14443456-E152-4D14-A267-48BE45994232}" type="presOf" srcId="{A11AC465-6A7D-4B53-B5AB-4D2CF6FC126F}" destId="{3E7AB82B-045A-453C-9659-8A440AA70D49}" srcOrd="0" destOrd="0" presId="urn:microsoft.com/office/officeart/2018/2/layout/IconVerticalSolidList"/>
    <dgm:cxn modelId="{F3FA3D82-8CDC-4738-8F82-46303D9E93B3}" srcId="{0CEF6E31-A6D8-4F16-94F4-3E92F0C94D23}" destId="{A11AC465-6A7D-4B53-B5AB-4D2CF6FC126F}" srcOrd="2" destOrd="0" parTransId="{0483FDBB-EC43-4B64-BFA9-201270532889}" sibTransId="{34B4421D-004C-4EAF-BF57-3BDDBF6E5B3C}"/>
    <dgm:cxn modelId="{90F61588-9AF1-4FD2-8410-AF5AD20A495C}" type="presOf" srcId="{F6E8A2DA-05C8-4E9A-BE27-E92508190164}" destId="{7CA02BD3-1E52-4574-ACC2-07A8222ED65F}" srcOrd="0" destOrd="0" presId="urn:microsoft.com/office/officeart/2018/2/layout/IconVerticalSolidList"/>
    <dgm:cxn modelId="{8810C8B3-3D65-4159-9DD6-F9491F83D0D9}" srcId="{0CEF6E31-A6D8-4F16-94F4-3E92F0C94D23}" destId="{D743F435-25D3-4D49-8BB7-5EEBC30ACF72}" srcOrd="1" destOrd="0" parTransId="{A9364FF9-982A-4B34-85E7-1212BF7257F7}" sibTransId="{3C1B7E16-D9DD-4473-8E63-6B36C5AE8844}"/>
    <dgm:cxn modelId="{902920C3-8983-4C13-A7F1-6CE1A9F456D7}" srcId="{0CEF6E31-A6D8-4F16-94F4-3E92F0C94D23}" destId="{F7B999B3-74A6-4C38-8E26-66527518F0AE}" srcOrd="0" destOrd="0" parTransId="{729CA662-0EC6-4B94-8307-0E75696B1044}" sibTransId="{6208F84D-1075-4BA6-8A7B-5EA4AF14F3F4}"/>
    <dgm:cxn modelId="{377E30E4-8337-406E-A1B7-DA0B77728745}" srcId="{0CEF6E31-A6D8-4F16-94F4-3E92F0C94D23}" destId="{F6E8A2DA-05C8-4E9A-BE27-E92508190164}" srcOrd="4" destOrd="0" parTransId="{A1EC3EF7-CD38-4373-BF12-BA615B4A8EC0}" sibTransId="{180679FB-8D26-4026-B668-F8915ABAA76F}"/>
    <dgm:cxn modelId="{0CDFB3EB-B330-4805-98ED-85A5E193FD03}" type="presOf" srcId="{F7B999B3-74A6-4C38-8E26-66527518F0AE}" destId="{C92379FF-3DDF-4277-8A93-54D0C2502FD2}" srcOrd="0" destOrd="0" presId="urn:microsoft.com/office/officeart/2018/2/layout/IconVerticalSolidList"/>
    <dgm:cxn modelId="{494970FB-E906-4D96-8F56-6AC731E68BD6}" srcId="{0CEF6E31-A6D8-4F16-94F4-3E92F0C94D23}" destId="{F797175A-C94B-41A6-9EEF-56447C6BDDE8}" srcOrd="3" destOrd="0" parTransId="{39511C26-9987-46E7-9289-38425F27B99D}" sibTransId="{081A647A-0754-4CC2-865C-0BA0AB87F5BC}"/>
    <dgm:cxn modelId="{48DCCF79-256C-4519-9731-4306B5C43155}" type="presParOf" srcId="{A4890421-460A-4CFC-9ADB-2A982ED8C976}" destId="{27431504-A73E-48B3-A4C5-C494463CB6BE}" srcOrd="0" destOrd="0" presId="urn:microsoft.com/office/officeart/2018/2/layout/IconVerticalSolidList"/>
    <dgm:cxn modelId="{81BE6806-D326-41A0-B872-EF8115E902DE}" type="presParOf" srcId="{27431504-A73E-48B3-A4C5-C494463CB6BE}" destId="{A68543C0-7FD0-4119-91D1-0E94AE8CA6C0}" srcOrd="0" destOrd="0" presId="urn:microsoft.com/office/officeart/2018/2/layout/IconVerticalSolidList"/>
    <dgm:cxn modelId="{CD0769DA-9509-4FAA-B38B-C12DD22486F6}" type="presParOf" srcId="{27431504-A73E-48B3-A4C5-C494463CB6BE}" destId="{AF4ABC62-7A13-44EE-819C-231E533A93C1}" srcOrd="1" destOrd="0" presId="urn:microsoft.com/office/officeart/2018/2/layout/IconVerticalSolidList"/>
    <dgm:cxn modelId="{454AD0EC-E780-419B-BCDB-0AC1D3DE9D75}" type="presParOf" srcId="{27431504-A73E-48B3-A4C5-C494463CB6BE}" destId="{7840FF16-B26A-4A23-9E9A-9C62C3A23C0A}" srcOrd="2" destOrd="0" presId="urn:microsoft.com/office/officeart/2018/2/layout/IconVerticalSolidList"/>
    <dgm:cxn modelId="{4D0D3CC8-5296-4803-8029-0FE80E7ECE1A}" type="presParOf" srcId="{27431504-A73E-48B3-A4C5-C494463CB6BE}" destId="{C92379FF-3DDF-4277-8A93-54D0C2502FD2}" srcOrd="3" destOrd="0" presId="urn:microsoft.com/office/officeart/2018/2/layout/IconVerticalSolidList"/>
    <dgm:cxn modelId="{02A1B5B6-0E36-4DD6-96A7-CA79BB9180AF}" type="presParOf" srcId="{A4890421-460A-4CFC-9ADB-2A982ED8C976}" destId="{711D2259-7D3F-4DF1-93BC-EACF98D10E3A}" srcOrd="1" destOrd="0" presId="urn:microsoft.com/office/officeart/2018/2/layout/IconVerticalSolidList"/>
    <dgm:cxn modelId="{DF1AF68D-22FE-4CA9-99AE-072F850B3853}" type="presParOf" srcId="{A4890421-460A-4CFC-9ADB-2A982ED8C976}" destId="{F04EB9B7-E5C2-4919-B134-9F4E000ECE54}" srcOrd="2" destOrd="0" presId="urn:microsoft.com/office/officeart/2018/2/layout/IconVerticalSolidList"/>
    <dgm:cxn modelId="{0CC93F38-B81F-4E9E-B5D8-2F9C26D0532D}" type="presParOf" srcId="{F04EB9B7-E5C2-4919-B134-9F4E000ECE54}" destId="{26C92224-2029-4306-BDD0-A13DC39FF6C1}" srcOrd="0" destOrd="0" presId="urn:microsoft.com/office/officeart/2018/2/layout/IconVerticalSolidList"/>
    <dgm:cxn modelId="{A8151E12-DFFA-4216-8DD8-0B1FE5656441}" type="presParOf" srcId="{F04EB9B7-E5C2-4919-B134-9F4E000ECE54}" destId="{42784C1C-A0B2-49E4-A43D-B8142E8F9971}" srcOrd="1" destOrd="0" presId="urn:microsoft.com/office/officeart/2018/2/layout/IconVerticalSolidList"/>
    <dgm:cxn modelId="{103386F5-ECF9-4B6F-9850-32EDFB328DED}" type="presParOf" srcId="{F04EB9B7-E5C2-4919-B134-9F4E000ECE54}" destId="{F978F7A3-25DB-45F8-B148-8D113E10F9BC}" srcOrd="2" destOrd="0" presId="urn:microsoft.com/office/officeart/2018/2/layout/IconVerticalSolidList"/>
    <dgm:cxn modelId="{FBFB8056-73EF-4B35-A0C2-0BEA86EEB6AC}" type="presParOf" srcId="{F04EB9B7-E5C2-4919-B134-9F4E000ECE54}" destId="{50386D57-4754-4188-9BCF-462E60D932E7}" srcOrd="3" destOrd="0" presId="urn:microsoft.com/office/officeart/2018/2/layout/IconVerticalSolidList"/>
    <dgm:cxn modelId="{61CC8092-213B-414C-B11A-2AE62024AB7C}" type="presParOf" srcId="{A4890421-460A-4CFC-9ADB-2A982ED8C976}" destId="{FB7DBF36-9DCB-4776-B66C-CA7E9A6F6EA4}" srcOrd="3" destOrd="0" presId="urn:microsoft.com/office/officeart/2018/2/layout/IconVerticalSolidList"/>
    <dgm:cxn modelId="{4BE8567B-F24D-48E4-BFCA-736344018B3D}" type="presParOf" srcId="{A4890421-460A-4CFC-9ADB-2A982ED8C976}" destId="{86FD25AB-B69D-4248-B434-8CCEE89D30F6}" srcOrd="4" destOrd="0" presId="urn:microsoft.com/office/officeart/2018/2/layout/IconVerticalSolidList"/>
    <dgm:cxn modelId="{1C82B225-EF3E-427F-9FDF-A2798B020ECE}" type="presParOf" srcId="{86FD25AB-B69D-4248-B434-8CCEE89D30F6}" destId="{EC6B7EFA-D461-47F6-8289-2E1AD74ECAC5}" srcOrd="0" destOrd="0" presId="urn:microsoft.com/office/officeart/2018/2/layout/IconVerticalSolidList"/>
    <dgm:cxn modelId="{5264B257-AA0A-4278-8882-DFC9CB810693}" type="presParOf" srcId="{86FD25AB-B69D-4248-B434-8CCEE89D30F6}" destId="{EB4ACDA0-7EF9-48EC-89AD-8DD66627C753}" srcOrd="1" destOrd="0" presId="urn:microsoft.com/office/officeart/2018/2/layout/IconVerticalSolidList"/>
    <dgm:cxn modelId="{49F9E7E6-540A-4AA1-B5E6-E1BC0C147D35}" type="presParOf" srcId="{86FD25AB-B69D-4248-B434-8CCEE89D30F6}" destId="{29896ED9-20DC-4FBD-A304-772A1536FC46}" srcOrd="2" destOrd="0" presId="urn:microsoft.com/office/officeart/2018/2/layout/IconVerticalSolidList"/>
    <dgm:cxn modelId="{5D6E22FC-7514-4B17-B73D-6CA3571B28DA}" type="presParOf" srcId="{86FD25AB-B69D-4248-B434-8CCEE89D30F6}" destId="{3E7AB82B-045A-453C-9659-8A440AA70D49}" srcOrd="3" destOrd="0" presId="urn:microsoft.com/office/officeart/2018/2/layout/IconVerticalSolidList"/>
    <dgm:cxn modelId="{3FA339CD-0076-458B-B201-2344B157C199}" type="presParOf" srcId="{A4890421-460A-4CFC-9ADB-2A982ED8C976}" destId="{7E62B548-B60F-4387-A143-C3DF8BA403C8}" srcOrd="5" destOrd="0" presId="urn:microsoft.com/office/officeart/2018/2/layout/IconVerticalSolidList"/>
    <dgm:cxn modelId="{1B7818DA-7D0D-4B66-906A-361FCC420381}" type="presParOf" srcId="{A4890421-460A-4CFC-9ADB-2A982ED8C976}" destId="{D392CB4C-DEE9-4AD4-8C09-14F59FA1A0AD}" srcOrd="6" destOrd="0" presId="urn:microsoft.com/office/officeart/2018/2/layout/IconVerticalSolidList"/>
    <dgm:cxn modelId="{B7DE570F-2893-43F2-997D-EF240B689AD3}" type="presParOf" srcId="{D392CB4C-DEE9-4AD4-8C09-14F59FA1A0AD}" destId="{03B7ABF9-EE23-413D-9B32-78AE39B843D1}" srcOrd="0" destOrd="0" presId="urn:microsoft.com/office/officeart/2018/2/layout/IconVerticalSolidList"/>
    <dgm:cxn modelId="{A9F27465-97C2-453B-B189-47FE4379ACC7}" type="presParOf" srcId="{D392CB4C-DEE9-4AD4-8C09-14F59FA1A0AD}" destId="{95F9F89F-C29C-42CC-8B97-62F067105DA8}" srcOrd="1" destOrd="0" presId="urn:microsoft.com/office/officeart/2018/2/layout/IconVerticalSolidList"/>
    <dgm:cxn modelId="{1773F0D4-C45C-4982-B9CB-F2506C658B90}" type="presParOf" srcId="{D392CB4C-DEE9-4AD4-8C09-14F59FA1A0AD}" destId="{2D0C4DA8-C457-4036-853C-D38E236DE777}" srcOrd="2" destOrd="0" presId="urn:microsoft.com/office/officeart/2018/2/layout/IconVerticalSolidList"/>
    <dgm:cxn modelId="{6825EAF4-D4A3-4A9F-A72B-33ED7631CD8C}" type="presParOf" srcId="{D392CB4C-DEE9-4AD4-8C09-14F59FA1A0AD}" destId="{B3D76B96-7A7E-41A0-8A99-C880FBB6A4A4}" srcOrd="3" destOrd="0" presId="urn:microsoft.com/office/officeart/2018/2/layout/IconVerticalSolidList"/>
    <dgm:cxn modelId="{74C405AA-5A29-48C8-A804-3223D690B392}" type="presParOf" srcId="{A4890421-460A-4CFC-9ADB-2A982ED8C976}" destId="{7097D297-2748-4C96-9546-C5C03C24A8AB}" srcOrd="7" destOrd="0" presId="urn:microsoft.com/office/officeart/2018/2/layout/IconVerticalSolidList"/>
    <dgm:cxn modelId="{513CE74F-1200-416A-B141-0D78DB286D8F}" type="presParOf" srcId="{A4890421-460A-4CFC-9ADB-2A982ED8C976}" destId="{DD94BE4F-AABA-482B-9171-AB174E61C781}" srcOrd="8" destOrd="0" presId="urn:microsoft.com/office/officeart/2018/2/layout/IconVerticalSolidList"/>
    <dgm:cxn modelId="{7FBCB1AB-5896-49D4-903B-EBC01E1CF5CF}" type="presParOf" srcId="{DD94BE4F-AABA-482B-9171-AB174E61C781}" destId="{BDE18948-3725-4576-AFC1-227ADF3C9B94}" srcOrd="0" destOrd="0" presId="urn:microsoft.com/office/officeart/2018/2/layout/IconVerticalSolidList"/>
    <dgm:cxn modelId="{C8B9FBB3-BCA7-4FA1-9A01-9EFE37FB6091}" type="presParOf" srcId="{DD94BE4F-AABA-482B-9171-AB174E61C781}" destId="{DF45AAE4-33F4-4D2B-A563-C80D54B2B4C0}" srcOrd="1" destOrd="0" presId="urn:microsoft.com/office/officeart/2018/2/layout/IconVerticalSolidList"/>
    <dgm:cxn modelId="{DF1312B1-259D-4704-9B41-75B2E90C7F1C}" type="presParOf" srcId="{DD94BE4F-AABA-482B-9171-AB174E61C781}" destId="{7C83524D-11D4-4821-BA0A-D2CBCCB23A91}" srcOrd="2" destOrd="0" presId="urn:microsoft.com/office/officeart/2018/2/layout/IconVerticalSolidList"/>
    <dgm:cxn modelId="{CD91D1FD-CB02-4357-87D7-B83833E9F376}" type="presParOf" srcId="{DD94BE4F-AABA-482B-9171-AB174E61C781}" destId="{7CA02BD3-1E52-4574-ACC2-07A8222ED65F}"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55BACC37-4152-4F56-A766-8C1853EEB376}"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7595E490-5D2E-4B7A-B0BD-567137DFF584}">
      <dgm:prSet/>
      <dgm:spPr/>
      <dgm:t>
        <a:bodyPr/>
        <a:lstStyle/>
        <a:p>
          <a:pPr>
            <a:lnSpc>
              <a:spcPct val="100000"/>
            </a:lnSpc>
          </a:pPr>
          <a:r>
            <a:rPr lang="en-GB" dirty="0"/>
            <a:t>This is getting more complicated.</a:t>
          </a:r>
          <a:endParaRPr lang="en-US" dirty="0"/>
        </a:p>
      </dgm:t>
    </dgm:pt>
    <dgm:pt modelId="{569015CA-52AE-4D18-912B-7E7E3EF22EDD}" type="parTrans" cxnId="{03A03476-67B7-454F-876B-D22BCB62291A}">
      <dgm:prSet/>
      <dgm:spPr/>
      <dgm:t>
        <a:bodyPr/>
        <a:lstStyle/>
        <a:p>
          <a:endParaRPr lang="en-US"/>
        </a:p>
      </dgm:t>
    </dgm:pt>
    <dgm:pt modelId="{F7F165FE-F4FF-4380-A7B6-DD548A86C50B}" type="sibTrans" cxnId="{03A03476-67B7-454F-876B-D22BCB62291A}">
      <dgm:prSet/>
      <dgm:spPr/>
      <dgm:t>
        <a:bodyPr/>
        <a:lstStyle/>
        <a:p>
          <a:endParaRPr lang="en-US"/>
        </a:p>
      </dgm:t>
    </dgm:pt>
    <dgm:pt modelId="{F279F157-D278-434C-9FF6-95759A62B107}">
      <dgm:prSet/>
      <dgm:spPr/>
      <dgm:t>
        <a:bodyPr/>
        <a:lstStyle/>
        <a:p>
          <a:pPr>
            <a:lnSpc>
              <a:spcPct val="100000"/>
            </a:lnSpc>
          </a:pPr>
          <a:r>
            <a:rPr lang="en-GB" dirty="0"/>
            <a:t>You need to make a point that is </a:t>
          </a:r>
          <a:r>
            <a:rPr lang="en-GB" b="1" i="1" dirty="0"/>
            <a:t>relevant to the scenario</a:t>
          </a:r>
          <a:r>
            <a:rPr lang="en-GB" dirty="0"/>
            <a:t>.</a:t>
          </a:r>
          <a:endParaRPr lang="en-US" dirty="0"/>
        </a:p>
      </dgm:t>
    </dgm:pt>
    <dgm:pt modelId="{2537EBB9-F0BE-41F7-8EDF-08501AA36FAA}" type="parTrans" cxnId="{4AFACF0A-1B3C-4593-92B0-3DD8A38EC647}">
      <dgm:prSet/>
      <dgm:spPr/>
      <dgm:t>
        <a:bodyPr/>
        <a:lstStyle/>
        <a:p>
          <a:endParaRPr lang="en-US"/>
        </a:p>
      </dgm:t>
    </dgm:pt>
    <dgm:pt modelId="{343A2129-AA00-476B-AE7C-FEA78ACFCBFB}" type="sibTrans" cxnId="{4AFACF0A-1B3C-4593-92B0-3DD8A38EC647}">
      <dgm:prSet/>
      <dgm:spPr/>
      <dgm:t>
        <a:bodyPr/>
        <a:lstStyle/>
        <a:p>
          <a:endParaRPr lang="en-US"/>
        </a:p>
      </dgm:t>
    </dgm:pt>
    <dgm:pt modelId="{E03AE39F-6C77-4719-82AA-A492DD92B2A7}">
      <dgm:prSet/>
      <dgm:spPr/>
      <dgm:t>
        <a:bodyPr/>
        <a:lstStyle/>
        <a:p>
          <a:pPr>
            <a:lnSpc>
              <a:spcPct val="100000"/>
            </a:lnSpc>
          </a:pPr>
          <a:r>
            <a:rPr lang="en-GB" dirty="0"/>
            <a:t>If there are 4 marks you need to make 4 points that are </a:t>
          </a:r>
          <a:r>
            <a:rPr lang="en-GB" b="1" i="1" dirty="0"/>
            <a:t>relevant to the scenario</a:t>
          </a:r>
          <a:r>
            <a:rPr lang="en-GB" dirty="0"/>
            <a:t>.</a:t>
          </a:r>
          <a:endParaRPr lang="en-US" dirty="0"/>
        </a:p>
      </dgm:t>
    </dgm:pt>
    <dgm:pt modelId="{0625BA5E-08BF-41F2-A925-84FA376C6B3D}" type="parTrans" cxnId="{19F9C6A4-ADC1-4290-BFB2-1C8D8500F635}">
      <dgm:prSet/>
      <dgm:spPr/>
      <dgm:t>
        <a:bodyPr/>
        <a:lstStyle/>
        <a:p>
          <a:endParaRPr lang="en-US"/>
        </a:p>
      </dgm:t>
    </dgm:pt>
    <dgm:pt modelId="{F590F2A0-E597-42DF-BEEB-5E1A02EA04CE}" type="sibTrans" cxnId="{19F9C6A4-ADC1-4290-BFB2-1C8D8500F635}">
      <dgm:prSet/>
      <dgm:spPr/>
      <dgm:t>
        <a:bodyPr/>
        <a:lstStyle/>
        <a:p>
          <a:endParaRPr lang="en-US"/>
        </a:p>
      </dgm:t>
    </dgm:pt>
    <dgm:pt modelId="{6F0D2FAE-71A2-4760-80EC-9FA6470020B5}">
      <dgm:prSet/>
      <dgm:spPr/>
      <dgm:t>
        <a:bodyPr/>
        <a:lstStyle/>
        <a:p>
          <a:pPr>
            <a:lnSpc>
              <a:spcPct val="100000"/>
            </a:lnSpc>
          </a:pPr>
          <a:r>
            <a:rPr lang="en-GB" dirty="0"/>
            <a:t>This is reflected in the mark scheme.</a:t>
          </a:r>
          <a:endParaRPr lang="en-US" dirty="0"/>
        </a:p>
      </dgm:t>
    </dgm:pt>
    <dgm:pt modelId="{64175D38-1311-41EC-B423-067FC9246275}" type="parTrans" cxnId="{0091D192-CAFA-4397-9888-5B2E9713F959}">
      <dgm:prSet/>
      <dgm:spPr/>
      <dgm:t>
        <a:bodyPr/>
        <a:lstStyle/>
        <a:p>
          <a:endParaRPr lang="en-US"/>
        </a:p>
      </dgm:t>
    </dgm:pt>
    <dgm:pt modelId="{520BD11A-DCAB-4907-9833-0F4E3020CACF}" type="sibTrans" cxnId="{0091D192-CAFA-4397-9888-5B2E9713F959}">
      <dgm:prSet/>
      <dgm:spPr/>
      <dgm:t>
        <a:bodyPr/>
        <a:lstStyle/>
        <a:p>
          <a:endParaRPr lang="en-US"/>
        </a:p>
      </dgm:t>
    </dgm:pt>
    <dgm:pt modelId="{D2286B41-A1AC-4FA5-B8E8-DDB634CCBF95}">
      <dgm:prSet/>
      <dgm:spPr/>
      <dgm:t>
        <a:bodyPr/>
        <a:lstStyle/>
        <a:p>
          <a:pPr>
            <a:lnSpc>
              <a:spcPct val="100000"/>
            </a:lnSpc>
          </a:pPr>
          <a:r>
            <a:rPr lang="en-GB" dirty="0"/>
            <a:t>‘Discuss’ style questions are </a:t>
          </a:r>
          <a:r>
            <a:rPr lang="en-GB" b="1" i="1" dirty="0"/>
            <a:t>all about the scenario</a:t>
          </a:r>
          <a:r>
            <a:rPr lang="en-GB" dirty="0"/>
            <a:t>.</a:t>
          </a:r>
          <a:endParaRPr lang="en-US" dirty="0"/>
        </a:p>
      </dgm:t>
    </dgm:pt>
    <dgm:pt modelId="{318E6FBA-2ABA-42BA-AE0E-3FAB411CFE0D}" type="parTrans" cxnId="{DDADE276-E25D-44AA-9266-C8137B02AF20}">
      <dgm:prSet/>
      <dgm:spPr/>
      <dgm:t>
        <a:bodyPr/>
        <a:lstStyle/>
        <a:p>
          <a:endParaRPr lang="en-US"/>
        </a:p>
      </dgm:t>
    </dgm:pt>
    <dgm:pt modelId="{FA08C9A7-EE26-4A06-9154-2E8ED8ABAAD3}" type="sibTrans" cxnId="{DDADE276-E25D-44AA-9266-C8137B02AF20}">
      <dgm:prSet/>
      <dgm:spPr/>
      <dgm:t>
        <a:bodyPr/>
        <a:lstStyle/>
        <a:p>
          <a:endParaRPr lang="en-US"/>
        </a:p>
      </dgm:t>
    </dgm:pt>
    <dgm:pt modelId="{706B290A-DE05-4803-BB47-9F934F85463D}">
      <dgm:prSet/>
      <dgm:spPr/>
      <dgm:t>
        <a:bodyPr/>
        <a:lstStyle/>
        <a:p>
          <a:pPr>
            <a:lnSpc>
              <a:spcPct val="100000"/>
            </a:lnSpc>
          </a:pPr>
          <a:r>
            <a:rPr lang="en-GB" dirty="0"/>
            <a:t>‘Discuss’ style questions are </a:t>
          </a:r>
          <a:r>
            <a:rPr lang="en-GB" b="1" i="1" dirty="0"/>
            <a:t>usually 6 marks</a:t>
          </a:r>
          <a:r>
            <a:rPr lang="en-GB" dirty="0"/>
            <a:t>.</a:t>
          </a:r>
          <a:endParaRPr lang="en-US" dirty="0"/>
        </a:p>
      </dgm:t>
    </dgm:pt>
    <dgm:pt modelId="{D273EA87-0C89-4561-8D0C-5CE02BE633FF}" type="parTrans" cxnId="{0477FE20-C91A-4565-86DD-46B10BD0D39F}">
      <dgm:prSet/>
      <dgm:spPr/>
      <dgm:t>
        <a:bodyPr/>
        <a:lstStyle/>
        <a:p>
          <a:endParaRPr lang="en-US"/>
        </a:p>
      </dgm:t>
    </dgm:pt>
    <dgm:pt modelId="{B36D1332-EF73-4E2B-931F-F2530C120C6E}" type="sibTrans" cxnId="{0477FE20-C91A-4565-86DD-46B10BD0D39F}">
      <dgm:prSet/>
      <dgm:spPr/>
      <dgm:t>
        <a:bodyPr/>
        <a:lstStyle/>
        <a:p>
          <a:endParaRPr lang="en-US"/>
        </a:p>
      </dgm:t>
    </dgm:pt>
    <dgm:pt modelId="{050CA1FC-657E-4CE0-B72B-12D5087EBA65}" type="pres">
      <dgm:prSet presAssocID="{55BACC37-4152-4F56-A766-8C1853EEB376}" presName="root" presStyleCnt="0">
        <dgm:presLayoutVars>
          <dgm:dir/>
          <dgm:resizeHandles val="exact"/>
        </dgm:presLayoutVars>
      </dgm:prSet>
      <dgm:spPr/>
    </dgm:pt>
    <dgm:pt modelId="{BE585457-8DD8-4554-9F28-21D458DEEB99}" type="pres">
      <dgm:prSet presAssocID="{7595E490-5D2E-4B7A-B0BD-567137DFF584}" presName="compNode" presStyleCnt="0"/>
      <dgm:spPr/>
    </dgm:pt>
    <dgm:pt modelId="{5D256AD5-2DB3-4C8B-9F1C-BBC0EA107E28}" type="pres">
      <dgm:prSet presAssocID="{7595E490-5D2E-4B7A-B0BD-567137DFF584}" presName="bgRect" presStyleLbl="bgShp" presStyleIdx="0" presStyleCnt="6"/>
      <dgm:spPr/>
    </dgm:pt>
    <dgm:pt modelId="{A3ED40EE-336B-4690-A255-27E90D995504}" type="pres">
      <dgm:prSet presAssocID="{7595E490-5D2E-4B7A-B0BD-567137DFF584}"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rget"/>
        </a:ext>
      </dgm:extLst>
    </dgm:pt>
    <dgm:pt modelId="{50ACD853-4D1C-4CB8-8262-0028C462215C}" type="pres">
      <dgm:prSet presAssocID="{7595E490-5D2E-4B7A-B0BD-567137DFF584}" presName="spaceRect" presStyleCnt="0"/>
      <dgm:spPr/>
    </dgm:pt>
    <dgm:pt modelId="{6E40EBD8-0223-4DFD-9FDD-14B7A8F604DB}" type="pres">
      <dgm:prSet presAssocID="{7595E490-5D2E-4B7A-B0BD-567137DFF584}" presName="parTx" presStyleLbl="revTx" presStyleIdx="0" presStyleCnt="6">
        <dgm:presLayoutVars>
          <dgm:chMax val="0"/>
          <dgm:chPref val="0"/>
        </dgm:presLayoutVars>
      </dgm:prSet>
      <dgm:spPr/>
    </dgm:pt>
    <dgm:pt modelId="{20539028-2260-4411-B2EA-A13BC41C3E5C}" type="pres">
      <dgm:prSet presAssocID="{F7F165FE-F4FF-4380-A7B6-DD548A86C50B}" presName="sibTrans" presStyleCnt="0"/>
      <dgm:spPr/>
    </dgm:pt>
    <dgm:pt modelId="{1ED64C51-CAA9-41D3-891A-A1271D0AF885}" type="pres">
      <dgm:prSet presAssocID="{F279F157-D278-434C-9FF6-95759A62B107}" presName="compNode" presStyleCnt="0"/>
      <dgm:spPr/>
    </dgm:pt>
    <dgm:pt modelId="{C6221BE0-1E4C-4949-85D3-85B4875A19ED}" type="pres">
      <dgm:prSet presAssocID="{F279F157-D278-434C-9FF6-95759A62B107}" presName="bgRect" presStyleLbl="bgShp" presStyleIdx="1" presStyleCnt="6"/>
      <dgm:spPr/>
    </dgm:pt>
    <dgm:pt modelId="{68B038B1-935E-4970-A587-D4776BEC4846}" type="pres">
      <dgm:prSet presAssocID="{F279F157-D278-434C-9FF6-95759A62B10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resentation with Checklist"/>
        </a:ext>
      </dgm:extLst>
    </dgm:pt>
    <dgm:pt modelId="{E46D6332-61AB-4F24-8A82-B33F04B66B23}" type="pres">
      <dgm:prSet presAssocID="{F279F157-D278-434C-9FF6-95759A62B107}" presName="spaceRect" presStyleCnt="0"/>
      <dgm:spPr/>
    </dgm:pt>
    <dgm:pt modelId="{D5963EB7-EDFD-4763-A2BC-4D9560F8694C}" type="pres">
      <dgm:prSet presAssocID="{F279F157-D278-434C-9FF6-95759A62B107}" presName="parTx" presStyleLbl="revTx" presStyleIdx="1" presStyleCnt="6">
        <dgm:presLayoutVars>
          <dgm:chMax val="0"/>
          <dgm:chPref val="0"/>
        </dgm:presLayoutVars>
      </dgm:prSet>
      <dgm:spPr/>
    </dgm:pt>
    <dgm:pt modelId="{17EF0F0D-0D47-4BF7-ACB0-BD33BACF78A3}" type="pres">
      <dgm:prSet presAssocID="{343A2129-AA00-476B-AE7C-FEA78ACFCBFB}" presName="sibTrans" presStyleCnt="0"/>
      <dgm:spPr/>
    </dgm:pt>
    <dgm:pt modelId="{DD3B044D-3EAC-47E0-B46B-7262DD98B9FC}" type="pres">
      <dgm:prSet presAssocID="{E03AE39F-6C77-4719-82AA-A492DD92B2A7}" presName="compNode" presStyleCnt="0"/>
      <dgm:spPr/>
    </dgm:pt>
    <dgm:pt modelId="{8E05EB85-E15D-4976-A757-77B3817B724E}" type="pres">
      <dgm:prSet presAssocID="{E03AE39F-6C77-4719-82AA-A492DD92B2A7}" presName="bgRect" presStyleLbl="bgShp" presStyleIdx="2" presStyleCnt="6"/>
      <dgm:spPr/>
    </dgm:pt>
    <dgm:pt modelId="{CFDC52E6-4958-4C95-B51B-CC3EDC82B8AF}" type="pres">
      <dgm:prSet presAssocID="{E03AE39F-6C77-4719-82AA-A492DD92B2A7}"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ocument"/>
        </a:ext>
      </dgm:extLst>
    </dgm:pt>
    <dgm:pt modelId="{0539A1D5-0442-488B-B6BB-49B07569697C}" type="pres">
      <dgm:prSet presAssocID="{E03AE39F-6C77-4719-82AA-A492DD92B2A7}" presName="spaceRect" presStyleCnt="0"/>
      <dgm:spPr/>
    </dgm:pt>
    <dgm:pt modelId="{FE825B27-BF00-43A0-8076-A380236E0324}" type="pres">
      <dgm:prSet presAssocID="{E03AE39F-6C77-4719-82AA-A492DD92B2A7}" presName="parTx" presStyleLbl="revTx" presStyleIdx="2" presStyleCnt="6">
        <dgm:presLayoutVars>
          <dgm:chMax val="0"/>
          <dgm:chPref val="0"/>
        </dgm:presLayoutVars>
      </dgm:prSet>
      <dgm:spPr/>
    </dgm:pt>
    <dgm:pt modelId="{18E8F78E-DE9E-4026-9A89-1DDDA8D78643}" type="pres">
      <dgm:prSet presAssocID="{F590F2A0-E597-42DF-BEEB-5E1A02EA04CE}" presName="sibTrans" presStyleCnt="0"/>
      <dgm:spPr/>
    </dgm:pt>
    <dgm:pt modelId="{91A61973-FA7E-47C6-AB48-A3FB5D012FC5}" type="pres">
      <dgm:prSet presAssocID="{6F0D2FAE-71A2-4760-80EC-9FA6470020B5}" presName="compNode" presStyleCnt="0"/>
      <dgm:spPr/>
    </dgm:pt>
    <dgm:pt modelId="{274998CC-F5AF-4837-9EE6-7792224DFE42}" type="pres">
      <dgm:prSet presAssocID="{6F0D2FAE-71A2-4760-80EC-9FA6470020B5}" presName="bgRect" presStyleLbl="bgShp" presStyleIdx="3" presStyleCnt="6"/>
      <dgm:spPr/>
    </dgm:pt>
    <dgm:pt modelId="{E92F367B-3399-4F0E-9AB3-C30F1310BC68}" type="pres">
      <dgm:prSet presAssocID="{6F0D2FAE-71A2-4760-80EC-9FA6470020B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arget Audience"/>
        </a:ext>
      </dgm:extLst>
    </dgm:pt>
    <dgm:pt modelId="{99D2874B-9290-4815-B6CB-794F0219EBDD}" type="pres">
      <dgm:prSet presAssocID="{6F0D2FAE-71A2-4760-80EC-9FA6470020B5}" presName="spaceRect" presStyleCnt="0"/>
      <dgm:spPr/>
    </dgm:pt>
    <dgm:pt modelId="{0CC6D483-9A4A-4646-81F7-1A89FCC42044}" type="pres">
      <dgm:prSet presAssocID="{6F0D2FAE-71A2-4760-80EC-9FA6470020B5}" presName="parTx" presStyleLbl="revTx" presStyleIdx="3" presStyleCnt="6">
        <dgm:presLayoutVars>
          <dgm:chMax val="0"/>
          <dgm:chPref val="0"/>
        </dgm:presLayoutVars>
      </dgm:prSet>
      <dgm:spPr/>
    </dgm:pt>
    <dgm:pt modelId="{2CC0D924-D113-4960-8274-996F29A64F9D}" type="pres">
      <dgm:prSet presAssocID="{520BD11A-DCAB-4907-9833-0F4E3020CACF}" presName="sibTrans" presStyleCnt="0"/>
      <dgm:spPr/>
    </dgm:pt>
    <dgm:pt modelId="{61BC04C2-9859-43CA-A549-C906B088746A}" type="pres">
      <dgm:prSet presAssocID="{D2286B41-A1AC-4FA5-B8E8-DDB634CCBF95}" presName="compNode" presStyleCnt="0"/>
      <dgm:spPr/>
    </dgm:pt>
    <dgm:pt modelId="{CA5CF0B9-B747-4144-A8B1-8B9F622435C3}" type="pres">
      <dgm:prSet presAssocID="{D2286B41-A1AC-4FA5-B8E8-DDB634CCBF95}" presName="bgRect" presStyleLbl="bgShp" presStyleIdx="4" presStyleCnt="6"/>
      <dgm:spPr/>
    </dgm:pt>
    <dgm:pt modelId="{AAA5D35C-FA83-4E70-90F7-EC8A91A6EFF4}" type="pres">
      <dgm:prSet presAssocID="{D2286B41-A1AC-4FA5-B8E8-DDB634CCBF95}"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Graduation Cap"/>
        </a:ext>
      </dgm:extLst>
    </dgm:pt>
    <dgm:pt modelId="{EE5B2460-1626-4BBE-8812-D51B052CEC18}" type="pres">
      <dgm:prSet presAssocID="{D2286B41-A1AC-4FA5-B8E8-DDB634CCBF95}" presName="spaceRect" presStyleCnt="0"/>
      <dgm:spPr/>
    </dgm:pt>
    <dgm:pt modelId="{D7AC04C0-F67A-4C77-9F58-4DBA0E3E0C76}" type="pres">
      <dgm:prSet presAssocID="{D2286B41-A1AC-4FA5-B8E8-DDB634CCBF95}" presName="parTx" presStyleLbl="revTx" presStyleIdx="4" presStyleCnt="6">
        <dgm:presLayoutVars>
          <dgm:chMax val="0"/>
          <dgm:chPref val="0"/>
        </dgm:presLayoutVars>
      </dgm:prSet>
      <dgm:spPr/>
    </dgm:pt>
    <dgm:pt modelId="{A03ED41A-2B5E-40E7-93F4-2BD6239D8AF2}" type="pres">
      <dgm:prSet presAssocID="{FA08C9A7-EE26-4A06-9154-2E8ED8ABAAD3}" presName="sibTrans" presStyleCnt="0"/>
      <dgm:spPr/>
    </dgm:pt>
    <dgm:pt modelId="{21C0E5E4-4A27-4E70-B9EE-3D34348FF564}" type="pres">
      <dgm:prSet presAssocID="{706B290A-DE05-4803-BB47-9F934F85463D}" presName="compNode" presStyleCnt="0"/>
      <dgm:spPr/>
    </dgm:pt>
    <dgm:pt modelId="{703FA889-3AFF-4D16-8B18-7246BD69A9CB}" type="pres">
      <dgm:prSet presAssocID="{706B290A-DE05-4803-BB47-9F934F85463D}" presName="bgRect" presStyleLbl="bgShp" presStyleIdx="5" presStyleCnt="6"/>
      <dgm:spPr/>
    </dgm:pt>
    <dgm:pt modelId="{E3D44ABC-B474-4439-978B-0DD6F101A1E1}" type="pres">
      <dgm:prSet presAssocID="{706B290A-DE05-4803-BB47-9F934F85463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Ribbon"/>
        </a:ext>
      </dgm:extLst>
    </dgm:pt>
    <dgm:pt modelId="{D23F0B13-47F6-4A6C-B425-0EEA58D74AF0}" type="pres">
      <dgm:prSet presAssocID="{706B290A-DE05-4803-BB47-9F934F85463D}" presName="spaceRect" presStyleCnt="0"/>
      <dgm:spPr/>
    </dgm:pt>
    <dgm:pt modelId="{98325475-A64F-4A56-A8D8-9BF4A3BF1FDC}" type="pres">
      <dgm:prSet presAssocID="{706B290A-DE05-4803-BB47-9F934F85463D}" presName="parTx" presStyleLbl="revTx" presStyleIdx="5" presStyleCnt="6">
        <dgm:presLayoutVars>
          <dgm:chMax val="0"/>
          <dgm:chPref val="0"/>
        </dgm:presLayoutVars>
      </dgm:prSet>
      <dgm:spPr/>
    </dgm:pt>
  </dgm:ptLst>
  <dgm:cxnLst>
    <dgm:cxn modelId="{4AFACF0A-1B3C-4593-92B0-3DD8A38EC647}" srcId="{55BACC37-4152-4F56-A766-8C1853EEB376}" destId="{F279F157-D278-434C-9FF6-95759A62B107}" srcOrd="1" destOrd="0" parTransId="{2537EBB9-F0BE-41F7-8EDF-08501AA36FAA}" sibTransId="{343A2129-AA00-476B-AE7C-FEA78ACFCBFB}"/>
    <dgm:cxn modelId="{0477FE20-C91A-4565-86DD-46B10BD0D39F}" srcId="{55BACC37-4152-4F56-A766-8C1853EEB376}" destId="{706B290A-DE05-4803-BB47-9F934F85463D}" srcOrd="5" destOrd="0" parTransId="{D273EA87-0C89-4561-8D0C-5CE02BE633FF}" sibTransId="{B36D1332-EF73-4E2B-931F-F2530C120C6E}"/>
    <dgm:cxn modelId="{5ED02A35-049D-4303-AF4B-5CE88827F9F8}" type="presOf" srcId="{D2286B41-A1AC-4FA5-B8E8-DDB634CCBF95}" destId="{D7AC04C0-F67A-4C77-9F58-4DBA0E3E0C76}" srcOrd="0" destOrd="0" presId="urn:microsoft.com/office/officeart/2018/2/layout/IconVerticalSolidList"/>
    <dgm:cxn modelId="{03A03476-67B7-454F-876B-D22BCB62291A}" srcId="{55BACC37-4152-4F56-A766-8C1853EEB376}" destId="{7595E490-5D2E-4B7A-B0BD-567137DFF584}" srcOrd="0" destOrd="0" parTransId="{569015CA-52AE-4D18-912B-7E7E3EF22EDD}" sibTransId="{F7F165FE-F4FF-4380-A7B6-DD548A86C50B}"/>
    <dgm:cxn modelId="{DDADE276-E25D-44AA-9266-C8137B02AF20}" srcId="{55BACC37-4152-4F56-A766-8C1853EEB376}" destId="{D2286B41-A1AC-4FA5-B8E8-DDB634CCBF95}" srcOrd="4" destOrd="0" parTransId="{318E6FBA-2ABA-42BA-AE0E-3FAB411CFE0D}" sibTransId="{FA08C9A7-EE26-4A06-9154-2E8ED8ABAAD3}"/>
    <dgm:cxn modelId="{B4ABB981-7397-454D-BD24-C51EE19581B4}" type="presOf" srcId="{F279F157-D278-434C-9FF6-95759A62B107}" destId="{D5963EB7-EDFD-4763-A2BC-4D9560F8694C}" srcOrd="0" destOrd="0" presId="urn:microsoft.com/office/officeart/2018/2/layout/IconVerticalSolidList"/>
    <dgm:cxn modelId="{F5C35587-F867-477A-8B55-F880C8284240}" type="presOf" srcId="{E03AE39F-6C77-4719-82AA-A492DD92B2A7}" destId="{FE825B27-BF00-43A0-8076-A380236E0324}" srcOrd="0" destOrd="0" presId="urn:microsoft.com/office/officeart/2018/2/layout/IconVerticalSolidList"/>
    <dgm:cxn modelId="{8F7F6288-6362-434A-8447-5082DD2FFD8E}" type="presOf" srcId="{6F0D2FAE-71A2-4760-80EC-9FA6470020B5}" destId="{0CC6D483-9A4A-4646-81F7-1A89FCC42044}" srcOrd="0" destOrd="0" presId="urn:microsoft.com/office/officeart/2018/2/layout/IconVerticalSolidList"/>
    <dgm:cxn modelId="{0091D192-CAFA-4397-9888-5B2E9713F959}" srcId="{55BACC37-4152-4F56-A766-8C1853EEB376}" destId="{6F0D2FAE-71A2-4760-80EC-9FA6470020B5}" srcOrd="3" destOrd="0" parTransId="{64175D38-1311-41EC-B423-067FC9246275}" sibTransId="{520BD11A-DCAB-4907-9833-0F4E3020CACF}"/>
    <dgm:cxn modelId="{ABEE8F9E-87BE-42A9-9EBD-2D80F131F793}" type="presOf" srcId="{706B290A-DE05-4803-BB47-9F934F85463D}" destId="{98325475-A64F-4A56-A8D8-9BF4A3BF1FDC}" srcOrd="0" destOrd="0" presId="urn:microsoft.com/office/officeart/2018/2/layout/IconVerticalSolidList"/>
    <dgm:cxn modelId="{19F9C6A4-ADC1-4290-BFB2-1C8D8500F635}" srcId="{55BACC37-4152-4F56-A766-8C1853EEB376}" destId="{E03AE39F-6C77-4719-82AA-A492DD92B2A7}" srcOrd="2" destOrd="0" parTransId="{0625BA5E-08BF-41F2-A925-84FA376C6B3D}" sibTransId="{F590F2A0-E597-42DF-BEEB-5E1A02EA04CE}"/>
    <dgm:cxn modelId="{6C0DAEB5-5435-4755-9A68-E21ADAC2B0D9}" type="presOf" srcId="{7595E490-5D2E-4B7A-B0BD-567137DFF584}" destId="{6E40EBD8-0223-4DFD-9FDD-14B7A8F604DB}" srcOrd="0" destOrd="0" presId="urn:microsoft.com/office/officeart/2018/2/layout/IconVerticalSolidList"/>
    <dgm:cxn modelId="{7FA50CEC-2AB7-445C-9CB2-A0BAE69A57B9}" type="presOf" srcId="{55BACC37-4152-4F56-A766-8C1853EEB376}" destId="{050CA1FC-657E-4CE0-B72B-12D5087EBA65}" srcOrd="0" destOrd="0" presId="urn:microsoft.com/office/officeart/2018/2/layout/IconVerticalSolidList"/>
    <dgm:cxn modelId="{941DBA28-C74B-4811-955F-1AD10A51E968}" type="presParOf" srcId="{050CA1FC-657E-4CE0-B72B-12D5087EBA65}" destId="{BE585457-8DD8-4554-9F28-21D458DEEB99}" srcOrd="0" destOrd="0" presId="urn:microsoft.com/office/officeart/2018/2/layout/IconVerticalSolidList"/>
    <dgm:cxn modelId="{E15A188F-B0D9-4645-BB6A-A878012FFE00}" type="presParOf" srcId="{BE585457-8DD8-4554-9F28-21D458DEEB99}" destId="{5D256AD5-2DB3-4C8B-9F1C-BBC0EA107E28}" srcOrd="0" destOrd="0" presId="urn:microsoft.com/office/officeart/2018/2/layout/IconVerticalSolidList"/>
    <dgm:cxn modelId="{5850343E-54ED-4CC8-84AF-3A9D30CECBB0}" type="presParOf" srcId="{BE585457-8DD8-4554-9F28-21D458DEEB99}" destId="{A3ED40EE-336B-4690-A255-27E90D995504}" srcOrd="1" destOrd="0" presId="urn:microsoft.com/office/officeart/2018/2/layout/IconVerticalSolidList"/>
    <dgm:cxn modelId="{D1C7AD1F-748A-4CD1-A8DB-2C3B7D4E8F8F}" type="presParOf" srcId="{BE585457-8DD8-4554-9F28-21D458DEEB99}" destId="{50ACD853-4D1C-4CB8-8262-0028C462215C}" srcOrd="2" destOrd="0" presId="urn:microsoft.com/office/officeart/2018/2/layout/IconVerticalSolidList"/>
    <dgm:cxn modelId="{5C2D8141-73A1-4AA0-8CF4-070D17337B57}" type="presParOf" srcId="{BE585457-8DD8-4554-9F28-21D458DEEB99}" destId="{6E40EBD8-0223-4DFD-9FDD-14B7A8F604DB}" srcOrd="3" destOrd="0" presId="urn:microsoft.com/office/officeart/2018/2/layout/IconVerticalSolidList"/>
    <dgm:cxn modelId="{F7C8EC5B-C9C4-4BCB-B769-D8C127ECF56A}" type="presParOf" srcId="{050CA1FC-657E-4CE0-B72B-12D5087EBA65}" destId="{20539028-2260-4411-B2EA-A13BC41C3E5C}" srcOrd="1" destOrd="0" presId="urn:microsoft.com/office/officeart/2018/2/layout/IconVerticalSolidList"/>
    <dgm:cxn modelId="{1BE1079D-61A4-413A-AD60-A9B497DC411C}" type="presParOf" srcId="{050CA1FC-657E-4CE0-B72B-12D5087EBA65}" destId="{1ED64C51-CAA9-41D3-891A-A1271D0AF885}" srcOrd="2" destOrd="0" presId="urn:microsoft.com/office/officeart/2018/2/layout/IconVerticalSolidList"/>
    <dgm:cxn modelId="{10EF22E0-04BD-4CF5-8149-375CFAAA572F}" type="presParOf" srcId="{1ED64C51-CAA9-41D3-891A-A1271D0AF885}" destId="{C6221BE0-1E4C-4949-85D3-85B4875A19ED}" srcOrd="0" destOrd="0" presId="urn:microsoft.com/office/officeart/2018/2/layout/IconVerticalSolidList"/>
    <dgm:cxn modelId="{FCECCE43-9424-4583-BED0-A95BAC96B045}" type="presParOf" srcId="{1ED64C51-CAA9-41D3-891A-A1271D0AF885}" destId="{68B038B1-935E-4970-A587-D4776BEC4846}" srcOrd="1" destOrd="0" presId="urn:microsoft.com/office/officeart/2018/2/layout/IconVerticalSolidList"/>
    <dgm:cxn modelId="{FEA4E98D-CD66-499D-91BB-C8F9A21EE546}" type="presParOf" srcId="{1ED64C51-CAA9-41D3-891A-A1271D0AF885}" destId="{E46D6332-61AB-4F24-8A82-B33F04B66B23}" srcOrd="2" destOrd="0" presId="urn:microsoft.com/office/officeart/2018/2/layout/IconVerticalSolidList"/>
    <dgm:cxn modelId="{F519C61C-544D-41F1-9122-A47EB1463DDC}" type="presParOf" srcId="{1ED64C51-CAA9-41D3-891A-A1271D0AF885}" destId="{D5963EB7-EDFD-4763-A2BC-4D9560F8694C}" srcOrd="3" destOrd="0" presId="urn:microsoft.com/office/officeart/2018/2/layout/IconVerticalSolidList"/>
    <dgm:cxn modelId="{8FC53F16-7BF7-4A3A-B554-5EE19B4658F7}" type="presParOf" srcId="{050CA1FC-657E-4CE0-B72B-12D5087EBA65}" destId="{17EF0F0D-0D47-4BF7-ACB0-BD33BACF78A3}" srcOrd="3" destOrd="0" presId="urn:microsoft.com/office/officeart/2018/2/layout/IconVerticalSolidList"/>
    <dgm:cxn modelId="{D01C0541-62BC-4D2E-9C7A-CA473B78518E}" type="presParOf" srcId="{050CA1FC-657E-4CE0-B72B-12D5087EBA65}" destId="{DD3B044D-3EAC-47E0-B46B-7262DD98B9FC}" srcOrd="4" destOrd="0" presId="urn:microsoft.com/office/officeart/2018/2/layout/IconVerticalSolidList"/>
    <dgm:cxn modelId="{778AC29E-98DB-400E-AF0C-01A1637E97A2}" type="presParOf" srcId="{DD3B044D-3EAC-47E0-B46B-7262DD98B9FC}" destId="{8E05EB85-E15D-4976-A757-77B3817B724E}" srcOrd="0" destOrd="0" presId="urn:microsoft.com/office/officeart/2018/2/layout/IconVerticalSolidList"/>
    <dgm:cxn modelId="{A18D42E8-1E10-4D50-8F4D-E41A93BBB255}" type="presParOf" srcId="{DD3B044D-3EAC-47E0-B46B-7262DD98B9FC}" destId="{CFDC52E6-4958-4C95-B51B-CC3EDC82B8AF}" srcOrd="1" destOrd="0" presId="urn:microsoft.com/office/officeart/2018/2/layout/IconVerticalSolidList"/>
    <dgm:cxn modelId="{7D5FAF86-E167-422E-BE37-DDF29CED7E04}" type="presParOf" srcId="{DD3B044D-3EAC-47E0-B46B-7262DD98B9FC}" destId="{0539A1D5-0442-488B-B6BB-49B07569697C}" srcOrd="2" destOrd="0" presId="urn:microsoft.com/office/officeart/2018/2/layout/IconVerticalSolidList"/>
    <dgm:cxn modelId="{743BC03D-533C-4C96-8AE2-3ABCE939AF15}" type="presParOf" srcId="{DD3B044D-3EAC-47E0-B46B-7262DD98B9FC}" destId="{FE825B27-BF00-43A0-8076-A380236E0324}" srcOrd="3" destOrd="0" presId="urn:microsoft.com/office/officeart/2018/2/layout/IconVerticalSolidList"/>
    <dgm:cxn modelId="{3F987077-F822-4B53-A068-0C4E47CFA7C1}" type="presParOf" srcId="{050CA1FC-657E-4CE0-B72B-12D5087EBA65}" destId="{18E8F78E-DE9E-4026-9A89-1DDDA8D78643}" srcOrd="5" destOrd="0" presId="urn:microsoft.com/office/officeart/2018/2/layout/IconVerticalSolidList"/>
    <dgm:cxn modelId="{47A18483-E871-4B5E-92BC-A461F4836956}" type="presParOf" srcId="{050CA1FC-657E-4CE0-B72B-12D5087EBA65}" destId="{91A61973-FA7E-47C6-AB48-A3FB5D012FC5}" srcOrd="6" destOrd="0" presId="urn:microsoft.com/office/officeart/2018/2/layout/IconVerticalSolidList"/>
    <dgm:cxn modelId="{9EC0138D-56D1-4DBC-9AEA-433E2BC500A8}" type="presParOf" srcId="{91A61973-FA7E-47C6-AB48-A3FB5D012FC5}" destId="{274998CC-F5AF-4837-9EE6-7792224DFE42}" srcOrd="0" destOrd="0" presId="urn:microsoft.com/office/officeart/2018/2/layout/IconVerticalSolidList"/>
    <dgm:cxn modelId="{64417EBE-4423-4AFC-8D41-B27D90ABDD14}" type="presParOf" srcId="{91A61973-FA7E-47C6-AB48-A3FB5D012FC5}" destId="{E92F367B-3399-4F0E-9AB3-C30F1310BC68}" srcOrd="1" destOrd="0" presId="urn:microsoft.com/office/officeart/2018/2/layout/IconVerticalSolidList"/>
    <dgm:cxn modelId="{8683BEA8-C7C4-4367-BD11-32ACE01C7A45}" type="presParOf" srcId="{91A61973-FA7E-47C6-AB48-A3FB5D012FC5}" destId="{99D2874B-9290-4815-B6CB-794F0219EBDD}" srcOrd="2" destOrd="0" presId="urn:microsoft.com/office/officeart/2018/2/layout/IconVerticalSolidList"/>
    <dgm:cxn modelId="{4BAE4180-33A5-495C-B9AD-46640A1AAC88}" type="presParOf" srcId="{91A61973-FA7E-47C6-AB48-A3FB5D012FC5}" destId="{0CC6D483-9A4A-4646-81F7-1A89FCC42044}" srcOrd="3" destOrd="0" presId="urn:microsoft.com/office/officeart/2018/2/layout/IconVerticalSolidList"/>
    <dgm:cxn modelId="{461D2CBC-F67F-455D-AB2B-3A2D80753994}" type="presParOf" srcId="{050CA1FC-657E-4CE0-B72B-12D5087EBA65}" destId="{2CC0D924-D113-4960-8274-996F29A64F9D}" srcOrd="7" destOrd="0" presId="urn:microsoft.com/office/officeart/2018/2/layout/IconVerticalSolidList"/>
    <dgm:cxn modelId="{E7E2F0A4-6049-409B-8333-9A6F2F57FFD9}" type="presParOf" srcId="{050CA1FC-657E-4CE0-B72B-12D5087EBA65}" destId="{61BC04C2-9859-43CA-A549-C906B088746A}" srcOrd="8" destOrd="0" presId="urn:microsoft.com/office/officeart/2018/2/layout/IconVerticalSolidList"/>
    <dgm:cxn modelId="{6DA0F21A-F30C-400C-8D4A-11AC7F9FF726}" type="presParOf" srcId="{61BC04C2-9859-43CA-A549-C906B088746A}" destId="{CA5CF0B9-B747-4144-A8B1-8B9F622435C3}" srcOrd="0" destOrd="0" presId="urn:microsoft.com/office/officeart/2018/2/layout/IconVerticalSolidList"/>
    <dgm:cxn modelId="{CA852B99-5397-4323-9E3F-01A4C123703D}" type="presParOf" srcId="{61BC04C2-9859-43CA-A549-C906B088746A}" destId="{AAA5D35C-FA83-4E70-90F7-EC8A91A6EFF4}" srcOrd="1" destOrd="0" presId="urn:microsoft.com/office/officeart/2018/2/layout/IconVerticalSolidList"/>
    <dgm:cxn modelId="{523B1BF2-25C6-4811-94FA-572773A1690A}" type="presParOf" srcId="{61BC04C2-9859-43CA-A549-C906B088746A}" destId="{EE5B2460-1626-4BBE-8812-D51B052CEC18}" srcOrd="2" destOrd="0" presId="urn:microsoft.com/office/officeart/2018/2/layout/IconVerticalSolidList"/>
    <dgm:cxn modelId="{086ED82B-E3DD-4FEE-B8E3-4DEF8A481590}" type="presParOf" srcId="{61BC04C2-9859-43CA-A549-C906B088746A}" destId="{D7AC04C0-F67A-4C77-9F58-4DBA0E3E0C76}" srcOrd="3" destOrd="0" presId="urn:microsoft.com/office/officeart/2018/2/layout/IconVerticalSolidList"/>
    <dgm:cxn modelId="{B5C0F056-BAE4-4E9E-B60B-167708BA41D3}" type="presParOf" srcId="{050CA1FC-657E-4CE0-B72B-12D5087EBA65}" destId="{A03ED41A-2B5E-40E7-93F4-2BD6239D8AF2}" srcOrd="9" destOrd="0" presId="urn:microsoft.com/office/officeart/2018/2/layout/IconVerticalSolidList"/>
    <dgm:cxn modelId="{899B0ADB-0301-4C3C-AF68-FE59F9AF386C}" type="presParOf" srcId="{050CA1FC-657E-4CE0-B72B-12D5087EBA65}" destId="{21C0E5E4-4A27-4E70-B9EE-3D34348FF564}" srcOrd="10" destOrd="0" presId="urn:microsoft.com/office/officeart/2018/2/layout/IconVerticalSolidList"/>
    <dgm:cxn modelId="{CDFE08CC-7C0F-4EE8-810B-C0FFA2873873}" type="presParOf" srcId="{21C0E5E4-4A27-4E70-B9EE-3D34348FF564}" destId="{703FA889-3AFF-4D16-8B18-7246BD69A9CB}" srcOrd="0" destOrd="0" presId="urn:microsoft.com/office/officeart/2018/2/layout/IconVerticalSolidList"/>
    <dgm:cxn modelId="{0B2E6181-7F09-4BA0-9A67-FE1EBDAA2F1C}" type="presParOf" srcId="{21C0E5E4-4A27-4E70-B9EE-3D34348FF564}" destId="{E3D44ABC-B474-4439-978B-0DD6F101A1E1}" srcOrd="1" destOrd="0" presId="urn:microsoft.com/office/officeart/2018/2/layout/IconVerticalSolidList"/>
    <dgm:cxn modelId="{76BB03DC-B48C-4044-B97A-8DBA92C577A0}" type="presParOf" srcId="{21C0E5E4-4A27-4E70-B9EE-3D34348FF564}" destId="{D23F0B13-47F6-4A6C-B425-0EEA58D74AF0}" srcOrd="2" destOrd="0" presId="urn:microsoft.com/office/officeart/2018/2/layout/IconVerticalSolidList"/>
    <dgm:cxn modelId="{FFDD5CF4-C931-4939-82AF-843FC7E36B36}" type="presParOf" srcId="{21C0E5E4-4A27-4E70-B9EE-3D34348FF564}" destId="{98325475-A64F-4A56-A8D8-9BF4A3BF1FD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0B76D637-3F27-40B3-A1BA-4C59087BAD04}"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7137F1D-A30B-4701-BFBF-EFF51ED0BA7D}">
      <dgm:prSet/>
      <dgm:spPr/>
      <dgm:t>
        <a:bodyPr/>
        <a:lstStyle/>
        <a:p>
          <a:r>
            <a:rPr lang="en-GB" dirty="0"/>
            <a:t>This is an even more challenging question.</a:t>
          </a:r>
          <a:endParaRPr lang="en-US" dirty="0"/>
        </a:p>
      </dgm:t>
    </dgm:pt>
    <dgm:pt modelId="{581827D4-6626-4BE0-BC1E-BCBB495E0201}" type="parTrans" cxnId="{29410986-61FA-4974-940B-857A21EBF3D6}">
      <dgm:prSet/>
      <dgm:spPr/>
      <dgm:t>
        <a:bodyPr/>
        <a:lstStyle/>
        <a:p>
          <a:endParaRPr lang="en-US"/>
        </a:p>
      </dgm:t>
    </dgm:pt>
    <dgm:pt modelId="{F58FE647-AC10-4BBE-B33C-003E4BB5CFAE}" type="sibTrans" cxnId="{29410986-61FA-4974-940B-857A21EBF3D6}">
      <dgm:prSet/>
      <dgm:spPr/>
      <dgm:t>
        <a:bodyPr/>
        <a:lstStyle/>
        <a:p>
          <a:endParaRPr lang="en-US"/>
        </a:p>
      </dgm:t>
    </dgm:pt>
    <dgm:pt modelId="{327B1B1E-B2FB-4ED5-BC94-275A59D7B348}">
      <dgm:prSet/>
      <dgm:spPr/>
      <dgm:t>
        <a:bodyPr/>
        <a:lstStyle/>
        <a:p>
          <a:r>
            <a:rPr lang="en-GB" dirty="0"/>
            <a:t>‘Evaluate’ Style questions are </a:t>
          </a:r>
          <a:r>
            <a:rPr lang="en-GB" b="1" i="1" dirty="0"/>
            <a:t>mini essays</a:t>
          </a:r>
          <a:r>
            <a:rPr lang="en-GB" dirty="0"/>
            <a:t>.</a:t>
          </a:r>
          <a:endParaRPr lang="en-US" dirty="0"/>
        </a:p>
      </dgm:t>
    </dgm:pt>
    <dgm:pt modelId="{78EE818A-4EC4-48A9-9490-75172C46A402}" type="parTrans" cxnId="{E8F6928F-9E06-4DCD-AEB9-A044096F9BB3}">
      <dgm:prSet/>
      <dgm:spPr/>
      <dgm:t>
        <a:bodyPr/>
        <a:lstStyle/>
        <a:p>
          <a:endParaRPr lang="en-US"/>
        </a:p>
      </dgm:t>
    </dgm:pt>
    <dgm:pt modelId="{E5BD2D7C-BBF3-49E5-A49C-C346C423A1E5}" type="sibTrans" cxnId="{E8F6928F-9E06-4DCD-AEB9-A044096F9BB3}">
      <dgm:prSet/>
      <dgm:spPr/>
      <dgm:t>
        <a:bodyPr/>
        <a:lstStyle/>
        <a:p>
          <a:endParaRPr lang="en-US"/>
        </a:p>
      </dgm:t>
    </dgm:pt>
    <dgm:pt modelId="{6DFBD1F9-CAEC-4B72-A74C-37AD7E1B05D3}">
      <dgm:prSet/>
      <dgm:spPr/>
      <dgm:t>
        <a:bodyPr/>
        <a:lstStyle/>
        <a:p>
          <a:r>
            <a:rPr lang="en-GB" dirty="0"/>
            <a:t>They are broken up into three parts.</a:t>
          </a:r>
          <a:endParaRPr lang="en-US" dirty="0"/>
        </a:p>
      </dgm:t>
    </dgm:pt>
    <dgm:pt modelId="{ACC8DF32-CB3A-47DB-BB1D-2C711DED2A86}" type="parTrans" cxnId="{55A536BF-3DD2-468A-99A1-D70A22ABB2E0}">
      <dgm:prSet/>
      <dgm:spPr/>
      <dgm:t>
        <a:bodyPr/>
        <a:lstStyle/>
        <a:p>
          <a:endParaRPr lang="en-US"/>
        </a:p>
      </dgm:t>
    </dgm:pt>
    <dgm:pt modelId="{AC90925D-7E0B-473A-8724-6017710C77A6}" type="sibTrans" cxnId="{55A536BF-3DD2-468A-99A1-D70A22ABB2E0}">
      <dgm:prSet/>
      <dgm:spPr/>
      <dgm:t>
        <a:bodyPr/>
        <a:lstStyle/>
        <a:p>
          <a:endParaRPr lang="en-US"/>
        </a:p>
      </dgm:t>
    </dgm:pt>
    <dgm:pt modelId="{B71C8A3E-64DB-4BBD-8D40-3BC962779960}">
      <dgm:prSet/>
      <dgm:spPr/>
      <dgm:t>
        <a:bodyPr/>
        <a:lstStyle/>
        <a:p>
          <a:r>
            <a:rPr lang="en-GB" b="1" i="1" dirty="0"/>
            <a:t>Part 1 </a:t>
          </a:r>
          <a:r>
            <a:rPr lang="en-GB" dirty="0"/>
            <a:t>– </a:t>
          </a:r>
          <a:r>
            <a:rPr lang="en-GB" b="1" i="1" dirty="0"/>
            <a:t>list all the facts </a:t>
          </a:r>
          <a:r>
            <a:rPr lang="en-GB" dirty="0"/>
            <a:t>about each possible solution to problem scenario.</a:t>
          </a:r>
          <a:endParaRPr lang="en-US" dirty="0"/>
        </a:p>
      </dgm:t>
    </dgm:pt>
    <dgm:pt modelId="{D1F49C95-C4DC-4C09-993D-51F533CB91F3}" type="parTrans" cxnId="{6B641B4F-6DCC-4381-AFD0-7AED4DFBFD7A}">
      <dgm:prSet/>
      <dgm:spPr/>
      <dgm:t>
        <a:bodyPr/>
        <a:lstStyle/>
        <a:p>
          <a:endParaRPr lang="en-US"/>
        </a:p>
      </dgm:t>
    </dgm:pt>
    <dgm:pt modelId="{F68F2CF4-CBB1-4253-9114-A118A2EA6E58}" type="sibTrans" cxnId="{6B641B4F-6DCC-4381-AFD0-7AED4DFBFD7A}">
      <dgm:prSet/>
      <dgm:spPr/>
      <dgm:t>
        <a:bodyPr/>
        <a:lstStyle/>
        <a:p>
          <a:endParaRPr lang="en-US"/>
        </a:p>
      </dgm:t>
    </dgm:pt>
    <dgm:pt modelId="{25602959-70AF-4AD5-9C2C-04B55AE83305}">
      <dgm:prSet/>
      <dgm:spPr/>
      <dgm:t>
        <a:bodyPr/>
        <a:lstStyle/>
        <a:p>
          <a:r>
            <a:rPr lang="en-GB" b="1" i="1" dirty="0"/>
            <a:t>Part 2 – apply the solution </a:t>
          </a:r>
          <a:r>
            <a:rPr lang="en-GB" dirty="0"/>
            <a:t>facts to the problem scenario.</a:t>
          </a:r>
          <a:endParaRPr lang="en-US" dirty="0"/>
        </a:p>
      </dgm:t>
    </dgm:pt>
    <dgm:pt modelId="{06CA4FAB-DBD1-4EA6-9E6C-CD85D205E649}" type="parTrans" cxnId="{736DE2E6-C9F2-44DD-A8CF-40B0D8CB0B77}">
      <dgm:prSet/>
      <dgm:spPr/>
      <dgm:t>
        <a:bodyPr/>
        <a:lstStyle/>
        <a:p>
          <a:endParaRPr lang="en-US"/>
        </a:p>
      </dgm:t>
    </dgm:pt>
    <dgm:pt modelId="{6AACA03C-2B7C-4983-8067-ADB47BE6CD6F}" type="sibTrans" cxnId="{736DE2E6-C9F2-44DD-A8CF-40B0D8CB0B77}">
      <dgm:prSet/>
      <dgm:spPr/>
      <dgm:t>
        <a:bodyPr/>
        <a:lstStyle/>
        <a:p>
          <a:endParaRPr lang="en-US"/>
        </a:p>
      </dgm:t>
    </dgm:pt>
    <dgm:pt modelId="{BAAE9600-B3D8-4DE6-BE47-362A3BB49CCC}">
      <dgm:prSet/>
      <dgm:spPr/>
      <dgm:t>
        <a:bodyPr/>
        <a:lstStyle/>
        <a:p>
          <a:r>
            <a:rPr lang="en-GB" b="1" i="1" dirty="0"/>
            <a:t>Part 3 – Come up with a conclusion </a:t>
          </a:r>
          <a:r>
            <a:rPr lang="en-GB" dirty="0"/>
            <a:t>saying which solution is best and why.</a:t>
          </a:r>
          <a:endParaRPr lang="en-US" dirty="0"/>
        </a:p>
      </dgm:t>
    </dgm:pt>
    <dgm:pt modelId="{4568E440-9EB2-4B2F-A50B-EDBB85A73066}" type="parTrans" cxnId="{ECA6697C-0969-4664-985B-96A8D81163F0}">
      <dgm:prSet/>
      <dgm:spPr/>
      <dgm:t>
        <a:bodyPr/>
        <a:lstStyle/>
        <a:p>
          <a:endParaRPr lang="en-US"/>
        </a:p>
      </dgm:t>
    </dgm:pt>
    <dgm:pt modelId="{143C6B30-93F2-4E60-9B9E-420AAD1CDFF9}" type="sibTrans" cxnId="{ECA6697C-0969-4664-985B-96A8D81163F0}">
      <dgm:prSet/>
      <dgm:spPr/>
      <dgm:t>
        <a:bodyPr/>
        <a:lstStyle/>
        <a:p>
          <a:endParaRPr lang="en-US"/>
        </a:p>
      </dgm:t>
    </dgm:pt>
    <dgm:pt modelId="{3C36400B-AD3A-4A9D-8792-46E9EB6A9C0B}">
      <dgm:prSet/>
      <dgm:spPr/>
      <dgm:t>
        <a:bodyPr/>
        <a:lstStyle/>
        <a:p>
          <a:r>
            <a:rPr lang="en-GB" dirty="0"/>
            <a:t>‘Evaluate’ style questions are either </a:t>
          </a:r>
          <a:r>
            <a:rPr lang="en-GB" b="1" i="1" dirty="0"/>
            <a:t>9 or 12 </a:t>
          </a:r>
          <a:r>
            <a:rPr lang="en-GB" dirty="0"/>
            <a:t>marks.</a:t>
          </a:r>
          <a:endParaRPr lang="en-US" dirty="0"/>
        </a:p>
      </dgm:t>
    </dgm:pt>
    <dgm:pt modelId="{84E8AAD2-7C74-4877-92DC-33FB11E53278}" type="parTrans" cxnId="{05B8E8A8-02C7-44D3-AE53-FBBF07B36E93}">
      <dgm:prSet/>
      <dgm:spPr/>
      <dgm:t>
        <a:bodyPr/>
        <a:lstStyle/>
        <a:p>
          <a:endParaRPr lang="en-US"/>
        </a:p>
      </dgm:t>
    </dgm:pt>
    <dgm:pt modelId="{07B9912E-F801-4423-832D-F4AA39C6B0B6}" type="sibTrans" cxnId="{05B8E8A8-02C7-44D3-AE53-FBBF07B36E93}">
      <dgm:prSet/>
      <dgm:spPr/>
      <dgm:t>
        <a:bodyPr/>
        <a:lstStyle/>
        <a:p>
          <a:endParaRPr lang="en-US"/>
        </a:p>
      </dgm:t>
    </dgm:pt>
    <dgm:pt modelId="{612FC13A-AF66-4E48-858B-507B63173B23}" type="pres">
      <dgm:prSet presAssocID="{0B76D637-3F27-40B3-A1BA-4C59087BAD04}" presName="root" presStyleCnt="0">
        <dgm:presLayoutVars>
          <dgm:dir/>
          <dgm:resizeHandles val="exact"/>
        </dgm:presLayoutVars>
      </dgm:prSet>
      <dgm:spPr/>
    </dgm:pt>
    <dgm:pt modelId="{28689FD7-8EF3-48FE-9902-A1F9EB4E58BD}" type="pres">
      <dgm:prSet presAssocID="{27137F1D-A30B-4701-BFBF-EFF51ED0BA7D}" presName="compNode" presStyleCnt="0"/>
      <dgm:spPr/>
    </dgm:pt>
    <dgm:pt modelId="{3E0E5435-5671-459B-97A8-03B398662303}" type="pres">
      <dgm:prSet presAssocID="{27137F1D-A30B-4701-BFBF-EFF51ED0BA7D}" presName="bgRect" presStyleLbl="bgShp" presStyleIdx="0" presStyleCnt="7"/>
      <dgm:spPr/>
    </dgm:pt>
    <dgm:pt modelId="{8E7D3552-E496-49D6-9EF4-C690573B8B5F}" type="pres">
      <dgm:prSet presAssocID="{27137F1D-A30B-4701-BFBF-EFF51ED0BA7D}"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eting"/>
        </a:ext>
      </dgm:extLst>
    </dgm:pt>
    <dgm:pt modelId="{AC81F62B-1D97-4542-B30A-3F54757D5740}" type="pres">
      <dgm:prSet presAssocID="{27137F1D-A30B-4701-BFBF-EFF51ED0BA7D}" presName="spaceRect" presStyleCnt="0"/>
      <dgm:spPr/>
    </dgm:pt>
    <dgm:pt modelId="{CC04AECF-805A-419D-9181-0286A5403828}" type="pres">
      <dgm:prSet presAssocID="{27137F1D-A30B-4701-BFBF-EFF51ED0BA7D}" presName="parTx" presStyleLbl="revTx" presStyleIdx="0" presStyleCnt="7">
        <dgm:presLayoutVars>
          <dgm:chMax val="0"/>
          <dgm:chPref val="0"/>
        </dgm:presLayoutVars>
      </dgm:prSet>
      <dgm:spPr/>
    </dgm:pt>
    <dgm:pt modelId="{423B0B7E-E755-494E-84A8-F668A5A5749C}" type="pres">
      <dgm:prSet presAssocID="{F58FE647-AC10-4BBE-B33C-003E4BB5CFAE}" presName="sibTrans" presStyleCnt="0"/>
      <dgm:spPr/>
    </dgm:pt>
    <dgm:pt modelId="{42B60E3F-1E7C-42E6-8223-4DD991E59E81}" type="pres">
      <dgm:prSet presAssocID="{327B1B1E-B2FB-4ED5-BC94-275A59D7B348}" presName="compNode" presStyleCnt="0"/>
      <dgm:spPr/>
    </dgm:pt>
    <dgm:pt modelId="{60AD3F8A-0AFC-413D-A426-3FD3BD91D37A}" type="pres">
      <dgm:prSet presAssocID="{327B1B1E-B2FB-4ED5-BC94-275A59D7B348}" presName="bgRect" presStyleLbl="bgShp" presStyleIdx="1" presStyleCnt="7"/>
      <dgm:spPr/>
    </dgm:pt>
    <dgm:pt modelId="{50C90908-C00E-45DC-9426-1EFCFD9E7DAF}" type="pres">
      <dgm:prSet presAssocID="{327B1B1E-B2FB-4ED5-BC94-275A59D7B348}"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 List"/>
        </a:ext>
      </dgm:extLst>
    </dgm:pt>
    <dgm:pt modelId="{F654B30E-9CB9-47E5-ADAD-94C1AFFF1747}" type="pres">
      <dgm:prSet presAssocID="{327B1B1E-B2FB-4ED5-BC94-275A59D7B348}" presName="spaceRect" presStyleCnt="0"/>
      <dgm:spPr/>
    </dgm:pt>
    <dgm:pt modelId="{49DD3E79-7EF6-44DC-8709-2011611AE391}" type="pres">
      <dgm:prSet presAssocID="{327B1B1E-B2FB-4ED5-BC94-275A59D7B348}" presName="parTx" presStyleLbl="revTx" presStyleIdx="1" presStyleCnt="7">
        <dgm:presLayoutVars>
          <dgm:chMax val="0"/>
          <dgm:chPref val="0"/>
        </dgm:presLayoutVars>
      </dgm:prSet>
      <dgm:spPr/>
    </dgm:pt>
    <dgm:pt modelId="{CF9FB1A9-D1D9-42C1-BCAF-6F8E6E837530}" type="pres">
      <dgm:prSet presAssocID="{E5BD2D7C-BBF3-49E5-A49C-C346C423A1E5}" presName="sibTrans" presStyleCnt="0"/>
      <dgm:spPr/>
    </dgm:pt>
    <dgm:pt modelId="{E23B4D53-71FA-423C-9240-190612B0575C}" type="pres">
      <dgm:prSet presAssocID="{6DFBD1F9-CAEC-4B72-A74C-37AD7E1B05D3}" presName="compNode" presStyleCnt="0"/>
      <dgm:spPr/>
    </dgm:pt>
    <dgm:pt modelId="{DAF8134F-CC23-4187-8CA9-068DB2F6767E}" type="pres">
      <dgm:prSet presAssocID="{6DFBD1F9-CAEC-4B72-A74C-37AD7E1B05D3}" presName="bgRect" presStyleLbl="bgShp" presStyleIdx="2" presStyleCnt="7"/>
      <dgm:spPr/>
    </dgm:pt>
    <dgm:pt modelId="{550FD74E-CFF3-4724-8D97-0FD722304221}" type="pres">
      <dgm:prSet presAssocID="{6DFBD1F9-CAEC-4B72-A74C-37AD7E1B05D3}"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B33CB2E9-8C96-4EC4-8169-30A4352DB58D}" type="pres">
      <dgm:prSet presAssocID="{6DFBD1F9-CAEC-4B72-A74C-37AD7E1B05D3}" presName="spaceRect" presStyleCnt="0"/>
      <dgm:spPr/>
    </dgm:pt>
    <dgm:pt modelId="{18E656D2-2047-49D4-8B9E-B9E3A78494A0}" type="pres">
      <dgm:prSet presAssocID="{6DFBD1F9-CAEC-4B72-A74C-37AD7E1B05D3}" presName="parTx" presStyleLbl="revTx" presStyleIdx="2" presStyleCnt="7">
        <dgm:presLayoutVars>
          <dgm:chMax val="0"/>
          <dgm:chPref val="0"/>
        </dgm:presLayoutVars>
      </dgm:prSet>
      <dgm:spPr/>
    </dgm:pt>
    <dgm:pt modelId="{54762D92-9210-4D35-8A5D-93670BC30D3D}" type="pres">
      <dgm:prSet presAssocID="{AC90925D-7E0B-473A-8724-6017710C77A6}" presName="sibTrans" presStyleCnt="0"/>
      <dgm:spPr/>
    </dgm:pt>
    <dgm:pt modelId="{70BD6DBA-7382-4832-8BA1-67FF6AF2523D}" type="pres">
      <dgm:prSet presAssocID="{B71C8A3E-64DB-4BBD-8D40-3BC962779960}" presName="compNode" presStyleCnt="0"/>
      <dgm:spPr/>
    </dgm:pt>
    <dgm:pt modelId="{EB8EFEE1-F8FA-480F-A67E-93954E6EF7F6}" type="pres">
      <dgm:prSet presAssocID="{B71C8A3E-64DB-4BBD-8D40-3BC962779960}" presName="bgRect" presStyleLbl="bgShp" presStyleIdx="3" presStyleCnt="7"/>
      <dgm:spPr/>
    </dgm:pt>
    <dgm:pt modelId="{CEC7519C-B0BA-414D-93C6-A73F9E2987EC}" type="pres">
      <dgm:prSet presAssocID="{B71C8A3E-64DB-4BBD-8D40-3BC962779960}"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455B4E48-58C9-47DD-A19B-D84B29D81EF2}" type="pres">
      <dgm:prSet presAssocID="{B71C8A3E-64DB-4BBD-8D40-3BC962779960}" presName="spaceRect" presStyleCnt="0"/>
      <dgm:spPr/>
    </dgm:pt>
    <dgm:pt modelId="{07BDA66C-41DA-4CDC-BBD1-8085CD7C9E45}" type="pres">
      <dgm:prSet presAssocID="{B71C8A3E-64DB-4BBD-8D40-3BC962779960}" presName="parTx" presStyleLbl="revTx" presStyleIdx="3" presStyleCnt="7">
        <dgm:presLayoutVars>
          <dgm:chMax val="0"/>
          <dgm:chPref val="0"/>
        </dgm:presLayoutVars>
      </dgm:prSet>
      <dgm:spPr/>
    </dgm:pt>
    <dgm:pt modelId="{64DB0479-430B-4E94-AC36-94778578EFD6}" type="pres">
      <dgm:prSet presAssocID="{F68F2CF4-CBB1-4253-9114-A118A2EA6E58}" presName="sibTrans" presStyleCnt="0"/>
      <dgm:spPr/>
    </dgm:pt>
    <dgm:pt modelId="{319C76B3-DBC7-42FE-82C8-D01645BD658F}" type="pres">
      <dgm:prSet presAssocID="{25602959-70AF-4AD5-9C2C-04B55AE83305}" presName="compNode" presStyleCnt="0"/>
      <dgm:spPr/>
    </dgm:pt>
    <dgm:pt modelId="{5831FF72-D9E8-4CD6-A7F4-F8E3ECEB363B}" type="pres">
      <dgm:prSet presAssocID="{25602959-70AF-4AD5-9C2C-04B55AE83305}" presName="bgRect" presStyleLbl="bgShp" presStyleIdx="4" presStyleCnt="7"/>
      <dgm:spPr/>
    </dgm:pt>
    <dgm:pt modelId="{37D0904A-6D8E-4E8B-8860-D1187793365F}" type="pres">
      <dgm:prSet presAssocID="{25602959-70AF-4AD5-9C2C-04B55AE83305}"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Head with Gears"/>
        </a:ext>
      </dgm:extLst>
    </dgm:pt>
    <dgm:pt modelId="{AAC18433-ACEB-4168-8F44-E2B1F8BE16DB}" type="pres">
      <dgm:prSet presAssocID="{25602959-70AF-4AD5-9C2C-04B55AE83305}" presName="spaceRect" presStyleCnt="0"/>
      <dgm:spPr/>
    </dgm:pt>
    <dgm:pt modelId="{DAC5F960-9674-4FA6-AA5C-F935BEF77C8D}" type="pres">
      <dgm:prSet presAssocID="{25602959-70AF-4AD5-9C2C-04B55AE83305}" presName="parTx" presStyleLbl="revTx" presStyleIdx="4" presStyleCnt="7">
        <dgm:presLayoutVars>
          <dgm:chMax val="0"/>
          <dgm:chPref val="0"/>
        </dgm:presLayoutVars>
      </dgm:prSet>
      <dgm:spPr/>
    </dgm:pt>
    <dgm:pt modelId="{779E41BB-FDF1-4084-A7E6-D7DB95DBEA81}" type="pres">
      <dgm:prSet presAssocID="{6AACA03C-2B7C-4983-8067-ADB47BE6CD6F}" presName="sibTrans" presStyleCnt="0"/>
      <dgm:spPr/>
    </dgm:pt>
    <dgm:pt modelId="{7E29FBE1-E840-4180-9182-3DC2315E97B4}" type="pres">
      <dgm:prSet presAssocID="{BAAE9600-B3D8-4DE6-BE47-362A3BB49CCC}" presName="compNode" presStyleCnt="0"/>
      <dgm:spPr/>
    </dgm:pt>
    <dgm:pt modelId="{62584F68-C428-4142-A985-C058D3A4CE8B}" type="pres">
      <dgm:prSet presAssocID="{BAAE9600-B3D8-4DE6-BE47-362A3BB49CCC}" presName="bgRect" presStyleLbl="bgShp" presStyleIdx="5" presStyleCnt="7"/>
      <dgm:spPr/>
    </dgm:pt>
    <dgm:pt modelId="{797253D6-72FB-40B8-AC77-A9EBD9205593}" type="pres">
      <dgm:prSet presAssocID="{BAAE9600-B3D8-4DE6-BE47-362A3BB49CCC}"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Gears"/>
        </a:ext>
      </dgm:extLst>
    </dgm:pt>
    <dgm:pt modelId="{5D1885EB-0881-4F7A-96B8-7E72CA354001}" type="pres">
      <dgm:prSet presAssocID="{BAAE9600-B3D8-4DE6-BE47-362A3BB49CCC}" presName="spaceRect" presStyleCnt="0"/>
      <dgm:spPr/>
    </dgm:pt>
    <dgm:pt modelId="{07507365-B1E6-4BD9-87E5-D0BE527037C4}" type="pres">
      <dgm:prSet presAssocID="{BAAE9600-B3D8-4DE6-BE47-362A3BB49CCC}" presName="parTx" presStyleLbl="revTx" presStyleIdx="5" presStyleCnt="7">
        <dgm:presLayoutVars>
          <dgm:chMax val="0"/>
          <dgm:chPref val="0"/>
        </dgm:presLayoutVars>
      </dgm:prSet>
      <dgm:spPr/>
    </dgm:pt>
    <dgm:pt modelId="{B37BFFDF-243D-4439-A046-91BE46C59264}" type="pres">
      <dgm:prSet presAssocID="{143C6B30-93F2-4E60-9B9E-420AAD1CDFF9}" presName="sibTrans" presStyleCnt="0"/>
      <dgm:spPr/>
    </dgm:pt>
    <dgm:pt modelId="{2F200D4B-B15F-44CE-9AAD-1F13E52D479F}" type="pres">
      <dgm:prSet presAssocID="{3C36400B-AD3A-4A9D-8792-46E9EB6A9C0B}" presName="compNode" presStyleCnt="0"/>
      <dgm:spPr/>
    </dgm:pt>
    <dgm:pt modelId="{24965523-8EA5-4B6E-8A78-DC4D2B1BD2D3}" type="pres">
      <dgm:prSet presAssocID="{3C36400B-AD3A-4A9D-8792-46E9EB6A9C0B}" presName="bgRect" presStyleLbl="bgShp" presStyleIdx="6" presStyleCnt="7"/>
      <dgm:spPr/>
    </dgm:pt>
    <dgm:pt modelId="{6C9879FE-9FF6-4BF4-A539-72B8D2BD760E}" type="pres">
      <dgm:prSet presAssocID="{3C36400B-AD3A-4A9D-8792-46E9EB6A9C0B}"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Handshake"/>
        </a:ext>
      </dgm:extLst>
    </dgm:pt>
    <dgm:pt modelId="{B0A4B1BB-84E1-4C2B-8884-542BC3905E1C}" type="pres">
      <dgm:prSet presAssocID="{3C36400B-AD3A-4A9D-8792-46E9EB6A9C0B}" presName="spaceRect" presStyleCnt="0"/>
      <dgm:spPr/>
    </dgm:pt>
    <dgm:pt modelId="{5154AEEC-C344-4AF1-B106-0B29A9DADAD9}" type="pres">
      <dgm:prSet presAssocID="{3C36400B-AD3A-4A9D-8792-46E9EB6A9C0B}" presName="parTx" presStyleLbl="revTx" presStyleIdx="6" presStyleCnt="7">
        <dgm:presLayoutVars>
          <dgm:chMax val="0"/>
          <dgm:chPref val="0"/>
        </dgm:presLayoutVars>
      </dgm:prSet>
      <dgm:spPr/>
    </dgm:pt>
  </dgm:ptLst>
  <dgm:cxnLst>
    <dgm:cxn modelId="{5BA4B03E-C767-4513-8F57-5E20E242FFAC}" type="presOf" srcId="{B71C8A3E-64DB-4BBD-8D40-3BC962779960}" destId="{07BDA66C-41DA-4CDC-BBD1-8085CD7C9E45}" srcOrd="0" destOrd="0" presId="urn:microsoft.com/office/officeart/2018/2/layout/IconVerticalSolidList"/>
    <dgm:cxn modelId="{0CCFC062-48BF-42DE-8389-055E37EBE44B}" type="presOf" srcId="{0B76D637-3F27-40B3-A1BA-4C59087BAD04}" destId="{612FC13A-AF66-4E48-858B-507B63173B23}" srcOrd="0" destOrd="0" presId="urn:microsoft.com/office/officeart/2018/2/layout/IconVerticalSolidList"/>
    <dgm:cxn modelId="{6B641B4F-6DCC-4381-AFD0-7AED4DFBFD7A}" srcId="{0B76D637-3F27-40B3-A1BA-4C59087BAD04}" destId="{B71C8A3E-64DB-4BBD-8D40-3BC962779960}" srcOrd="3" destOrd="0" parTransId="{D1F49C95-C4DC-4C09-993D-51F533CB91F3}" sibTransId="{F68F2CF4-CBB1-4253-9114-A118A2EA6E58}"/>
    <dgm:cxn modelId="{ECA6697C-0969-4664-985B-96A8D81163F0}" srcId="{0B76D637-3F27-40B3-A1BA-4C59087BAD04}" destId="{BAAE9600-B3D8-4DE6-BE47-362A3BB49CCC}" srcOrd="5" destOrd="0" parTransId="{4568E440-9EB2-4B2F-A50B-EDBB85A73066}" sibTransId="{143C6B30-93F2-4E60-9B9E-420AAD1CDFF9}"/>
    <dgm:cxn modelId="{29410986-61FA-4974-940B-857A21EBF3D6}" srcId="{0B76D637-3F27-40B3-A1BA-4C59087BAD04}" destId="{27137F1D-A30B-4701-BFBF-EFF51ED0BA7D}" srcOrd="0" destOrd="0" parTransId="{581827D4-6626-4BE0-BC1E-BCBB495E0201}" sibTransId="{F58FE647-AC10-4BBE-B33C-003E4BB5CFAE}"/>
    <dgm:cxn modelId="{E8F6928F-9E06-4DCD-AEB9-A044096F9BB3}" srcId="{0B76D637-3F27-40B3-A1BA-4C59087BAD04}" destId="{327B1B1E-B2FB-4ED5-BC94-275A59D7B348}" srcOrd="1" destOrd="0" parTransId="{78EE818A-4EC4-48A9-9490-75172C46A402}" sibTransId="{E5BD2D7C-BBF3-49E5-A49C-C346C423A1E5}"/>
    <dgm:cxn modelId="{91357E92-25E8-43B4-8C2B-7359D3356511}" type="presOf" srcId="{25602959-70AF-4AD5-9C2C-04B55AE83305}" destId="{DAC5F960-9674-4FA6-AA5C-F935BEF77C8D}" srcOrd="0" destOrd="0" presId="urn:microsoft.com/office/officeart/2018/2/layout/IconVerticalSolidList"/>
    <dgm:cxn modelId="{68757B96-1475-4ABB-AC89-9BC6C86FADFC}" type="presOf" srcId="{327B1B1E-B2FB-4ED5-BC94-275A59D7B348}" destId="{49DD3E79-7EF6-44DC-8709-2011611AE391}" srcOrd="0" destOrd="0" presId="urn:microsoft.com/office/officeart/2018/2/layout/IconVerticalSolidList"/>
    <dgm:cxn modelId="{05B8E8A8-02C7-44D3-AE53-FBBF07B36E93}" srcId="{0B76D637-3F27-40B3-A1BA-4C59087BAD04}" destId="{3C36400B-AD3A-4A9D-8792-46E9EB6A9C0B}" srcOrd="6" destOrd="0" parTransId="{84E8AAD2-7C74-4877-92DC-33FB11E53278}" sibTransId="{07B9912E-F801-4423-832D-F4AA39C6B0B6}"/>
    <dgm:cxn modelId="{CC3B22B0-6D61-4D2A-AD2C-587285A2A9B0}" type="presOf" srcId="{6DFBD1F9-CAEC-4B72-A74C-37AD7E1B05D3}" destId="{18E656D2-2047-49D4-8B9E-B9E3A78494A0}" srcOrd="0" destOrd="0" presId="urn:microsoft.com/office/officeart/2018/2/layout/IconVerticalSolidList"/>
    <dgm:cxn modelId="{14E863B2-3DF3-45B2-8CAE-E9F77D0CCBEE}" type="presOf" srcId="{27137F1D-A30B-4701-BFBF-EFF51ED0BA7D}" destId="{CC04AECF-805A-419D-9181-0286A5403828}" srcOrd="0" destOrd="0" presId="urn:microsoft.com/office/officeart/2018/2/layout/IconVerticalSolidList"/>
    <dgm:cxn modelId="{55A536BF-3DD2-468A-99A1-D70A22ABB2E0}" srcId="{0B76D637-3F27-40B3-A1BA-4C59087BAD04}" destId="{6DFBD1F9-CAEC-4B72-A74C-37AD7E1B05D3}" srcOrd="2" destOrd="0" parTransId="{ACC8DF32-CB3A-47DB-BB1D-2C711DED2A86}" sibTransId="{AC90925D-7E0B-473A-8724-6017710C77A6}"/>
    <dgm:cxn modelId="{1B80CAD5-D68B-4978-9563-641B6FA5D57D}" type="presOf" srcId="{BAAE9600-B3D8-4DE6-BE47-362A3BB49CCC}" destId="{07507365-B1E6-4BD9-87E5-D0BE527037C4}" srcOrd="0" destOrd="0" presId="urn:microsoft.com/office/officeart/2018/2/layout/IconVerticalSolidList"/>
    <dgm:cxn modelId="{736DE2E6-C9F2-44DD-A8CF-40B0D8CB0B77}" srcId="{0B76D637-3F27-40B3-A1BA-4C59087BAD04}" destId="{25602959-70AF-4AD5-9C2C-04B55AE83305}" srcOrd="4" destOrd="0" parTransId="{06CA4FAB-DBD1-4EA6-9E6C-CD85D205E649}" sibTransId="{6AACA03C-2B7C-4983-8067-ADB47BE6CD6F}"/>
    <dgm:cxn modelId="{5C1F1DFC-4056-4456-BC46-2BAD702CAA5E}" type="presOf" srcId="{3C36400B-AD3A-4A9D-8792-46E9EB6A9C0B}" destId="{5154AEEC-C344-4AF1-B106-0B29A9DADAD9}" srcOrd="0" destOrd="0" presId="urn:microsoft.com/office/officeart/2018/2/layout/IconVerticalSolidList"/>
    <dgm:cxn modelId="{D3057AEC-5CAA-4CED-A739-442B5D2646CB}" type="presParOf" srcId="{612FC13A-AF66-4E48-858B-507B63173B23}" destId="{28689FD7-8EF3-48FE-9902-A1F9EB4E58BD}" srcOrd="0" destOrd="0" presId="urn:microsoft.com/office/officeart/2018/2/layout/IconVerticalSolidList"/>
    <dgm:cxn modelId="{AC2285DB-728A-4D4D-A748-19EE53111143}" type="presParOf" srcId="{28689FD7-8EF3-48FE-9902-A1F9EB4E58BD}" destId="{3E0E5435-5671-459B-97A8-03B398662303}" srcOrd="0" destOrd="0" presId="urn:microsoft.com/office/officeart/2018/2/layout/IconVerticalSolidList"/>
    <dgm:cxn modelId="{04CF04F7-AF9A-4179-828D-62D329DEEFAB}" type="presParOf" srcId="{28689FD7-8EF3-48FE-9902-A1F9EB4E58BD}" destId="{8E7D3552-E496-49D6-9EF4-C690573B8B5F}" srcOrd="1" destOrd="0" presId="urn:microsoft.com/office/officeart/2018/2/layout/IconVerticalSolidList"/>
    <dgm:cxn modelId="{51F61CC5-E7CF-4660-B41B-9E186BB88334}" type="presParOf" srcId="{28689FD7-8EF3-48FE-9902-A1F9EB4E58BD}" destId="{AC81F62B-1D97-4542-B30A-3F54757D5740}" srcOrd="2" destOrd="0" presId="urn:microsoft.com/office/officeart/2018/2/layout/IconVerticalSolidList"/>
    <dgm:cxn modelId="{07F48718-E4E2-4BB0-9B8A-D7A2B5A8CB20}" type="presParOf" srcId="{28689FD7-8EF3-48FE-9902-A1F9EB4E58BD}" destId="{CC04AECF-805A-419D-9181-0286A5403828}" srcOrd="3" destOrd="0" presId="urn:microsoft.com/office/officeart/2018/2/layout/IconVerticalSolidList"/>
    <dgm:cxn modelId="{41795D94-0074-4382-8B02-4028A0B2D31C}" type="presParOf" srcId="{612FC13A-AF66-4E48-858B-507B63173B23}" destId="{423B0B7E-E755-494E-84A8-F668A5A5749C}" srcOrd="1" destOrd="0" presId="urn:microsoft.com/office/officeart/2018/2/layout/IconVerticalSolidList"/>
    <dgm:cxn modelId="{6A27704D-B630-4716-A738-BF7D762BA813}" type="presParOf" srcId="{612FC13A-AF66-4E48-858B-507B63173B23}" destId="{42B60E3F-1E7C-42E6-8223-4DD991E59E81}" srcOrd="2" destOrd="0" presId="urn:microsoft.com/office/officeart/2018/2/layout/IconVerticalSolidList"/>
    <dgm:cxn modelId="{95AC93D4-66D9-469B-9A18-843C742EE2EF}" type="presParOf" srcId="{42B60E3F-1E7C-42E6-8223-4DD991E59E81}" destId="{60AD3F8A-0AFC-413D-A426-3FD3BD91D37A}" srcOrd="0" destOrd="0" presId="urn:microsoft.com/office/officeart/2018/2/layout/IconVerticalSolidList"/>
    <dgm:cxn modelId="{FE91F9F9-352E-4A6A-B09B-66D9F94C8D85}" type="presParOf" srcId="{42B60E3F-1E7C-42E6-8223-4DD991E59E81}" destId="{50C90908-C00E-45DC-9426-1EFCFD9E7DAF}" srcOrd="1" destOrd="0" presId="urn:microsoft.com/office/officeart/2018/2/layout/IconVerticalSolidList"/>
    <dgm:cxn modelId="{9E89EF26-FFFD-4994-860B-CDDFB2DA1DD6}" type="presParOf" srcId="{42B60E3F-1E7C-42E6-8223-4DD991E59E81}" destId="{F654B30E-9CB9-47E5-ADAD-94C1AFFF1747}" srcOrd="2" destOrd="0" presId="urn:microsoft.com/office/officeart/2018/2/layout/IconVerticalSolidList"/>
    <dgm:cxn modelId="{750EF57B-3B87-4085-9483-2563D52CDD9D}" type="presParOf" srcId="{42B60E3F-1E7C-42E6-8223-4DD991E59E81}" destId="{49DD3E79-7EF6-44DC-8709-2011611AE391}" srcOrd="3" destOrd="0" presId="urn:microsoft.com/office/officeart/2018/2/layout/IconVerticalSolidList"/>
    <dgm:cxn modelId="{5349241A-1ADF-42F8-B780-6776146C10CE}" type="presParOf" srcId="{612FC13A-AF66-4E48-858B-507B63173B23}" destId="{CF9FB1A9-D1D9-42C1-BCAF-6F8E6E837530}" srcOrd="3" destOrd="0" presId="urn:microsoft.com/office/officeart/2018/2/layout/IconVerticalSolidList"/>
    <dgm:cxn modelId="{932ADBB6-2F60-4D26-A5C8-B32E6C97E847}" type="presParOf" srcId="{612FC13A-AF66-4E48-858B-507B63173B23}" destId="{E23B4D53-71FA-423C-9240-190612B0575C}" srcOrd="4" destOrd="0" presId="urn:microsoft.com/office/officeart/2018/2/layout/IconVerticalSolidList"/>
    <dgm:cxn modelId="{56E2AA0B-84DF-4DD2-BED7-23367D431A58}" type="presParOf" srcId="{E23B4D53-71FA-423C-9240-190612B0575C}" destId="{DAF8134F-CC23-4187-8CA9-068DB2F6767E}" srcOrd="0" destOrd="0" presId="urn:microsoft.com/office/officeart/2018/2/layout/IconVerticalSolidList"/>
    <dgm:cxn modelId="{AC66F7AA-8593-423E-A150-B74D1CDAEF4A}" type="presParOf" srcId="{E23B4D53-71FA-423C-9240-190612B0575C}" destId="{550FD74E-CFF3-4724-8D97-0FD722304221}" srcOrd="1" destOrd="0" presId="urn:microsoft.com/office/officeart/2018/2/layout/IconVerticalSolidList"/>
    <dgm:cxn modelId="{16C4DF53-99F6-41C5-BD3B-35220BB0B3D5}" type="presParOf" srcId="{E23B4D53-71FA-423C-9240-190612B0575C}" destId="{B33CB2E9-8C96-4EC4-8169-30A4352DB58D}" srcOrd="2" destOrd="0" presId="urn:microsoft.com/office/officeart/2018/2/layout/IconVerticalSolidList"/>
    <dgm:cxn modelId="{1C4A46F8-25E9-432E-BEC1-5A34E09723ED}" type="presParOf" srcId="{E23B4D53-71FA-423C-9240-190612B0575C}" destId="{18E656D2-2047-49D4-8B9E-B9E3A78494A0}" srcOrd="3" destOrd="0" presId="urn:microsoft.com/office/officeart/2018/2/layout/IconVerticalSolidList"/>
    <dgm:cxn modelId="{1A1F44BC-F13E-4564-B1D9-F861DD1566F2}" type="presParOf" srcId="{612FC13A-AF66-4E48-858B-507B63173B23}" destId="{54762D92-9210-4D35-8A5D-93670BC30D3D}" srcOrd="5" destOrd="0" presId="urn:microsoft.com/office/officeart/2018/2/layout/IconVerticalSolidList"/>
    <dgm:cxn modelId="{19AFED4B-EFE1-44EC-85E8-96C8E165B75C}" type="presParOf" srcId="{612FC13A-AF66-4E48-858B-507B63173B23}" destId="{70BD6DBA-7382-4832-8BA1-67FF6AF2523D}" srcOrd="6" destOrd="0" presId="urn:microsoft.com/office/officeart/2018/2/layout/IconVerticalSolidList"/>
    <dgm:cxn modelId="{788B00BE-528B-4385-A0A7-5C09DAA9A506}" type="presParOf" srcId="{70BD6DBA-7382-4832-8BA1-67FF6AF2523D}" destId="{EB8EFEE1-F8FA-480F-A67E-93954E6EF7F6}" srcOrd="0" destOrd="0" presId="urn:microsoft.com/office/officeart/2018/2/layout/IconVerticalSolidList"/>
    <dgm:cxn modelId="{F21673FC-7C52-4523-9831-62D307B9B802}" type="presParOf" srcId="{70BD6DBA-7382-4832-8BA1-67FF6AF2523D}" destId="{CEC7519C-B0BA-414D-93C6-A73F9E2987EC}" srcOrd="1" destOrd="0" presId="urn:microsoft.com/office/officeart/2018/2/layout/IconVerticalSolidList"/>
    <dgm:cxn modelId="{64065EA6-00E7-413D-9092-91ABF76628FB}" type="presParOf" srcId="{70BD6DBA-7382-4832-8BA1-67FF6AF2523D}" destId="{455B4E48-58C9-47DD-A19B-D84B29D81EF2}" srcOrd="2" destOrd="0" presId="urn:microsoft.com/office/officeart/2018/2/layout/IconVerticalSolidList"/>
    <dgm:cxn modelId="{9C3D33BF-80BA-4F38-BF15-C360B2DC5CD4}" type="presParOf" srcId="{70BD6DBA-7382-4832-8BA1-67FF6AF2523D}" destId="{07BDA66C-41DA-4CDC-BBD1-8085CD7C9E45}" srcOrd="3" destOrd="0" presId="urn:microsoft.com/office/officeart/2018/2/layout/IconVerticalSolidList"/>
    <dgm:cxn modelId="{BE944A7D-8F6B-47F0-AFB7-F04922E9E92E}" type="presParOf" srcId="{612FC13A-AF66-4E48-858B-507B63173B23}" destId="{64DB0479-430B-4E94-AC36-94778578EFD6}" srcOrd="7" destOrd="0" presId="urn:microsoft.com/office/officeart/2018/2/layout/IconVerticalSolidList"/>
    <dgm:cxn modelId="{E48E6AF1-1B3E-4F6B-BD9C-BD17A3B87DE2}" type="presParOf" srcId="{612FC13A-AF66-4E48-858B-507B63173B23}" destId="{319C76B3-DBC7-42FE-82C8-D01645BD658F}" srcOrd="8" destOrd="0" presId="urn:microsoft.com/office/officeart/2018/2/layout/IconVerticalSolidList"/>
    <dgm:cxn modelId="{DE44F7D6-936E-4FCF-8102-CA1C2485F864}" type="presParOf" srcId="{319C76B3-DBC7-42FE-82C8-D01645BD658F}" destId="{5831FF72-D9E8-4CD6-A7F4-F8E3ECEB363B}" srcOrd="0" destOrd="0" presId="urn:microsoft.com/office/officeart/2018/2/layout/IconVerticalSolidList"/>
    <dgm:cxn modelId="{922D7F86-C433-4A59-9628-753F62D4B1AB}" type="presParOf" srcId="{319C76B3-DBC7-42FE-82C8-D01645BD658F}" destId="{37D0904A-6D8E-4E8B-8860-D1187793365F}" srcOrd="1" destOrd="0" presId="urn:microsoft.com/office/officeart/2018/2/layout/IconVerticalSolidList"/>
    <dgm:cxn modelId="{D20F7BE7-04D4-4CAF-B544-4E3100159BE9}" type="presParOf" srcId="{319C76B3-DBC7-42FE-82C8-D01645BD658F}" destId="{AAC18433-ACEB-4168-8F44-E2B1F8BE16DB}" srcOrd="2" destOrd="0" presId="urn:microsoft.com/office/officeart/2018/2/layout/IconVerticalSolidList"/>
    <dgm:cxn modelId="{180AFA57-34E7-4020-829F-D30AB6D3324A}" type="presParOf" srcId="{319C76B3-DBC7-42FE-82C8-D01645BD658F}" destId="{DAC5F960-9674-4FA6-AA5C-F935BEF77C8D}" srcOrd="3" destOrd="0" presId="urn:microsoft.com/office/officeart/2018/2/layout/IconVerticalSolidList"/>
    <dgm:cxn modelId="{F8D3546E-C52E-450E-AF65-7B10BE49A222}" type="presParOf" srcId="{612FC13A-AF66-4E48-858B-507B63173B23}" destId="{779E41BB-FDF1-4084-A7E6-D7DB95DBEA81}" srcOrd="9" destOrd="0" presId="urn:microsoft.com/office/officeart/2018/2/layout/IconVerticalSolidList"/>
    <dgm:cxn modelId="{47733CE5-29F0-4BD1-BA63-EE8973F7FEE6}" type="presParOf" srcId="{612FC13A-AF66-4E48-858B-507B63173B23}" destId="{7E29FBE1-E840-4180-9182-3DC2315E97B4}" srcOrd="10" destOrd="0" presId="urn:microsoft.com/office/officeart/2018/2/layout/IconVerticalSolidList"/>
    <dgm:cxn modelId="{A85A53DA-DF94-4031-8E29-A60D85370325}" type="presParOf" srcId="{7E29FBE1-E840-4180-9182-3DC2315E97B4}" destId="{62584F68-C428-4142-A985-C058D3A4CE8B}" srcOrd="0" destOrd="0" presId="urn:microsoft.com/office/officeart/2018/2/layout/IconVerticalSolidList"/>
    <dgm:cxn modelId="{9DB947CC-4744-40E6-86A0-0CA97D56C543}" type="presParOf" srcId="{7E29FBE1-E840-4180-9182-3DC2315E97B4}" destId="{797253D6-72FB-40B8-AC77-A9EBD9205593}" srcOrd="1" destOrd="0" presId="urn:microsoft.com/office/officeart/2018/2/layout/IconVerticalSolidList"/>
    <dgm:cxn modelId="{CAD9FF21-50DC-4463-8242-835761C651B9}" type="presParOf" srcId="{7E29FBE1-E840-4180-9182-3DC2315E97B4}" destId="{5D1885EB-0881-4F7A-96B8-7E72CA354001}" srcOrd="2" destOrd="0" presId="urn:microsoft.com/office/officeart/2018/2/layout/IconVerticalSolidList"/>
    <dgm:cxn modelId="{E00ABD1B-9D0F-4D40-9850-53487C947FF1}" type="presParOf" srcId="{7E29FBE1-E840-4180-9182-3DC2315E97B4}" destId="{07507365-B1E6-4BD9-87E5-D0BE527037C4}" srcOrd="3" destOrd="0" presId="urn:microsoft.com/office/officeart/2018/2/layout/IconVerticalSolidList"/>
    <dgm:cxn modelId="{37643F92-83EB-436D-9683-E5D2575468E6}" type="presParOf" srcId="{612FC13A-AF66-4E48-858B-507B63173B23}" destId="{B37BFFDF-243D-4439-A046-91BE46C59264}" srcOrd="11" destOrd="0" presId="urn:microsoft.com/office/officeart/2018/2/layout/IconVerticalSolidList"/>
    <dgm:cxn modelId="{39292A96-29AC-4186-AF77-028A4869F8F0}" type="presParOf" srcId="{612FC13A-AF66-4E48-858B-507B63173B23}" destId="{2F200D4B-B15F-44CE-9AAD-1F13E52D479F}" srcOrd="12" destOrd="0" presId="urn:microsoft.com/office/officeart/2018/2/layout/IconVerticalSolidList"/>
    <dgm:cxn modelId="{A7431E29-7E46-4402-B5BB-629AFA2025F2}" type="presParOf" srcId="{2F200D4B-B15F-44CE-9AAD-1F13E52D479F}" destId="{24965523-8EA5-4B6E-8A78-DC4D2B1BD2D3}" srcOrd="0" destOrd="0" presId="urn:microsoft.com/office/officeart/2018/2/layout/IconVerticalSolidList"/>
    <dgm:cxn modelId="{147452BE-8B18-4378-B078-F32AA88D9156}" type="presParOf" srcId="{2F200D4B-B15F-44CE-9AAD-1F13E52D479F}" destId="{6C9879FE-9FF6-4BF4-A539-72B8D2BD760E}" srcOrd="1" destOrd="0" presId="urn:microsoft.com/office/officeart/2018/2/layout/IconVerticalSolidList"/>
    <dgm:cxn modelId="{E1836F6A-02C7-45C2-AD57-2511421690DB}" type="presParOf" srcId="{2F200D4B-B15F-44CE-9AAD-1F13E52D479F}" destId="{B0A4B1BB-84E1-4C2B-8884-542BC3905E1C}" srcOrd="2" destOrd="0" presId="urn:microsoft.com/office/officeart/2018/2/layout/IconVerticalSolidList"/>
    <dgm:cxn modelId="{30C9C17C-0F97-4EC7-8FC0-8FC3CB61FF09}" type="presParOf" srcId="{2F200D4B-B15F-44CE-9AAD-1F13E52D479F}" destId="{5154AEEC-C344-4AF1-B106-0B29A9DADAD9}"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5802034C-1A3D-4DEA-A74E-0E7477337D56}"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522D134E-D729-46DF-B38F-D85695750455}">
      <dgm:prSet/>
      <dgm:spPr/>
      <dgm:t>
        <a:bodyPr/>
        <a:lstStyle/>
        <a:p>
          <a:pPr>
            <a:lnSpc>
              <a:spcPct val="100000"/>
            </a:lnSpc>
          </a:pPr>
          <a:r>
            <a:rPr lang="en-GB" dirty="0"/>
            <a:t>At the end of your worksheet, there are some exam style questions. </a:t>
          </a:r>
          <a:endParaRPr lang="en-US" dirty="0"/>
        </a:p>
      </dgm:t>
    </dgm:pt>
    <dgm:pt modelId="{171AF985-FC6A-47E8-A2F3-6018327C85A1}" type="parTrans" cxnId="{1FE82E96-60B2-4C67-BBA9-B4C1A1720EDE}">
      <dgm:prSet/>
      <dgm:spPr/>
      <dgm:t>
        <a:bodyPr/>
        <a:lstStyle/>
        <a:p>
          <a:endParaRPr lang="en-US"/>
        </a:p>
      </dgm:t>
    </dgm:pt>
    <dgm:pt modelId="{01EEC637-A266-4D50-A514-20972240EA97}" type="sibTrans" cxnId="{1FE82E96-60B2-4C67-BBA9-B4C1A1720EDE}">
      <dgm:prSet/>
      <dgm:spPr/>
      <dgm:t>
        <a:bodyPr/>
        <a:lstStyle/>
        <a:p>
          <a:endParaRPr lang="en-US"/>
        </a:p>
      </dgm:t>
    </dgm:pt>
    <dgm:pt modelId="{D71B3FE2-5E13-462E-9929-3CB9A97E9521}">
      <dgm:prSet/>
      <dgm:spPr/>
      <dgm:t>
        <a:bodyPr/>
        <a:lstStyle/>
        <a:p>
          <a:pPr>
            <a:lnSpc>
              <a:spcPct val="100000"/>
            </a:lnSpc>
          </a:pPr>
          <a:r>
            <a:rPr lang="en-GB" dirty="0"/>
            <a:t>You should be aiming for 1 mark in 1 minute.</a:t>
          </a:r>
          <a:endParaRPr lang="en-US" dirty="0"/>
        </a:p>
      </dgm:t>
    </dgm:pt>
    <dgm:pt modelId="{F05C1960-1018-41A5-8B6C-206619F9199B}" type="parTrans" cxnId="{4D3E2251-4D85-450D-9378-F4BADBFE13EE}">
      <dgm:prSet/>
      <dgm:spPr/>
      <dgm:t>
        <a:bodyPr/>
        <a:lstStyle/>
        <a:p>
          <a:endParaRPr lang="en-US"/>
        </a:p>
      </dgm:t>
    </dgm:pt>
    <dgm:pt modelId="{153D99CF-6BAC-4E73-ADDD-7878C63B93B8}" type="sibTrans" cxnId="{4D3E2251-4D85-450D-9378-F4BADBFE13EE}">
      <dgm:prSet/>
      <dgm:spPr/>
      <dgm:t>
        <a:bodyPr/>
        <a:lstStyle/>
        <a:p>
          <a:endParaRPr lang="en-US"/>
        </a:p>
      </dgm:t>
    </dgm:pt>
    <dgm:pt modelId="{0BB598BF-9E55-4936-8ADD-D729C8D62DB2}">
      <dgm:prSet/>
      <dgm:spPr/>
      <dgm:t>
        <a:bodyPr/>
        <a:lstStyle/>
        <a:p>
          <a:pPr>
            <a:lnSpc>
              <a:spcPct val="100000"/>
            </a:lnSpc>
          </a:pPr>
          <a:r>
            <a:rPr lang="en-GB" dirty="0"/>
            <a:t>Compare your answers with the answers provided.</a:t>
          </a:r>
          <a:endParaRPr lang="en-US" dirty="0"/>
        </a:p>
      </dgm:t>
    </dgm:pt>
    <dgm:pt modelId="{62C3AC55-B5AB-4423-B23D-D7D4BF8C612D}" type="parTrans" cxnId="{3136C3B1-91FC-494A-B381-A4B62BEFA3CF}">
      <dgm:prSet/>
      <dgm:spPr/>
      <dgm:t>
        <a:bodyPr/>
        <a:lstStyle/>
        <a:p>
          <a:endParaRPr lang="en-US"/>
        </a:p>
      </dgm:t>
    </dgm:pt>
    <dgm:pt modelId="{8B4DFB42-B431-492C-9030-E342A61D6203}" type="sibTrans" cxnId="{3136C3B1-91FC-494A-B381-A4B62BEFA3CF}">
      <dgm:prSet/>
      <dgm:spPr/>
      <dgm:t>
        <a:bodyPr/>
        <a:lstStyle/>
        <a:p>
          <a:endParaRPr lang="en-US"/>
        </a:p>
      </dgm:t>
    </dgm:pt>
    <dgm:pt modelId="{A328844B-650B-4940-A02A-581A18CCACC0}">
      <dgm:prSet/>
      <dgm:spPr/>
      <dgm:t>
        <a:bodyPr/>
        <a:lstStyle/>
        <a:p>
          <a:pPr>
            <a:lnSpc>
              <a:spcPct val="100000"/>
            </a:lnSpc>
          </a:pPr>
          <a:r>
            <a:rPr lang="en-GB" b="1" u="sng" dirty="0"/>
            <a:t>TIME ALLOWED: 30 Minutes.</a:t>
          </a:r>
          <a:endParaRPr lang="en-US" dirty="0"/>
        </a:p>
      </dgm:t>
    </dgm:pt>
    <dgm:pt modelId="{0E48B433-98E1-4071-B7DE-5E57ED61F22C}" type="parTrans" cxnId="{AC062CD1-15A4-434C-92E2-C0120A975C0C}">
      <dgm:prSet/>
      <dgm:spPr/>
      <dgm:t>
        <a:bodyPr/>
        <a:lstStyle/>
        <a:p>
          <a:endParaRPr lang="en-US"/>
        </a:p>
      </dgm:t>
    </dgm:pt>
    <dgm:pt modelId="{291B44BE-DD14-4EC1-A87F-0A43ED85B4AB}" type="sibTrans" cxnId="{AC062CD1-15A4-434C-92E2-C0120A975C0C}">
      <dgm:prSet/>
      <dgm:spPr/>
      <dgm:t>
        <a:bodyPr/>
        <a:lstStyle/>
        <a:p>
          <a:endParaRPr lang="en-US"/>
        </a:p>
      </dgm:t>
    </dgm:pt>
    <dgm:pt modelId="{40B16D81-B828-4F86-A3E7-DC951FFF157A}" type="pres">
      <dgm:prSet presAssocID="{5802034C-1A3D-4DEA-A74E-0E7477337D56}" presName="root" presStyleCnt="0">
        <dgm:presLayoutVars>
          <dgm:dir/>
          <dgm:resizeHandles val="exact"/>
        </dgm:presLayoutVars>
      </dgm:prSet>
      <dgm:spPr/>
    </dgm:pt>
    <dgm:pt modelId="{2638DD41-0935-4E90-80B6-67D494E7077A}" type="pres">
      <dgm:prSet presAssocID="{522D134E-D729-46DF-B38F-D85695750455}" presName="compNode" presStyleCnt="0"/>
      <dgm:spPr/>
    </dgm:pt>
    <dgm:pt modelId="{5BC987E8-E46A-4429-906F-2C26C5531130}" type="pres">
      <dgm:prSet presAssocID="{522D134E-D729-46DF-B38F-D85695750455}" presName="bgRect" presStyleLbl="bgShp" presStyleIdx="0" presStyleCnt="4"/>
      <dgm:spPr/>
    </dgm:pt>
    <dgm:pt modelId="{4B22D7CC-285B-40BD-9C19-34795622F9E3}" type="pres">
      <dgm:prSet presAssocID="{522D134E-D729-46DF-B38F-D8569575045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D4B042F2-DBD8-48CE-AFCF-757DBF4C3242}" type="pres">
      <dgm:prSet presAssocID="{522D134E-D729-46DF-B38F-D85695750455}" presName="spaceRect" presStyleCnt="0"/>
      <dgm:spPr/>
    </dgm:pt>
    <dgm:pt modelId="{A7B5DB5F-1E98-4A48-AC24-120DE401F948}" type="pres">
      <dgm:prSet presAssocID="{522D134E-D729-46DF-B38F-D85695750455}" presName="parTx" presStyleLbl="revTx" presStyleIdx="0" presStyleCnt="4">
        <dgm:presLayoutVars>
          <dgm:chMax val="0"/>
          <dgm:chPref val="0"/>
        </dgm:presLayoutVars>
      </dgm:prSet>
      <dgm:spPr/>
    </dgm:pt>
    <dgm:pt modelId="{FA6E734A-4FBC-4838-BCDA-BBAF54CC18E5}" type="pres">
      <dgm:prSet presAssocID="{01EEC637-A266-4D50-A514-20972240EA97}" presName="sibTrans" presStyleCnt="0"/>
      <dgm:spPr/>
    </dgm:pt>
    <dgm:pt modelId="{F48F5020-06C3-458D-ACBA-15D01EDF9507}" type="pres">
      <dgm:prSet presAssocID="{D71B3FE2-5E13-462E-9929-3CB9A97E9521}" presName="compNode" presStyleCnt="0"/>
      <dgm:spPr/>
    </dgm:pt>
    <dgm:pt modelId="{32AAE1B8-EA79-4073-9CF6-1C7D8FF82564}" type="pres">
      <dgm:prSet presAssocID="{D71B3FE2-5E13-462E-9929-3CB9A97E9521}" presName="bgRect" presStyleLbl="bgShp" presStyleIdx="1" presStyleCnt="4"/>
      <dgm:spPr/>
    </dgm:pt>
    <dgm:pt modelId="{7BCFBD82-17D1-4846-8123-C4ADCD2B3503}" type="pres">
      <dgm:prSet presAssocID="{D71B3FE2-5E13-462E-9929-3CB9A97E9521}"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1102C6CE-7EF7-44F5-9011-1A07B28F5971}" type="pres">
      <dgm:prSet presAssocID="{D71B3FE2-5E13-462E-9929-3CB9A97E9521}" presName="spaceRect" presStyleCnt="0"/>
      <dgm:spPr/>
    </dgm:pt>
    <dgm:pt modelId="{A9716C2D-7EC3-4F4D-9EBD-12087318075C}" type="pres">
      <dgm:prSet presAssocID="{D71B3FE2-5E13-462E-9929-3CB9A97E9521}" presName="parTx" presStyleLbl="revTx" presStyleIdx="1" presStyleCnt="4">
        <dgm:presLayoutVars>
          <dgm:chMax val="0"/>
          <dgm:chPref val="0"/>
        </dgm:presLayoutVars>
      </dgm:prSet>
      <dgm:spPr/>
    </dgm:pt>
    <dgm:pt modelId="{1E453882-A411-4F63-AA55-44E0F244D715}" type="pres">
      <dgm:prSet presAssocID="{153D99CF-6BAC-4E73-ADDD-7878C63B93B8}" presName="sibTrans" presStyleCnt="0"/>
      <dgm:spPr/>
    </dgm:pt>
    <dgm:pt modelId="{73AAD0DD-F29D-41B3-B53A-559D45CDE78C}" type="pres">
      <dgm:prSet presAssocID="{0BB598BF-9E55-4936-8ADD-D729C8D62DB2}" presName="compNode" presStyleCnt="0"/>
      <dgm:spPr/>
    </dgm:pt>
    <dgm:pt modelId="{4126CD42-3B52-460C-A388-AFAFCADC8ADB}" type="pres">
      <dgm:prSet presAssocID="{0BB598BF-9E55-4936-8ADD-D729C8D62DB2}" presName="bgRect" presStyleLbl="bgShp" presStyleIdx="2" presStyleCnt="4"/>
      <dgm:spPr/>
    </dgm:pt>
    <dgm:pt modelId="{F6132082-96F6-47D6-BB12-6398F45B1677}" type="pres">
      <dgm:prSet presAssocID="{0BB598BF-9E55-4936-8ADD-D729C8D62DB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esentation with Pie Chart"/>
        </a:ext>
      </dgm:extLst>
    </dgm:pt>
    <dgm:pt modelId="{FF824D93-38FA-464A-BCEA-63F325C95F59}" type="pres">
      <dgm:prSet presAssocID="{0BB598BF-9E55-4936-8ADD-D729C8D62DB2}" presName="spaceRect" presStyleCnt="0"/>
      <dgm:spPr/>
    </dgm:pt>
    <dgm:pt modelId="{4951A0E4-25CE-4A15-B821-EB21D0E89F6B}" type="pres">
      <dgm:prSet presAssocID="{0BB598BF-9E55-4936-8ADD-D729C8D62DB2}" presName="parTx" presStyleLbl="revTx" presStyleIdx="2" presStyleCnt="4">
        <dgm:presLayoutVars>
          <dgm:chMax val="0"/>
          <dgm:chPref val="0"/>
        </dgm:presLayoutVars>
      </dgm:prSet>
      <dgm:spPr/>
    </dgm:pt>
    <dgm:pt modelId="{B415255B-D826-4B21-B5E2-1E37FD6F1155}" type="pres">
      <dgm:prSet presAssocID="{8B4DFB42-B431-492C-9030-E342A61D6203}" presName="sibTrans" presStyleCnt="0"/>
      <dgm:spPr/>
    </dgm:pt>
    <dgm:pt modelId="{220CB69E-C334-43A6-BB99-F1BFC73C78DC}" type="pres">
      <dgm:prSet presAssocID="{A328844B-650B-4940-A02A-581A18CCACC0}" presName="compNode" presStyleCnt="0"/>
      <dgm:spPr/>
    </dgm:pt>
    <dgm:pt modelId="{AF3B6A46-E7F9-434D-8DF2-4EF41EE487E2}" type="pres">
      <dgm:prSet presAssocID="{A328844B-650B-4940-A02A-581A18CCACC0}" presName="bgRect" presStyleLbl="bgShp" presStyleIdx="3" presStyleCnt="4"/>
      <dgm:spPr/>
    </dgm:pt>
    <dgm:pt modelId="{EDA34C17-A80F-4B1D-BEDB-AD1C2639FB54}" type="pres">
      <dgm:prSet presAssocID="{A328844B-650B-4940-A02A-581A18CCACC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ourglass"/>
        </a:ext>
      </dgm:extLst>
    </dgm:pt>
    <dgm:pt modelId="{8AB22C54-A795-46A7-BB2B-47A326B6AB4C}" type="pres">
      <dgm:prSet presAssocID="{A328844B-650B-4940-A02A-581A18CCACC0}" presName="spaceRect" presStyleCnt="0"/>
      <dgm:spPr/>
    </dgm:pt>
    <dgm:pt modelId="{91296C1C-3D04-498E-90D3-33525C0166FB}" type="pres">
      <dgm:prSet presAssocID="{A328844B-650B-4940-A02A-581A18CCACC0}" presName="parTx" presStyleLbl="revTx" presStyleIdx="3" presStyleCnt="4">
        <dgm:presLayoutVars>
          <dgm:chMax val="0"/>
          <dgm:chPref val="0"/>
        </dgm:presLayoutVars>
      </dgm:prSet>
      <dgm:spPr/>
    </dgm:pt>
  </dgm:ptLst>
  <dgm:cxnLst>
    <dgm:cxn modelId="{7E21B61F-313A-4D08-9914-0F6B7875F6E7}" type="presOf" srcId="{D71B3FE2-5E13-462E-9929-3CB9A97E9521}" destId="{A9716C2D-7EC3-4F4D-9EBD-12087318075C}" srcOrd="0" destOrd="0" presId="urn:microsoft.com/office/officeart/2018/2/layout/IconVerticalSolidList"/>
    <dgm:cxn modelId="{C355B248-3D19-4345-A546-52A138860A25}" type="presOf" srcId="{522D134E-D729-46DF-B38F-D85695750455}" destId="{A7B5DB5F-1E98-4A48-AC24-120DE401F948}" srcOrd="0" destOrd="0" presId="urn:microsoft.com/office/officeart/2018/2/layout/IconVerticalSolidList"/>
    <dgm:cxn modelId="{AC16456C-BD74-4F0F-BCCB-63BEEAE10714}" type="presOf" srcId="{A328844B-650B-4940-A02A-581A18CCACC0}" destId="{91296C1C-3D04-498E-90D3-33525C0166FB}" srcOrd="0" destOrd="0" presId="urn:microsoft.com/office/officeart/2018/2/layout/IconVerticalSolidList"/>
    <dgm:cxn modelId="{4D3E2251-4D85-450D-9378-F4BADBFE13EE}" srcId="{5802034C-1A3D-4DEA-A74E-0E7477337D56}" destId="{D71B3FE2-5E13-462E-9929-3CB9A97E9521}" srcOrd="1" destOrd="0" parTransId="{F05C1960-1018-41A5-8B6C-206619F9199B}" sibTransId="{153D99CF-6BAC-4E73-ADDD-7878C63B93B8}"/>
    <dgm:cxn modelId="{1FE82E96-60B2-4C67-BBA9-B4C1A1720EDE}" srcId="{5802034C-1A3D-4DEA-A74E-0E7477337D56}" destId="{522D134E-D729-46DF-B38F-D85695750455}" srcOrd="0" destOrd="0" parTransId="{171AF985-FC6A-47E8-A2F3-6018327C85A1}" sibTransId="{01EEC637-A266-4D50-A514-20972240EA97}"/>
    <dgm:cxn modelId="{637647A6-4A8C-4FBC-A82C-A0B0C4869239}" type="presOf" srcId="{5802034C-1A3D-4DEA-A74E-0E7477337D56}" destId="{40B16D81-B828-4F86-A3E7-DC951FFF157A}" srcOrd="0" destOrd="0" presId="urn:microsoft.com/office/officeart/2018/2/layout/IconVerticalSolidList"/>
    <dgm:cxn modelId="{3136C3B1-91FC-494A-B381-A4B62BEFA3CF}" srcId="{5802034C-1A3D-4DEA-A74E-0E7477337D56}" destId="{0BB598BF-9E55-4936-8ADD-D729C8D62DB2}" srcOrd="2" destOrd="0" parTransId="{62C3AC55-B5AB-4423-B23D-D7D4BF8C612D}" sibTransId="{8B4DFB42-B431-492C-9030-E342A61D6203}"/>
    <dgm:cxn modelId="{069B0DBA-8A4F-4BA9-9062-B579773CC4A4}" type="presOf" srcId="{0BB598BF-9E55-4936-8ADD-D729C8D62DB2}" destId="{4951A0E4-25CE-4A15-B821-EB21D0E89F6B}" srcOrd="0" destOrd="0" presId="urn:microsoft.com/office/officeart/2018/2/layout/IconVerticalSolidList"/>
    <dgm:cxn modelId="{AC062CD1-15A4-434C-92E2-C0120A975C0C}" srcId="{5802034C-1A3D-4DEA-A74E-0E7477337D56}" destId="{A328844B-650B-4940-A02A-581A18CCACC0}" srcOrd="3" destOrd="0" parTransId="{0E48B433-98E1-4071-B7DE-5E57ED61F22C}" sibTransId="{291B44BE-DD14-4EC1-A87F-0A43ED85B4AB}"/>
    <dgm:cxn modelId="{2F1B593B-F7CA-45A4-A5BC-D7DE8029F0B1}" type="presParOf" srcId="{40B16D81-B828-4F86-A3E7-DC951FFF157A}" destId="{2638DD41-0935-4E90-80B6-67D494E7077A}" srcOrd="0" destOrd="0" presId="urn:microsoft.com/office/officeart/2018/2/layout/IconVerticalSolidList"/>
    <dgm:cxn modelId="{FFA825D8-7F41-4C65-8AAF-096928883460}" type="presParOf" srcId="{2638DD41-0935-4E90-80B6-67D494E7077A}" destId="{5BC987E8-E46A-4429-906F-2C26C5531130}" srcOrd="0" destOrd="0" presId="urn:microsoft.com/office/officeart/2018/2/layout/IconVerticalSolidList"/>
    <dgm:cxn modelId="{1406FEEE-D949-4874-8B2F-2423D41ADAEB}" type="presParOf" srcId="{2638DD41-0935-4E90-80B6-67D494E7077A}" destId="{4B22D7CC-285B-40BD-9C19-34795622F9E3}" srcOrd="1" destOrd="0" presId="urn:microsoft.com/office/officeart/2018/2/layout/IconVerticalSolidList"/>
    <dgm:cxn modelId="{A9E2519F-A796-4643-B572-82DC61F7D5F6}" type="presParOf" srcId="{2638DD41-0935-4E90-80B6-67D494E7077A}" destId="{D4B042F2-DBD8-48CE-AFCF-757DBF4C3242}" srcOrd="2" destOrd="0" presId="urn:microsoft.com/office/officeart/2018/2/layout/IconVerticalSolidList"/>
    <dgm:cxn modelId="{BE45ABFB-AE81-43ED-9F3F-514A279CC16E}" type="presParOf" srcId="{2638DD41-0935-4E90-80B6-67D494E7077A}" destId="{A7B5DB5F-1E98-4A48-AC24-120DE401F948}" srcOrd="3" destOrd="0" presId="urn:microsoft.com/office/officeart/2018/2/layout/IconVerticalSolidList"/>
    <dgm:cxn modelId="{03E9B6AE-25C5-4528-828F-CE609B8BE8D9}" type="presParOf" srcId="{40B16D81-B828-4F86-A3E7-DC951FFF157A}" destId="{FA6E734A-4FBC-4838-BCDA-BBAF54CC18E5}" srcOrd="1" destOrd="0" presId="urn:microsoft.com/office/officeart/2018/2/layout/IconVerticalSolidList"/>
    <dgm:cxn modelId="{3D16632E-DA8E-425E-A1D5-EEFF5D80FC7E}" type="presParOf" srcId="{40B16D81-B828-4F86-A3E7-DC951FFF157A}" destId="{F48F5020-06C3-458D-ACBA-15D01EDF9507}" srcOrd="2" destOrd="0" presId="urn:microsoft.com/office/officeart/2018/2/layout/IconVerticalSolidList"/>
    <dgm:cxn modelId="{6B1DB05C-BC7A-46A9-ABBF-15023220C97B}" type="presParOf" srcId="{F48F5020-06C3-458D-ACBA-15D01EDF9507}" destId="{32AAE1B8-EA79-4073-9CF6-1C7D8FF82564}" srcOrd="0" destOrd="0" presId="urn:microsoft.com/office/officeart/2018/2/layout/IconVerticalSolidList"/>
    <dgm:cxn modelId="{A65B18C7-71E5-424E-A55D-C220D7FE9016}" type="presParOf" srcId="{F48F5020-06C3-458D-ACBA-15D01EDF9507}" destId="{7BCFBD82-17D1-4846-8123-C4ADCD2B3503}" srcOrd="1" destOrd="0" presId="urn:microsoft.com/office/officeart/2018/2/layout/IconVerticalSolidList"/>
    <dgm:cxn modelId="{24FF8A16-F9AC-4AD6-98C9-6155B3C2B85D}" type="presParOf" srcId="{F48F5020-06C3-458D-ACBA-15D01EDF9507}" destId="{1102C6CE-7EF7-44F5-9011-1A07B28F5971}" srcOrd="2" destOrd="0" presId="urn:microsoft.com/office/officeart/2018/2/layout/IconVerticalSolidList"/>
    <dgm:cxn modelId="{51489552-6A48-4022-B740-DBEDEA60B261}" type="presParOf" srcId="{F48F5020-06C3-458D-ACBA-15D01EDF9507}" destId="{A9716C2D-7EC3-4F4D-9EBD-12087318075C}" srcOrd="3" destOrd="0" presId="urn:microsoft.com/office/officeart/2018/2/layout/IconVerticalSolidList"/>
    <dgm:cxn modelId="{4A1AE6A0-0693-4C36-8D64-6C9CB6CA43CE}" type="presParOf" srcId="{40B16D81-B828-4F86-A3E7-DC951FFF157A}" destId="{1E453882-A411-4F63-AA55-44E0F244D715}" srcOrd="3" destOrd="0" presId="urn:microsoft.com/office/officeart/2018/2/layout/IconVerticalSolidList"/>
    <dgm:cxn modelId="{A7DDE9D2-8CD7-4443-A856-A5E425281CB3}" type="presParOf" srcId="{40B16D81-B828-4F86-A3E7-DC951FFF157A}" destId="{73AAD0DD-F29D-41B3-B53A-559D45CDE78C}" srcOrd="4" destOrd="0" presId="urn:microsoft.com/office/officeart/2018/2/layout/IconVerticalSolidList"/>
    <dgm:cxn modelId="{B60D2D2E-5DDF-4E7D-BCBE-36EEFE1AD630}" type="presParOf" srcId="{73AAD0DD-F29D-41B3-B53A-559D45CDE78C}" destId="{4126CD42-3B52-460C-A388-AFAFCADC8ADB}" srcOrd="0" destOrd="0" presId="urn:microsoft.com/office/officeart/2018/2/layout/IconVerticalSolidList"/>
    <dgm:cxn modelId="{22B56636-E380-4070-8AC0-95F2696714F3}" type="presParOf" srcId="{73AAD0DD-F29D-41B3-B53A-559D45CDE78C}" destId="{F6132082-96F6-47D6-BB12-6398F45B1677}" srcOrd="1" destOrd="0" presId="urn:microsoft.com/office/officeart/2018/2/layout/IconVerticalSolidList"/>
    <dgm:cxn modelId="{DE154577-E5B0-4888-AB43-C3FF26B3A33D}" type="presParOf" srcId="{73AAD0DD-F29D-41B3-B53A-559D45CDE78C}" destId="{FF824D93-38FA-464A-BCEA-63F325C95F59}" srcOrd="2" destOrd="0" presId="urn:microsoft.com/office/officeart/2018/2/layout/IconVerticalSolidList"/>
    <dgm:cxn modelId="{32B52500-C4B0-4425-838A-708CB1F86A63}" type="presParOf" srcId="{73AAD0DD-F29D-41B3-B53A-559D45CDE78C}" destId="{4951A0E4-25CE-4A15-B821-EB21D0E89F6B}" srcOrd="3" destOrd="0" presId="urn:microsoft.com/office/officeart/2018/2/layout/IconVerticalSolidList"/>
    <dgm:cxn modelId="{6538078F-1F1C-4A0D-8F18-1C3D43CE48B7}" type="presParOf" srcId="{40B16D81-B828-4F86-A3E7-DC951FFF157A}" destId="{B415255B-D826-4B21-B5E2-1E37FD6F1155}" srcOrd="5" destOrd="0" presId="urn:microsoft.com/office/officeart/2018/2/layout/IconVerticalSolidList"/>
    <dgm:cxn modelId="{D7B2B785-1E4B-4B1A-BCF4-77C55C62E63B}" type="presParOf" srcId="{40B16D81-B828-4F86-A3E7-DC951FFF157A}" destId="{220CB69E-C334-43A6-BB99-F1BFC73C78DC}" srcOrd="6" destOrd="0" presId="urn:microsoft.com/office/officeart/2018/2/layout/IconVerticalSolidList"/>
    <dgm:cxn modelId="{DD8283AC-61DD-413A-A3D8-8130D896274D}" type="presParOf" srcId="{220CB69E-C334-43A6-BB99-F1BFC73C78DC}" destId="{AF3B6A46-E7F9-434D-8DF2-4EF41EE487E2}" srcOrd="0" destOrd="0" presId="urn:microsoft.com/office/officeart/2018/2/layout/IconVerticalSolidList"/>
    <dgm:cxn modelId="{1EEC5FF7-647E-401A-B3D3-313C4FF8A36B}" type="presParOf" srcId="{220CB69E-C334-43A6-BB99-F1BFC73C78DC}" destId="{EDA34C17-A80F-4B1D-BEDB-AD1C2639FB54}" srcOrd="1" destOrd="0" presId="urn:microsoft.com/office/officeart/2018/2/layout/IconVerticalSolidList"/>
    <dgm:cxn modelId="{51D54433-6C6B-41AF-A1B4-0F96F2BE0E2B}" type="presParOf" srcId="{220CB69E-C334-43A6-BB99-F1BFC73C78DC}" destId="{8AB22C54-A795-46A7-BB2B-47A326B6AB4C}" srcOrd="2" destOrd="0" presId="urn:microsoft.com/office/officeart/2018/2/layout/IconVerticalSolidList"/>
    <dgm:cxn modelId="{EC17006D-D7D5-4BA5-8112-94DF13B82D9B}" type="presParOf" srcId="{220CB69E-C334-43A6-BB99-F1BFC73C78DC}" destId="{91296C1C-3D04-498E-90D3-33525C0166F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4355A1BB-A8C5-473B-AE6E-F4272A1DDED1}" type="doc">
      <dgm:prSet loTypeId="urn:microsoft.com/office/officeart/2018/2/layout/IconVerticalSolidList" loCatId="icon" qsTypeId="urn:microsoft.com/office/officeart/2005/8/quickstyle/simple1" qsCatId="simple" csTypeId="urn:microsoft.com/office/officeart/2018/5/colors/Iconchunking_neutralbg_accent5_2" csCatId="accent5" phldr="1"/>
      <dgm:spPr/>
      <dgm:t>
        <a:bodyPr/>
        <a:lstStyle/>
        <a:p>
          <a:endParaRPr lang="en-US"/>
        </a:p>
      </dgm:t>
    </dgm:pt>
    <dgm:pt modelId="{E2043A22-E638-4683-A9F2-6C7573DF4163}">
      <dgm:prSet/>
      <dgm:spPr/>
      <dgm:t>
        <a:bodyPr/>
        <a:lstStyle/>
        <a:p>
          <a:r>
            <a:rPr lang="en-US" dirty="0"/>
            <a:t>Can I explain the different types of computer hardware?</a:t>
          </a:r>
        </a:p>
      </dgm:t>
    </dgm:pt>
    <dgm:pt modelId="{4AA9BC60-18AF-4E68-AE39-4E02F9105EDC}" type="parTrans" cxnId="{FA643782-790C-4220-9CDC-0FADEBE06588}">
      <dgm:prSet/>
      <dgm:spPr/>
      <dgm:t>
        <a:bodyPr/>
        <a:lstStyle/>
        <a:p>
          <a:endParaRPr lang="en-US"/>
        </a:p>
      </dgm:t>
    </dgm:pt>
    <dgm:pt modelId="{A20D0FB2-E8AF-4436-ABA4-5602074FCCD1}" type="sibTrans" cxnId="{FA643782-790C-4220-9CDC-0FADEBE06588}">
      <dgm:prSet/>
      <dgm:spPr/>
      <dgm:t>
        <a:bodyPr/>
        <a:lstStyle/>
        <a:p>
          <a:endParaRPr lang="en-US"/>
        </a:p>
      </dgm:t>
    </dgm:pt>
    <dgm:pt modelId="{DC75FC86-7547-4958-B342-0467CFAC5714}">
      <dgm:prSet/>
      <dgm:spPr/>
      <dgm:t>
        <a:bodyPr/>
        <a:lstStyle/>
        <a:p>
          <a:r>
            <a:rPr lang="en-US" dirty="0"/>
            <a:t>Can I explain the benefits and disadvantages of the different types of computer hardware?</a:t>
          </a:r>
        </a:p>
      </dgm:t>
    </dgm:pt>
    <dgm:pt modelId="{39A19C54-019E-4C20-B2D1-76FCCCA7B613}" type="parTrans" cxnId="{EA0F0616-3F6D-46E8-96CA-242E5044A5D4}">
      <dgm:prSet/>
      <dgm:spPr/>
      <dgm:t>
        <a:bodyPr/>
        <a:lstStyle/>
        <a:p>
          <a:endParaRPr lang="en-US"/>
        </a:p>
      </dgm:t>
    </dgm:pt>
    <dgm:pt modelId="{4D614761-B81E-4A4B-8CCF-C9B386FD4E6E}" type="sibTrans" cxnId="{EA0F0616-3F6D-46E8-96CA-242E5044A5D4}">
      <dgm:prSet/>
      <dgm:spPr/>
      <dgm:t>
        <a:bodyPr/>
        <a:lstStyle/>
        <a:p>
          <a:endParaRPr lang="en-US"/>
        </a:p>
      </dgm:t>
    </dgm:pt>
    <dgm:pt modelId="{DB2F452A-C084-4207-93F8-32CEEA5F78DA}">
      <dgm:prSet/>
      <dgm:spPr/>
      <dgm:t>
        <a:bodyPr/>
        <a:lstStyle/>
        <a:p>
          <a:r>
            <a:rPr lang="en-GB" dirty="0"/>
            <a:t>Can I explain the </a:t>
          </a:r>
          <a:r>
            <a:rPr lang="en-US" dirty="0"/>
            <a:t>different types of network connectivity</a:t>
          </a:r>
          <a:r>
            <a:rPr lang="en-GB" dirty="0"/>
            <a:t>?</a:t>
          </a:r>
          <a:endParaRPr lang="en-US" dirty="0"/>
        </a:p>
      </dgm:t>
    </dgm:pt>
    <dgm:pt modelId="{E561D0ED-7B79-45B9-A28E-04186DB5338C}" type="parTrans" cxnId="{3EE87835-0A65-4D7E-B559-73D805F4C5F6}">
      <dgm:prSet/>
      <dgm:spPr/>
      <dgm:t>
        <a:bodyPr/>
        <a:lstStyle/>
        <a:p>
          <a:endParaRPr lang="en-US"/>
        </a:p>
      </dgm:t>
    </dgm:pt>
    <dgm:pt modelId="{9F2B0419-4A12-4970-AB58-1367BFC71606}" type="sibTrans" cxnId="{3EE87835-0A65-4D7E-B559-73D805F4C5F6}">
      <dgm:prSet/>
      <dgm:spPr/>
      <dgm:t>
        <a:bodyPr/>
        <a:lstStyle/>
        <a:p>
          <a:endParaRPr lang="en-US"/>
        </a:p>
      </dgm:t>
    </dgm:pt>
    <dgm:pt modelId="{3A13350F-981D-4053-AA31-E7728FBCC471}">
      <dgm:prSet/>
      <dgm:spPr/>
      <dgm:t>
        <a:bodyPr/>
        <a:lstStyle/>
        <a:p>
          <a:r>
            <a:rPr lang="en-US" dirty="0"/>
            <a:t>Can I explain benefits and disadvantages of the different types of network connectivity</a:t>
          </a:r>
          <a:r>
            <a:rPr lang="en-GB" dirty="0"/>
            <a:t>?</a:t>
          </a:r>
          <a:endParaRPr lang="en-US" dirty="0"/>
        </a:p>
      </dgm:t>
    </dgm:pt>
    <dgm:pt modelId="{547F8D61-5E78-460F-8022-5834027584A4}" type="parTrans" cxnId="{37008C5B-3EB1-4892-85FD-E0A218A9128F}">
      <dgm:prSet/>
      <dgm:spPr/>
      <dgm:t>
        <a:bodyPr/>
        <a:lstStyle/>
        <a:p>
          <a:endParaRPr lang="en-US"/>
        </a:p>
      </dgm:t>
    </dgm:pt>
    <dgm:pt modelId="{B3C04F2A-C233-4DF1-86F3-E2C3B1890449}" type="sibTrans" cxnId="{37008C5B-3EB1-4892-85FD-E0A218A9128F}">
      <dgm:prSet/>
      <dgm:spPr/>
      <dgm:t>
        <a:bodyPr/>
        <a:lstStyle/>
        <a:p>
          <a:endParaRPr lang="en-US"/>
        </a:p>
      </dgm:t>
    </dgm:pt>
    <dgm:pt modelId="{EDF8037D-6863-4D8C-AFCD-F9DF6BF50995}">
      <dgm:prSet/>
      <dgm:spPr/>
      <dgm:t>
        <a:bodyPr/>
        <a:lstStyle/>
        <a:p>
          <a:r>
            <a:rPr lang="en-US" dirty="0"/>
            <a:t>Can I explain benefits and disadvantages smart devices</a:t>
          </a:r>
          <a:r>
            <a:rPr lang="en-GB" dirty="0"/>
            <a:t>?</a:t>
          </a:r>
          <a:endParaRPr lang="en-US" dirty="0"/>
        </a:p>
      </dgm:t>
    </dgm:pt>
    <dgm:pt modelId="{A5BBA073-1E89-446D-AFFD-F7D2EC25C438}" type="parTrans" cxnId="{D13F8B37-4022-467B-9045-A1B736C1F259}">
      <dgm:prSet/>
      <dgm:spPr/>
      <dgm:t>
        <a:bodyPr/>
        <a:lstStyle/>
        <a:p>
          <a:endParaRPr lang="en-US"/>
        </a:p>
      </dgm:t>
    </dgm:pt>
    <dgm:pt modelId="{759A7407-C4A6-4422-B57C-134C0BEA2E44}" type="sibTrans" cxnId="{D13F8B37-4022-467B-9045-A1B736C1F259}">
      <dgm:prSet/>
      <dgm:spPr/>
      <dgm:t>
        <a:bodyPr/>
        <a:lstStyle/>
        <a:p>
          <a:endParaRPr lang="en-US"/>
        </a:p>
      </dgm:t>
    </dgm:pt>
    <dgm:pt modelId="{B401C8D2-7684-4C14-8921-D11C58E62226}" type="pres">
      <dgm:prSet presAssocID="{4355A1BB-A8C5-473B-AE6E-F4272A1DDED1}" presName="root" presStyleCnt="0">
        <dgm:presLayoutVars>
          <dgm:dir/>
          <dgm:resizeHandles val="exact"/>
        </dgm:presLayoutVars>
      </dgm:prSet>
      <dgm:spPr/>
    </dgm:pt>
    <dgm:pt modelId="{E52A5016-903C-4252-9B7C-22D8E3996856}" type="pres">
      <dgm:prSet presAssocID="{E2043A22-E638-4683-A9F2-6C7573DF4163}" presName="compNode" presStyleCnt="0"/>
      <dgm:spPr/>
    </dgm:pt>
    <dgm:pt modelId="{0DE6C41A-12A6-44D2-8504-EB8644925FB4}" type="pres">
      <dgm:prSet presAssocID="{E2043A22-E638-4683-A9F2-6C7573DF4163}" presName="bgRect" presStyleLbl="bgShp" presStyleIdx="0" presStyleCnt="5"/>
      <dgm:spPr/>
    </dgm:pt>
    <dgm:pt modelId="{4417934C-2210-4266-8B90-09B209DF317E}" type="pres">
      <dgm:prSet presAssocID="{E2043A22-E638-4683-A9F2-6C7573DF4163}"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 List"/>
        </a:ext>
      </dgm:extLst>
    </dgm:pt>
    <dgm:pt modelId="{736A005E-15D9-4BFA-A801-BE4A5BDF8992}" type="pres">
      <dgm:prSet presAssocID="{E2043A22-E638-4683-A9F2-6C7573DF4163}" presName="spaceRect" presStyleCnt="0"/>
      <dgm:spPr/>
    </dgm:pt>
    <dgm:pt modelId="{AB602C78-04ED-4B4B-83C9-73D3316AD4C3}" type="pres">
      <dgm:prSet presAssocID="{E2043A22-E638-4683-A9F2-6C7573DF4163}" presName="parTx" presStyleLbl="revTx" presStyleIdx="0" presStyleCnt="5">
        <dgm:presLayoutVars>
          <dgm:chMax val="0"/>
          <dgm:chPref val="0"/>
        </dgm:presLayoutVars>
      </dgm:prSet>
      <dgm:spPr/>
    </dgm:pt>
    <dgm:pt modelId="{E4822F99-C2A7-43B0-BB9C-65F93C7ABEA3}" type="pres">
      <dgm:prSet presAssocID="{A20D0FB2-E8AF-4436-ABA4-5602074FCCD1}" presName="sibTrans" presStyleCnt="0"/>
      <dgm:spPr/>
    </dgm:pt>
    <dgm:pt modelId="{BB73D877-2CBB-4DE5-B43F-E7ED09E7BC68}" type="pres">
      <dgm:prSet presAssocID="{DC75FC86-7547-4958-B342-0467CFAC5714}" presName="compNode" presStyleCnt="0"/>
      <dgm:spPr/>
    </dgm:pt>
    <dgm:pt modelId="{3BBCD2A0-19C4-4242-AB60-9DFF39AE94DC}" type="pres">
      <dgm:prSet presAssocID="{DC75FC86-7547-4958-B342-0467CFAC5714}" presName="bgRect" presStyleLbl="bgShp" presStyleIdx="1" presStyleCnt="5"/>
      <dgm:spPr/>
    </dgm:pt>
    <dgm:pt modelId="{5EBAC2F4-3A96-4E64-B9BD-0DE4940B1993}" type="pres">
      <dgm:prSet presAssocID="{DC75FC86-7547-4958-B342-0467CFAC571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ears"/>
        </a:ext>
      </dgm:extLst>
    </dgm:pt>
    <dgm:pt modelId="{C1AF281D-8FD2-4684-AD0D-E75BE92DC8EB}" type="pres">
      <dgm:prSet presAssocID="{DC75FC86-7547-4958-B342-0467CFAC5714}" presName="spaceRect" presStyleCnt="0"/>
      <dgm:spPr/>
    </dgm:pt>
    <dgm:pt modelId="{4F1C1770-08C8-44A5-9590-93D122280BBE}" type="pres">
      <dgm:prSet presAssocID="{DC75FC86-7547-4958-B342-0467CFAC5714}" presName="parTx" presStyleLbl="revTx" presStyleIdx="1" presStyleCnt="5">
        <dgm:presLayoutVars>
          <dgm:chMax val="0"/>
          <dgm:chPref val="0"/>
        </dgm:presLayoutVars>
      </dgm:prSet>
      <dgm:spPr/>
    </dgm:pt>
    <dgm:pt modelId="{FC1E9F3F-B39D-4E2E-A5BA-906811547FD8}" type="pres">
      <dgm:prSet presAssocID="{4D614761-B81E-4A4B-8CCF-C9B386FD4E6E}" presName="sibTrans" presStyleCnt="0"/>
      <dgm:spPr/>
    </dgm:pt>
    <dgm:pt modelId="{DC448F3E-0EC8-4D4A-8178-67AEFCCD9D21}" type="pres">
      <dgm:prSet presAssocID="{DB2F452A-C084-4207-93F8-32CEEA5F78DA}" presName="compNode" presStyleCnt="0"/>
      <dgm:spPr/>
    </dgm:pt>
    <dgm:pt modelId="{C3F041E9-F6A7-403A-8C92-CDF9C101BF4D}" type="pres">
      <dgm:prSet presAssocID="{DB2F452A-C084-4207-93F8-32CEEA5F78DA}" presName="bgRect" presStyleLbl="bgShp" presStyleIdx="2" presStyleCnt="5"/>
      <dgm:spPr/>
    </dgm:pt>
    <dgm:pt modelId="{93F1D73B-A29A-4628-A437-D32B1DA4554C}" type="pres">
      <dgm:prSet presAssocID="{DB2F452A-C084-4207-93F8-32CEEA5F78DA}"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F90B9E0A-08BF-473B-885A-26D395ABBCEA}" type="pres">
      <dgm:prSet presAssocID="{DB2F452A-C084-4207-93F8-32CEEA5F78DA}" presName="spaceRect" presStyleCnt="0"/>
      <dgm:spPr/>
    </dgm:pt>
    <dgm:pt modelId="{6F244BB5-35AF-4F2E-BA8A-9CA06B168EDE}" type="pres">
      <dgm:prSet presAssocID="{DB2F452A-C084-4207-93F8-32CEEA5F78DA}" presName="parTx" presStyleLbl="revTx" presStyleIdx="2" presStyleCnt="5">
        <dgm:presLayoutVars>
          <dgm:chMax val="0"/>
          <dgm:chPref val="0"/>
        </dgm:presLayoutVars>
      </dgm:prSet>
      <dgm:spPr/>
    </dgm:pt>
    <dgm:pt modelId="{5E0F9C2C-63E8-4759-98BB-8D7FB3E92C72}" type="pres">
      <dgm:prSet presAssocID="{9F2B0419-4A12-4970-AB58-1367BFC71606}" presName="sibTrans" presStyleCnt="0"/>
      <dgm:spPr/>
    </dgm:pt>
    <dgm:pt modelId="{00DDA64C-DFD7-4E2E-BFF8-E9C6ED38DCE8}" type="pres">
      <dgm:prSet presAssocID="{3A13350F-981D-4053-AA31-E7728FBCC471}" presName="compNode" presStyleCnt="0"/>
      <dgm:spPr/>
    </dgm:pt>
    <dgm:pt modelId="{BC3479AA-27C6-4F4D-97BA-72CA50D3F162}" type="pres">
      <dgm:prSet presAssocID="{3A13350F-981D-4053-AA31-E7728FBCC471}" presName="bgRect" presStyleLbl="bgShp" presStyleIdx="3" presStyleCnt="5"/>
      <dgm:spPr/>
    </dgm:pt>
    <dgm:pt modelId="{E02B4D63-A324-4668-8AD4-8097ED5A5D63}" type="pres">
      <dgm:prSet presAssocID="{3A13350F-981D-4053-AA31-E7728FBCC471}"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F0122F27-D2A2-405F-B9CF-4FC52F9F8437}" type="pres">
      <dgm:prSet presAssocID="{3A13350F-981D-4053-AA31-E7728FBCC471}" presName="spaceRect" presStyleCnt="0"/>
      <dgm:spPr/>
    </dgm:pt>
    <dgm:pt modelId="{EAA03F5D-C628-4D65-A0AC-626B5EC25B47}" type="pres">
      <dgm:prSet presAssocID="{3A13350F-981D-4053-AA31-E7728FBCC471}" presName="parTx" presStyleLbl="revTx" presStyleIdx="3" presStyleCnt="5">
        <dgm:presLayoutVars>
          <dgm:chMax val="0"/>
          <dgm:chPref val="0"/>
        </dgm:presLayoutVars>
      </dgm:prSet>
      <dgm:spPr/>
    </dgm:pt>
    <dgm:pt modelId="{948356E3-E287-4878-BB31-372E2FFD6EFA}" type="pres">
      <dgm:prSet presAssocID="{B3C04F2A-C233-4DF1-86F3-E2C3B1890449}" presName="sibTrans" presStyleCnt="0"/>
      <dgm:spPr/>
    </dgm:pt>
    <dgm:pt modelId="{80BEF369-6F63-4142-96BD-EBBB7C0CE39B}" type="pres">
      <dgm:prSet presAssocID="{EDF8037D-6863-4D8C-AFCD-F9DF6BF50995}" presName="compNode" presStyleCnt="0"/>
      <dgm:spPr/>
    </dgm:pt>
    <dgm:pt modelId="{8B452D12-1E72-4418-A606-D7251F51289C}" type="pres">
      <dgm:prSet presAssocID="{EDF8037D-6863-4D8C-AFCD-F9DF6BF50995}" presName="bgRect" presStyleLbl="bgShp" presStyleIdx="4" presStyleCnt="5"/>
      <dgm:spPr/>
    </dgm:pt>
    <dgm:pt modelId="{AAA9551D-B905-499A-BBF8-EAD0C6E1499E}" type="pres">
      <dgm:prSet presAssocID="{EDF8037D-6863-4D8C-AFCD-F9DF6BF50995}"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Upward trend"/>
        </a:ext>
      </dgm:extLst>
    </dgm:pt>
    <dgm:pt modelId="{0CD60DF2-B1F0-4397-9B62-8B17715F730D}" type="pres">
      <dgm:prSet presAssocID="{EDF8037D-6863-4D8C-AFCD-F9DF6BF50995}" presName="spaceRect" presStyleCnt="0"/>
      <dgm:spPr/>
    </dgm:pt>
    <dgm:pt modelId="{3654C263-0970-48F8-A700-6E7758CAA2C3}" type="pres">
      <dgm:prSet presAssocID="{EDF8037D-6863-4D8C-AFCD-F9DF6BF50995}" presName="parTx" presStyleLbl="revTx" presStyleIdx="4" presStyleCnt="5">
        <dgm:presLayoutVars>
          <dgm:chMax val="0"/>
          <dgm:chPref val="0"/>
        </dgm:presLayoutVars>
      </dgm:prSet>
      <dgm:spPr/>
    </dgm:pt>
  </dgm:ptLst>
  <dgm:cxnLst>
    <dgm:cxn modelId="{EA0F0616-3F6D-46E8-96CA-242E5044A5D4}" srcId="{4355A1BB-A8C5-473B-AE6E-F4272A1DDED1}" destId="{DC75FC86-7547-4958-B342-0467CFAC5714}" srcOrd="1" destOrd="0" parTransId="{39A19C54-019E-4C20-B2D1-76FCCCA7B613}" sibTransId="{4D614761-B81E-4A4B-8CCF-C9B386FD4E6E}"/>
    <dgm:cxn modelId="{3EE87835-0A65-4D7E-B559-73D805F4C5F6}" srcId="{4355A1BB-A8C5-473B-AE6E-F4272A1DDED1}" destId="{DB2F452A-C084-4207-93F8-32CEEA5F78DA}" srcOrd="2" destOrd="0" parTransId="{E561D0ED-7B79-45B9-A28E-04186DB5338C}" sibTransId="{9F2B0419-4A12-4970-AB58-1367BFC71606}"/>
    <dgm:cxn modelId="{D13F8B37-4022-467B-9045-A1B736C1F259}" srcId="{4355A1BB-A8C5-473B-AE6E-F4272A1DDED1}" destId="{EDF8037D-6863-4D8C-AFCD-F9DF6BF50995}" srcOrd="4" destOrd="0" parTransId="{A5BBA073-1E89-446D-AFFD-F7D2EC25C438}" sibTransId="{759A7407-C4A6-4422-B57C-134C0BEA2E44}"/>
    <dgm:cxn modelId="{37008C5B-3EB1-4892-85FD-E0A218A9128F}" srcId="{4355A1BB-A8C5-473B-AE6E-F4272A1DDED1}" destId="{3A13350F-981D-4053-AA31-E7728FBCC471}" srcOrd="3" destOrd="0" parTransId="{547F8D61-5E78-460F-8022-5834027584A4}" sibTransId="{B3C04F2A-C233-4DF1-86F3-E2C3B1890449}"/>
    <dgm:cxn modelId="{785B7667-04F4-4310-8A12-FA22F0F18BD3}" type="presOf" srcId="{E2043A22-E638-4683-A9F2-6C7573DF4163}" destId="{AB602C78-04ED-4B4B-83C9-73D3316AD4C3}" srcOrd="0" destOrd="0" presId="urn:microsoft.com/office/officeart/2018/2/layout/IconVerticalSolidList"/>
    <dgm:cxn modelId="{FA643782-790C-4220-9CDC-0FADEBE06588}" srcId="{4355A1BB-A8C5-473B-AE6E-F4272A1DDED1}" destId="{E2043A22-E638-4683-A9F2-6C7573DF4163}" srcOrd="0" destOrd="0" parTransId="{4AA9BC60-18AF-4E68-AE39-4E02F9105EDC}" sibTransId="{A20D0FB2-E8AF-4436-ABA4-5602074FCCD1}"/>
    <dgm:cxn modelId="{932C3D89-313E-4EDF-8EFA-D802DE2F71EE}" type="presOf" srcId="{3A13350F-981D-4053-AA31-E7728FBCC471}" destId="{EAA03F5D-C628-4D65-A0AC-626B5EC25B47}" srcOrd="0" destOrd="0" presId="urn:microsoft.com/office/officeart/2018/2/layout/IconVerticalSolidList"/>
    <dgm:cxn modelId="{BE091591-9E5D-45D9-AC2E-F7E8D69B56B2}" type="presOf" srcId="{EDF8037D-6863-4D8C-AFCD-F9DF6BF50995}" destId="{3654C263-0970-48F8-A700-6E7758CAA2C3}" srcOrd="0" destOrd="0" presId="urn:microsoft.com/office/officeart/2018/2/layout/IconVerticalSolidList"/>
    <dgm:cxn modelId="{0A20DCB8-0AEA-48FF-A523-ED0D9506F560}" type="presOf" srcId="{DB2F452A-C084-4207-93F8-32CEEA5F78DA}" destId="{6F244BB5-35AF-4F2E-BA8A-9CA06B168EDE}" srcOrd="0" destOrd="0" presId="urn:microsoft.com/office/officeart/2018/2/layout/IconVerticalSolidList"/>
    <dgm:cxn modelId="{D8B755C4-C41E-4EA9-ADAB-1C8A4EFAFE68}" type="presOf" srcId="{DC75FC86-7547-4958-B342-0467CFAC5714}" destId="{4F1C1770-08C8-44A5-9590-93D122280BBE}" srcOrd="0" destOrd="0" presId="urn:microsoft.com/office/officeart/2018/2/layout/IconVerticalSolidList"/>
    <dgm:cxn modelId="{5A3185F4-3F61-4B2B-B943-1CD154CBF10D}" type="presOf" srcId="{4355A1BB-A8C5-473B-AE6E-F4272A1DDED1}" destId="{B401C8D2-7684-4C14-8921-D11C58E62226}" srcOrd="0" destOrd="0" presId="urn:microsoft.com/office/officeart/2018/2/layout/IconVerticalSolidList"/>
    <dgm:cxn modelId="{8755FBF0-14A6-4809-A99F-5F1A0A83247E}" type="presParOf" srcId="{B401C8D2-7684-4C14-8921-D11C58E62226}" destId="{E52A5016-903C-4252-9B7C-22D8E3996856}" srcOrd="0" destOrd="0" presId="urn:microsoft.com/office/officeart/2018/2/layout/IconVerticalSolidList"/>
    <dgm:cxn modelId="{5183D66A-47B1-4A88-A108-B8028E5A264A}" type="presParOf" srcId="{E52A5016-903C-4252-9B7C-22D8E3996856}" destId="{0DE6C41A-12A6-44D2-8504-EB8644925FB4}" srcOrd="0" destOrd="0" presId="urn:microsoft.com/office/officeart/2018/2/layout/IconVerticalSolidList"/>
    <dgm:cxn modelId="{E04848A2-A502-4068-98F3-F54299D374A8}" type="presParOf" srcId="{E52A5016-903C-4252-9B7C-22D8E3996856}" destId="{4417934C-2210-4266-8B90-09B209DF317E}" srcOrd="1" destOrd="0" presId="urn:microsoft.com/office/officeart/2018/2/layout/IconVerticalSolidList"/>
    <dgm:cxn modelId="{1905820E-0B2A-49F6-A254-83A9581F2DDA}" type="presParOf" srcId="{E52A5016-903C-4252-9B7C-22D8E3996856}" destId="{736A005E-15D9-4BFA-A801-BE4A5BDF8992}" srcOrd="2" destOrd="0" presId="urn:microsoft.com/office/officeart/2018/2/layout/IconVerticalSolidList"/>
    <dgm:cxn modelId="{D356A387-71C4-4BB2-8786-785AA31BD0F0}" type="presParOf" srcId="{E52A5016-903C-4252-9B7C-22D8E3996856}" destId="{AB602C78-04ED-4B4B-83C9-73D3316AD4C3}" srcOrd="3" destOrd="0" presId="urn:microsoft.com/office/officeart/2018/2/layout/IconVerticalSolidList"/>
    <dgm:cxn modelId="{EB9CDFBB-3F8B-4159-B264-33240DFF8D7B}" type="presParOf" srcId="{B401C8D2-7684-4C14-8921-D11C58E62226}" destId="{E4822F99-C2A7-43B0-BB9C-65F93C7ABEA3}" srcOrd="1" destOrd="0" presId="urn:microsoft.com/office/officeart/2018/2/layout/IconVerticalSolidList"/>
    <dgm:cxn modelId="{20197796-FE31-48AE-987D-18B4E7729A16}" type="presParOf" srcId="{B401C8D2-7684-4C14-8921-D11C58E62226}" destId="{BB73D877-2CBB-4DE5-B43F-E7ED09E7BC68}" srcOrd="2" destOrd="0" presId="urn:microsoft.com/office/officeart/2018/2/layout/IconVerticalSolidList"/>
    <dgm:cxn modelId="{F0A155FD-7586-4FF2-B216-E25818636E0E}" type="presParOf" srcId="{BB73D877-2CBB-4DE5-B43F-E7ED09E7BC68}" destId="{3BBCD2A0-19C4-4242-AB60-9DFF39AE94DC}" srcOrd="0" destOrd="0" presId="urn:microsoft.com/office/officeart/2018/2/layout/IconVerticalSolidList"/>
    <dgm:cxn modelId="{9DBE2985-CB63-4CCA-B1B7-F519EB8D9B9D}" type="presParOf" srcId="{BB73D877-2CBB-4DE5-B43F-E7ED09E7BC68}" destId="{5EBAC2F4-3A96-4E64-B9BD-0DE4940B1993}" srcOrd="1" destOrd="0" presId="urn:microsoft.com/office/officeart/2018/2/layout/IconVerticalSolidList"/>
    <dgm:cxn modelId="{33ABAEF4-BBBC-41F5-9C24-654B8113CE1D}" type="presParOf" srcId="{BB73D877-2CBB-4DE5-B43F-E7ED09E7BC68}" destId="{C1AF281D-8FD2-4684-AD0D-E75BE92DC8EB}" srcOrd="2" destOrd="0" presId="urn:microsoft.com/office/officeart/2018/2/layout/IconVerticalSolidList"/>
    <dgm:cxn modelId="{6B4FDF0D-4C00-49CD-9014-8E28921BB439}" type="presParOf" srcId="{BB73D877-2CBB-4DE5-B43F-E7ED09E7BC68}" destId="{4F1C1770-08C8-44A5-9590-93D122280BBE}" srcOrd="3" destOrd="0" presId="urn:microsoft.com/office/officeart/2018/2/layout/IconVerticalSolidList"/>
    <dgm:cxn modelId="{06E39F7F-73B1-443F-BAAB-2C8F2C48F95E}" type="presParOf" srcId="{B401C8D2-7684-4C14-8921-D11C58E62226}" destId="{FC1E9F3F-B39D-4E2E-A5BA-906811547FD8}" srcOrd="3" destOrd="0" presId="urn:microsoft.com/office/officeart/2018/2/layout/IconVerticalSolidList"/>
    <dgm:cxn modelId="{CE80516B-3C99-46F4-8C93-C7784F6586E5}" type="presParOf" srcId="{B401C8D2-7684-4C14-8921-D11C58E62226}" destId="{DC448F3E-0EC8-4D4A-8178-67AEFCCD9D21}" srcOrd="4" destOrd="0" presId="urn:microsoft.com/office/officeart/2018/2/layout/IconVerticalSolidList"/>
    <dgm:cxn modelId="{3E587E19-5783-45BB-8FA2-346A51F21726}" type="presParOf" srcId="{DC448F3E-0EC8-4D4A-8178-67AEFCCD9D21}" destId="{C3F041E9-F6A7-403A-8C92-CDF9C101BF4D}" srcOrd="0" destOrd="0" presId="urn:microsoft.com/office/officeart/2018/2/layout/IconVerticalSolidList"/>
    <dgm:cxn modelId="{D1E8BA7A-F3B1-4DDD-901C-A735E7CC5D10}" type="presParOf" srcId="{DC448F3E-0EC8-4D4A-8178-67AEFCCD9D21}" destId="{93F1D73B-A29A-4628-A437-D32B1DA4554C}" srcOrd="1" destOrd="0" presId="urn:microsoft.com/office/officeart/2018/2/layout/IconVerticalSolidList"/>
    <dgm:cxn modelId="{48DB1839-77F9-49FF-95DE-03AB93811CEC}" type="presParOf" srcId="{DC448F3E-0EC8-4D4A-8178-67AEFCCD9D21}" destId="{F90B9E0A-08BF-473B-885A-26D395ABBCEA}" srcOrd="2" destOrd="0" presId="urn:microsoft.com/office/officeart/2018/2/layout/IconVerticalSolidList"/>
    <dgm:cxn modelId="{4A6D8002-C671-4090-8635-6880F9BDCE13}" type="presParOf" srcId="{DC448F3E-0EC8-4D4A-8178-67AEFCCD9D21}" destId="{6F244BB5-35AF-4F2E-BA8A-9CA06B168EDE}" srcOrd="3" destOrd="0" presId="urn:microsoft.com/office/officeart/2018/2/layout/IconVerticalSolidList"/>
    <dgm:cxn modelId="{22DDF2D9-65CF-41E7-80C3-6DDA5D6B8E99}" type="presParOf" srcId="{B401C8D2-7684-4C14-8921-D11C58E62226}" destId="{5E0F9C2C-63E8-4759-98BB-8D7FB3E92C72}" srcOrd="5" destOrd="0" presId="urn:microsoft.com/office/officeart/2018/2/layout/IconVerticalSolidList"/>
    <dgm:cxn modelId="{4B2903B6-2165-4989-8ECE-93D2283FFD51}" type="presParOf" srcId="{B401C8D2-7684-4C14-8921-D11C58E62226}" destId="{00DDA64C-DFD7-4E2E-BFF8-E9C6ED38DCE8}" srcOrd="6" destOrd="0" presId="urn:microsoft.com/office/officeart/2018/2/layout/IconVerticalSolidList"/>
    <dgm:cxn modelId="{84BD082D-E1C8-4147-91B7-C9399A12022E}" type="presParOf" srcId="{00DDA64C-DFD7-4E2E-BFF8-E9C6ED38DCE8}" destId="{BC3479AA-27C6-4F4D-97BA-72CA50D3F162}" srcOrd="0" destOrd="0" presId="urn:microsoft.com/office/officeart/2018/2/layout/IconVerticalSolidList"/>
    <dgm:cxn modelId="{65980220-77E5-44F0-9822-7A673FC72EFF}" type="presParOf" srcId="{00DDA64C-DFD7-4E2E-BFF8-E9C6ED38DCE8}" destId="{E02B4D63-A324-4668-8AD4-8097ED5A5D63}" srcOrd="1" destOrd="0" presId="urn:microsoft.com/office/officeart/2018/2/layout/IconVerticalSolidList"/>
    <dgm:cxn modelId="{2E68AAA2-8A9D-4AFD-BCB7-6B353956A8A5}" type="presParOf" srcId="{00DDA64C-DFD7-4E2E-BFF8-E9C6ED38DCE8}" destId="{F0122F27-D2A2-405F-B9CF-4FC52F9F8437}" srcOrd="2" destOrd="0" presId="urn:microsoft.com/office/officeart/2018/2/layout/IconVerticalSolidList"/>
    <dgm:cxn modelId="{5784B5F2-5A53-436C-8251-901F60282B70}" type="presParOf" srcId="{00DDA64C-DFD7-4E2E-BFF8-E9C6ED38DCE8}" destId="{EAA03F5D-C628-4D65-A0AC-626B5EC25B47}" srcOrd="3" destOrd="0" presId="urn:microsoft.com/office/officeart/2018/2/layout/IconVerticalSolidList"/>
    <dgm:cxn modelId="{336A6B16-B136-4D2F-BA90-44FAE05FE303}" type="presParOf" srcId="{B401C8D2-7684-4C14-8921-D11C58E62226}" destId="{948356E3-E287-4878-BB31-372E2FFD6EFA}" srcOrd="7" destOrd="0" presId="urn:microsoft.com/office/officeart/2018/2/layout/IconVerticalSolidList"/>
    <dgm:cxn modelId="{E534515E-94F7-4369-B49A-585544E36E36}" type="presParOf" srcId="{B401C8D2-7684-4C14-8921-D11C58E62226}" destId="{80BEF369-6F63-4142-96BD-EBBB7C0CE39B}" srcOrd="8" destOrd="0" presId="urn:microsoft.com/office/officeart/2018/2/layout/IconVerticalSolidList"/>
    <dgm:cxn modelId="{FCB23669-F60D-47A7-BC50-D605E8CCFFD1}" type="presParOf" srcId="{80BEF369-6F63-4142-96BD-EBBB7C0CE39B}" destId="{8B452D12-1E72-4418-A606-D7251F51289C}" srcOrd="0" destOrd="0" presId="urn:microsoft.com/office/officeart/2018/2/layout/IconVerticalSolidList"/>
    <dgm:cxn modelId="{928C4930-E9E0-4864-A00F-9E5F823302F3}" type="presParOf" srcId="{80BEF369-6F63-4142-96BD-EBBB7C0CE39B}" destId="{AAA9551D-B905-499A-BBF8-EAD0C6E1499E}" srcOrd="1" destOrd="0" presId="urn:microsoft.com/office/officeart/2018/2/layout/IconVerticalSolidList"/>
    <dgm:cxn modelId="{869211A3-A929-41D6-984E-A252C29B78DC}" type="presParOf" srcId="{80BEF369-6F63-4142-96BD-EBBB7C0CE39B}" destId="{0CD60DF2-B1F0-4397-9B62-8B17715F730D}" srcOrd="2" destOrd="0" presId="urn:microsoft.com/office/officeart/2018/2/layout/IconVerticalSolidList"/>
    <dgm:cxn modelId="{022907D3-0A92-44B7-93BF-DBE372BDD903}" type="presParOf" srcId="{80BEF369-6F63-4142-96BD-EBBB7C0CE39B}" destId="{3654C263-0970-48F8-A700-6E7758CAA2C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DD6F037-2200-4C30-820A-7D38CC9D51EE}" type="doc">
      <dgm:prSet loTypeId="urn:microsoft.com/office/officeart/2018/2/layout/IconVerticalSolidList" loCatId="icon" qsTypeId="urn:microsoft.com/office/officeart/2005/8/quickstyle/simple1" qsCatId="simple" csTypeId="urn:microsoft.com/office/officeart/2018/5/colors/Iconchunking_neutralbg_colorful2" csCatId="colorful" phldr="1"/>
      <dgm:spPr/>
      <dgm:t>
        <a:bodyPr/>
        <a:lstStyle/>
        <a:p>
          <a:endParaRPr lang="en-US"/>
        </a:p>
      </dgm:t>
    </dgm:pt>
    <dgm:pt modelId="{98714997-460E-49AB-B3F6-C323AF7C5649}">
      <dgm:prSet/>
      <dgm:spPr/>
      <dgm:t>
        <a:bodyPr/>
        <a:lstStyle/>
        <a:p>
          <a:r>
            <a:rPr lang="en-GB" b="1" i="1" dirty="0"/>
            <a:t>Small Form Factor </a:t>
          </a:r>
          <a:r>
            <a:rPr lang="en-GB" dirty="0"/>
            <a:t>– Mini ITX case: Home use.</a:t>
          </a:r>
          <a:endParaRPr lang="en-US" dirty="0"/>
        </a:p>
      </dgm:t>
    </dgm:pt>
    <dgm:pt modelId="{81F7B99E-F841-463D-81CA-D2CD66AA0885}" type="parTrans" cxnId="{5FDA2537-DFDE-44BC-B1EC-407400A8A788}">
      <dgm:prSet/>
      <dgm:spPr/>
      <dgm:t>
        <a:bodyPr/>
        <a:lstStyle/>
        <a:p>
          <a:endParaRPr lang="en-US"/>
        </a:p>
      </dgm:t>
    </dgm:pt>
    <dgm:pt modelId="{AA6513C5-747D-4AAE-A6B9-FA24F33523F5}" type="sibTrans" cxnId="{5FDA2537-DFDE-44BC-B1EC-407400A8A788}">
      <dgm:prSet/>
      <dgm:spPr/>
      <dgm:t>
        <a:bodyPr/>
        <a:lstStyle/>
        <a:p>
          <a:endParaRPr lang="en-US"/>
        </a:p>
      </dgm:t>
    </dgm:pt>
    <dgm:pt modelId="{A169EAFF-AEDB-4A8C-ACC3-696EE13EB048}">
      <dgm:prSet/>
      <dgm:spPr/>
      <dgm:t>
        <a:bodyPr/>
        <a:lstStyle/>
        <a:p>
          <a:r>
            <a:rPr lang="en-GB" b="1" i="1" dirty="0"/>
            <a:t>Mini Form Factor Tower </a:t>
          </a:r>
          <a:r>
            <a:rPr lang="en-GB" dirty="0"/>
            <a:t>– Mini ATX case: Home / Small business use.</a:t>
          </a:r>
          <a:endParaRPr lang="en-US" dirty="0"/>
        </a:p>
      </dgm:t>
    </dgm:pt>
    <dgm:pt modelId="{837892C5-9E02-4EB2-8CB2-6AB14CF67084}" type="parTrans" cxnId="{35C21DAF-C630-4B46-8227-AE858244BF0D}">
      <dgm:prSet/>
      <dgm:spPr/>
      <dgm:t>
        <a:bodyPr/>
        <a:lstStyle/>
        <a:p>
          <a:endParaRPr lang="en-US"/>
        </a:p>
      </dgm:t>
    </dgm:pt>
    <dgm:pt modelId="{40DE6166-CB10-4B1F-ACCD-7644A1CC6070}" type="sibTrans" cxnId="{35C21DAF-C630-4B46-8227-AE858244BF0D}">
      <dgm:prSet/>
      <dgm:spPr/>
      <dgm:t>
        <a:bodyPr/>
        <a:lstStyle/>
        <a:p>
          <a:endParaRPr lang="en-US"/>
        </a:p>
      </dgm:t>
    </dgm:pt>
    <dgm:pt modelId="{98038568-8799-44E3-83A4-59C061BAB8E5}">
      <dgm:prSet/>
      <dgm:spPr/>
      <dgm:t>
        <a:bodyPr/>
        <a:lstStyle/>
        <a:p>
          <a:r>
            <a:rPr lang="en-GB" b="1" i="1" dirty="0"/>
            <a:t>Mid Form Factor Tower </a:t>
          </a:r>
          <a:r>
            <a:rPr lang="en-GB" dirty="0"/>
            <a:t>– ATX case: Small business / Enterprise use.</a:t>
          </a:r>
          <a:endParaRPr lang="en-US" dirty="0"/>
        </a:p>
      </dgm:t>
    </dgm:pt>
    <dgm:pt modelId="{0B73B248-125B-4CA5-BABA-BBF4F806336F}" type="parTrans" cxnId="{B5793C6A-AD53-4889-8491-88FCF84FCC75}">
      <dgm:prSet/>
      <dgm:spPr/>
      <dgm:t>
        <a:bodyPr/>
        <a:lstStyle/>
        <a:p>
          <a:endParaRPr lang="en-US"/>
        </a:p>
      </dgm:t>
    </dgm:pt>
    <dgm:pt modelId="{F6CD89FD-14DD-4522-A7E1-FFE2CB8356D9}" type="sibTrans" cxnId="{B5793C6A-AD53-4889-8491-88FCF84FCC75}">
      <dgm:prSet/>
      <dgm:spPr/>
      <dgm:t>
        <a:bodyPr/>
        <a:lstStyle/>
        <a:p>
          <a:endParaRPr lang="en-US"/>
        </a:p>
      </dgm:t>
    </dgm:pt>
    <dgm:pt modelId="{1633A02B-BFE5-4717-955D-0B949E37667F}">
      <dgm:prSet/>
      <dgm:spPr/>
      <dgm:t>
        <a:bodyPr/>
        <a:lstStyle/>
        <a:p>
          <a:r>
            <a:rPr lang="en-GB" b="1" i="1" dirty="0"/>
            <a:t>Full Form Factor Tower </a:t>
          </a:r>
          <a:r>
            <a:rPr lang="en-GB" dirty="0"/>
            <a:t>– E-ATX case: Enterprise / Developer / Server use.</a:t>
          </a:r>
          <a:endParaRPr lang="en-US" dirty="0"/>
        </a:p>
      </dgm:t>
    </dgm:pt>
    <dgm:pt modelId="{08730FC3-123A-49E0-B884-F53370718E93}" type="parTrans" cxnId="{C44228F2-F7B0-46AA-9B47-DACCD1789F29}">
      <dgm:prSet/>
      <dgm:spPr/>
      <dgm:t>
        <a:bodyPr/>
        <a:lstStyle/>
        <a:p>
          <a:endParaRPr lang="en-US"/>
        </a:p>
      </dgm:t>
    </dgm:pt>
    <dgm:pt modelId="{EC7B4EA6-C4FC-4BC4-B8AF-CF5749D235B0}" type="sibTrans" cxnId="{C44228F2-F7B0-46AA-9B47-DACCD1789F29}">
      <dgm:prSet/>
      <dgm:spPr/>
      <dgm:t>
        <a:bodyPr/>
        <a:lstStyle/>
        <a:p>
          <a:endParaRPr lang="en-US"/>
        </a:p>
      </dgm:t>
    </dgm:pt>
    <dgm:pt modelId="{0DADC6B4-70D9-4898-A488-55846304FA71}" type="pres">
      <dgm:prSet presAssocID="{1DD6F037-2200-4C30-820A-7D38CC9D51EE}" presName="root" presStyleCnt="0">
        <dgm:presLayoutVars>
          <dgm:dir/>
          <dgm:resizeHandles val="exact"/>
        </dgm:presLayoutVars>
      </dgm:prSet>
      <dgm:spPr/>
    </dgm:pt>
    <dgm:pt modelId="{E1540E83-82F3-421A-92D9-537159659905}" type="pres">
      <dgm:prSet presAssocID="{98714997-460E-49AB-B3F6-C323AF7C5649}" presName="compNode" presStyleCnt="0"/>
      <dgm:spPr/>
    </dgm:pt>
    <dgm:pt modelId="{4C29055D-5D9D-4142-9C46-326F2979EB10}" type="pres">
      <dgm:prSet presAssocID="{98714997-460E-49AB-B3F6-C323AF7C5649}" presName="bgRect" presStyleLbl="bgShp" presStyleIdx="0" presStyleCnt="4"/>
      <dgm:spPr/>
    </dgm:pt>
    <dgm:pt modelId="{11BDE2F4-408D-4A01-9550-A9C5B3683D95}" type="pres">
      <dgm:prSet presAssocID="{98714997-460E-49AB-B3F6-C323AF7C564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uburban scene"/>
        </a:ext>
      </dgm:extLst>
    </dgm:pt>
    <dgm:pt modelId="{3666BEED-2DD9-44C6-BAC0-4F3B8DD6E34E}" type="pres">
      <dgm:prSet presAssocID="{98714997-460E-49AB-B3F6-C323AF7C5649}" presName="spaceRect" presStyleCnt="0"/>
      <dgm:spPr/>
    </dgm:pt>
    <dgm:pt modelId="{B7697ED3-69C5-4B9E-A79E-ECADDE82DF4A}" type="pres">
      <dgm:prSet presAssocID="{98714997-460E-49AB-B3F6-C323AF7C5649}" presName="parTx" presStyleLbl="revTx" presStyleIdx="0" presStyleCnt="4">
        <dgm:presLayoutVars>
          <dgm:chMax val="0"/>
          <dgm:chPref val="0"/>
        </dgm:presLayoutVars>
      </dgm:prSet>
      <dgm:spPr/>
    </dgm:pt>
    <dgm:pt modelId="{6E4E26A9-3681-440B-9778-FB7A39E41237}" type="pres">
      <dgm:prSet presAssocID="{AA6513C5-747D-4AAE-A6B9-FA24F33523F5}" presName="sibTrans" presStyleCnt="0"/>
      <dgm:spPr/>
    </dgm:pt>
    <dgm:pt modelId="{5AFA5F6E-BDB3-428B-ACA6-1A57EAE33AD3}" type="pres">
      <dgm:prSet presAssocID="{A169EAFF-AEDB-4A8C-ACC3-696EE13EB048}" presName="compNode" presStyleCnt="0"/>
      <dgm:spPr/>
    </dgm:pt>
    <dgm:pt modelId="{814B6E3A-1640-4119-9D11-6C2260FC9EBD}" type="pres">
      <dgm:prSet presAssocID="{A169EAFF-AEDB-4A8C-ACC3-696EE13EB048}" presName="bgRect" presStyleLbl="bgShp" presStyleIdx="1" presStyleCnt="4"/>
      <dgm:spPr/>
    </dgm:pt>
    <dgm:pt modelId="{21F81D5E-CD41-460E-97D6-3C72767B397E}" type="pres">
      <dgm:prSet presAssocID="{A169EAFF-AEDB-4A8C-ACC3-696EE13EB04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rn"/>
        </a:ext>
      </dgm:extLst>
    </dgm:pt>
    <dgm:pt modelId="{FC5EBC22-7C7B-45B0-9B4C-0A73AB1AAD80}" type="pres">
      <dgm:prSet presAssocID="{A169EAFF-AEDB-4A8C-ACC3-696EE13EB048}" presName="spaceRect" presStyleCnt="0"/>
      <dgm:spPr/>
    </dgm:pt>
    <dgm:pt modelId="{85BF8338-CF88-45BC-84B7-8312E35CA2CD}" type="pres">
      <dgm:prSet presAssocID="{A169EAFF-AEDB-4A8C-ACC3-696EE13EB048}" presName="parTx" presStyleLbl="revTx" presStyleIdx="1" presStyleCnt="4">
        <dgm:presLayoutVars>
          <dgm:chMax val="0"/>
          <dgm:chPref val="0"/>
        </dgm:presLayoutVars>
      </dgm:prSet>
      <dgm:spPr/>
    </dgm:pt>
    <dgm:pt modelId="{82315599-29D4-4DE7-8562-7A52287D838D}" type="pres">
      <dgm:prSet presAssocID="{40DE6166-CB10-4B1F-ACCD-7644A1CC6070}" presName="sibTrans" presStyleCnt="0"/>
      <dgm:spPr/>
    </dgm:pt>
    <dgm:pt modelId="{853D8409-0D39-4A73-A729-D98A8B28DBB3}" type="pres">
      <dgm:prSet presAssocID="{98038568-8799-44E3-83A4-59C061BAB8E5}" presName="compNode" presStyleCnt="0"/>
      <dgm:spPr/>
    </dgm:pt>
    <dgm:pt modelId="{AE836EE7-B82A-40C3-B9B5-969A051B6ADE}" type="pres">
      <dgm:prSet presAssocID="{98038568-8799-44E3-83A4-59C061BAB8E5}" presName="bgRect" presStyleLbl="bgShp" presStyleIdx="2" presStyleCnt="4"/>
      <dgm:spPr/>
    </dgm:pt>
    <dgm:pt modelId="{5BCCFA55-43B8-446D-A625-E687DBAE9BE6}" type="pres">
      <dgm:prSet presAssocID="{98038568-8799-44E3-83A4-59C061BAB8E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oading"/>
        </a:ext>
      </dgm:extLst>
    </dgm:pt>
    <dgm:pt modelId="{25BE8EFE-E3DE-4DB5-A5AF-CE7A0768F7DB}" type="pres">
      <dgm:prSet presAssocID="{98038568-8799-44E3-83A4-59C061BAB8E5}" presName="spaceRect" presStyleCnt="0"/>
      <dgm:spPr/>
    </dgm:pt>
    <dgm:pt modelId="{D03F926D-1FEF-4C4A-BEDF-185680F4D5AE}" type="pres">
      <dgm:prSet presAssocID="{98038568-8799-44E3-83A4-59C061BAB8E5}" presName="parTx" presStyleLbl="revTx" presStyleIdx="2" presStyleCnt="4">
        <dgm:presLayoutVars>
          <dgm:chMax val="0"/>
          <dgm:chPref val="0"/>
        </dgm:presLayoutVars>
      </dgm:prSet>
      <dgm:spPr/>
    </dgm:pt>
    <dgm:pt modelId="{35D36ACD-0089-4B15-94D5-FBAE9A1952E5}" type="pres">
      <dgm:prSet presAssocID="{F6CD89FD-14DD-4522-A7E1-FFE2CB8356D9}" presName="sibTrans" presStyleCnt="0"/>
      <dgm:spPr/>
    </dgm:pt>
    <dgm:pt modelId="{6B06DA46-7991-4E9D-ADC0-DF68E3DB8010}" type="pres">
      <dgm:prSet presAssocID="{1633A02B-BFE5-4717-955D-0B949E37667F}" presName="compNode" presStyleCnt="0"/>
      <dgm:spPr/>
    </dgm:pt>
    <dgm:pt modelId="{82FC3F7C-6659-49D2-BC86-3B5A800DEAF5}" type="pres">
      <dgm:prSet presAssocID="{1633A02B-BFE5-4717-955D-0B949E37667F}" presName="bgRect" presStyleLbl="bgShp" presStyleIdx="3" presStyleCnt="4"/>
      <dgm:spPr/>
    </dgm:pt>
    <dgm:pt modelId="{51CE4040-BEA5-43E4-8823-E78EE2D1C960}" type="pres">
      <dgm:prSet presAssocID="{1633A02B-BFE5-4717-955D-0B949E37667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elder"/>
        </a:ext>
      </dgm:extLst>
    </dgm:pt>
    <dgm:pt modelId="{6874B44B-D303-409C-812C-3D2D7EBB38BA}" type="pres">
      <dgm:prSet presAssocID="{1633A02B-BFE5-4717-955D-0B949E37667F}" presName="spaceRect" presStyleCnt="0"/>
      <dgm:spPr/>
    </dgm:pt>
    <dgm:pt modelId="{70FD8BE8-C852-4B9E-8E32-75B51FE5DF58}" type="pres">
      <dgm:prSet presAssocID="{1633A02B-BFE5-4717-955D-0B949E37667F}" presName="parTx" presStyleLbl="revTx" presStyleIdx="3" presStyleCnt="4">
        <dgm:presLayoutVars>
          <dgm:chMax val="0"/>
          <dgm:chPref val="0"/>
        </dgm:presLayoutVars>
      </dgm:prSet>
      <dgm:spPr/>
    </dgm:pt>
  </dgm:ptLst>
  <dgm:cxnLst>
    <dgm:cxn modelId="{5FDA2537-DFDE-44BC-B1EC-407400A8A788}" srcId="{1DD6F037-2200-4C30-820A-7D38CC9D51EE}" destId="{98714997-460E-49AB-B3F6-C323AF7C5649}" srcOrd="0" destOrd="0" parTransId="{81F7B99E-F841-463D-81CA-D2CD66AA0885}" sibTransId="{AA6513C5-747D-4AAE-A6B9-FA24F33523F5}"/>
    <dgm:cxn modelId="{5AA7AD49-5213-40DE-9401-BD8D7C18017E}" type="presOf" srcId="{1DD6F037-2200-4C30-820A-7D38CC9D51EE}" destId="{0DADC6B4-70D9-4898-A488-55846304FA71}" srcOrd="0" destOrd="0" presId="urn:microsoft.com/office/officeart/2018/2/layout/IconVerticalSolidList"/>
    <dgm:cxn modelId="{B5793C6A-AD53-4889-8491-88FCF84FCC75}" srcId="{1DD6F037-2200-4C30-820A-7D38CC9D51EE}" destId="{98038568-8799-44E3-83A4-59C061BAB8E5}" srcOrd="2" destOrd="0" parTransId="{0B73B248-125B-4CA5-BABA-BBF4F806336F}" sibTransId="{F6CD89FD-14DD-4522-A7E1-FFE2CB8356D9}"/>
    <dgm:cxn modelId="{B0C1244D-0081-4200-BB59-956A92B08921}" type="presOf" srcId="{A169EAFF-AEDB-4A8C-ACC3-696EE13EB048}" destId="{85BF8338-CF88-45BC-84B7-8312E35CA2CD}" srcOrd="0" destOrd="0" presId="urn:microsoft.com/office/officeart/2018/2/layout/IconVerticalSolidList"/>
    <dgm:cxn modelId="{CF913757-C267-4EB1-AE57-68609043351A}" type="presOf" srcId="{98714997-460E-49AB-B3F6-C323AF7C5649}" destId="{B7697ED3-69C5-4B9E-A79E-ECADDE82DF4A}" srcOrd="0" destOrd="0" presId="urn:microsoft.com/office/officeart/2018/2/layout/IconVerticalSolidList"/>
    <dgm:cxn modelId="{79548878-D7AA-4AE6-AD3F-312A3627DB8F}" type="presOf" srcId="{98038568-8799-44E3-83A4-59C061BAB8E5}" destId="{D03F926D-1FEF-4C4A-BEDF-185680F4D5AE}" srcOrd="0" destOrd="0" presId="urn:microsoft.com/office/officeart/2018/2/layout/IconVerticalSolidList"/>
    <dgm:cxn modelId="{35C21DAF-C630-4B46-8227-AE858244BF0D}" srcId="{1DD6F037-2200-4C30-820A-7D38CC9D51EE}" destId="{A169EAFF-AEDB-4A8C-ACC3-696EE13EB048}" srcOrd="1" destOrd="0" parTransId="{837892C5-9E02-4EB2-8CB2-6AB14CF67084}" sibTransId="{40DE6166-CB10-4B1F-ACCD-7644A1CC6070}"/>
    <dgm:cxn modelId="{FAC0F4E3-A145-4B07-B997-D30F089CAE05}" type="presOf" srcId="{1633A02B-BFE5-4717-955D-0B949E37667F}" destId="{70FD8BE8-C852-4B9E-8E32-75B51FE5DF58}" srcOrd="0" destOrd="0" presId="urn:microsoft.com/office/officeart/2018/2/layout/IconVerticalSolidList"/>
    <dgm:cxn modelId="{C44228F2-F7B0-46AA-9B47-DACCD1789F29}" srcId="{1DD6F037-2200-4C30-820A-7D38CC9D51EE}" destId="{1633A02B-BFE5-4717-955D-0B949E37667F}" srcOrd="3" destOrd="0" parTransId="{08730FC3-123A-49E0-B884-F53370718E93}" sibTransId="{EC7B4EA6-C4FC-4BC4-B8AF-CF5749D235B0}"/>
    <dgm:cxn modelId="{6BCC09A7-A497-4873-8C12-A43B1A96C649}" type="presParOf" srcId="{0DADC6B4-70D9-4898-A488-55846304FA71}" destId="{E1540E83-82F3-421A-92D9-537159659905}" srcOrd="0" destOrd="0" presId="urn:microsoft.com/office/officeart/2018/2/layout/IconVerticalSolidList"/>
    <dgm:cxn modelId="{BF0451CE-A656-486E-925D-6E02C11EC89E}" type="presParOf" srcId="{E1540E83-82F3-421A-92D9-537159659905}" destId="{4C29055D-5D9D-4142-9C46-326F2979EB10}" srcOrd="0" destOrd="0" presId="urn:microsoft.com/office/officeart/2018/2/layout/IconVerticalSolidList"/>
    <dgm:cxn modelId="{4D080D1C-5BAE-4D07-B726-C8F5007C6160}" type="presParOf" srcId="{E1540E83-82F3-421A-92D9-537159659905}" destId="{11BDE2F4-408D-4A01-9550-A9C5B3683D95}" srcOrd="1" destOrd="0" presId="urn:microsoft.com/office/officeart/2018/2/layout/IconVerticalSolidList"/>
    <dgm:cxn modelId="{734F12C5-1EEE-4BD3-9B1B-55643A5BA17D}" type="presParOf" srcId="{E1540E83-82F3-421A-92D9-537159659905}" destId="{3666BEED-2DD9-44C6-BAC0-4F3B8DD6E34E}" srcOrd="2" destOrd="0" presId="urn:microsoft.com/office/officeart/2018/2/layout/IconVerticalSolidList"/>
    <dgm:cxn modelId="{1E689EDC-1418-439A-9860-7725CA1F5DD3}" type="presParOf" srcId="{E1540E83-82F3-421A-92D9-537159659905}" destId="{B7697ED3-69C5-4B9E-A79E-ECADDE82DF4A}" srcOrd="3" destOrd="0" presId="urn:microsoft.com/office/officeart/2018/2/layout/IconVerticalSolidList"/>
    <dgm:cxn modelId="{CB224406-004B-4ED6-BB73-EBD00BB416BF}" type="presParOf" srcId="{0DADC6B4-70D9-4898-A488-55846304FA71}" destId="{6E4E26A9-3681-440B-9778-FB7A39E41237}" srcOrd="1" destOrd="0" presId="urn:microsoft.com/office/officeart/2018/2/layout/IconVerticalSolidList"/>
    <dgm:cxn modelId="{6AB10483-5277-4A7B-B5A2-D64A82CB4A6C}" type="presParOf" srcId="{0DADC6B4-70D9-4898-A488-55846304FA71}" destId="{5AFA5F6E-BDB3-428B-ACA6-1A57EAE33AD3}" srcOrd="2" destOrd="0" presId="urn:microsoft.com/office/officeart/2018/2/layout/IconVerticalSolidList"/>
    <dgm:cxn modelId="{A12DDFBE-AD64-47E0-91C1-BF28CE554853}" type="presParOf" srcId="{5AFA5F6E-BDB3-428B-ACA6-1A57EAE33AD3}" destId="{814B6E3A-1640-4119-9D11-6C2260FC9EBD}" srcOrd="0" destOrd="0" presId="urn:microsoft.com/office/officeart/2018/2/layout/IconVerticalSolidList"/>
    <dgm:cxn modelId="{9BCD0339-98DA-4F50-A637-7CC6EE9BE97C}" type="presParOf" srcId="{5AFA5F6E-BDB3-428B-ACA6-1A57EAE33AD3}" destId="{21F81D5E-CD41-460E-97D6-3C72767B397E}" srcOrd="1" destOrd="0" presId="urn:microsoft.com/office/officeart/2018/2/layout/IconVerticalSolidList"/>
    <dgm:cxn modelId="{817CA06A-0F6B-4792-912E-490F0DA52DFD}" type="presParOf" srcId="{5AFA5F6E-BDB3-428B-ACA6-1A57EAE33AD3}" destId="{FC5EBC22-7C7B-45B0-9B4C-0A73AB1AAD80}" srcOrd="2" destOrd="0" presId="urn:microsoft.com/office/officeart/2018/2/layout/IconVerticalSolidList"/>
    <dgm:cxn modelId="{CAC76911-C4E7-4AD3-AF40-02B91774F178}" type="presParOf" srcId="{5AFA5F6E-BDB3-428B-ACA6-1A57EAE33AD3}" destId="{85BF8338-CF88-45BC-84B7-8312E35CA2CD}" srcOrd="3" destOrd="0" presId="urn:microsoft.com/office/officeart/2018/2/layout/IconVerticalSolidList"/>
    <dgm:cxn modelId="{06034E43-90BB-46F5-A6C4-F7589B45E49B}" type="presParOf" srcId="{0DADC6B4-70D9-4898-A488-55846304FA71}" destId="{82315599-29D4-4DE7-8562-7A52287D838D}" srcOrd="3" destOrd="0" presId="urn:microsoft.com/office/officeart/2018/2/layout/IconVerticalSolidList"/>
    <dgm:cxn modelId="{E53AA07D-5F9F-4B90-9AE4-8F3FD65FE730}" type="presParOf" srcId="{0DADC6B4-70D9-4898-A488-55846304FA71}" destId="{853D8409-0D39-4A73-A729-D98A8B28DBB3}" srcOrd="4" destOrd="0" presId="urn:microsoft.com/office/officeart/2018/2/layout/IconVerticalSolidList"/>
    <dgm:cxn modelId="{94B157F6-1DD5-4472-A1D5-C103DFAF9DF6}" type="presParOf" srcId="{853D8409-0D39-4A73-A729-D98A8B28DBB3}" destId="{AE836EE7-B82A-40C3-B9B5-969A051B6ADE}" srcOrd="0" destOrd="0" presId="urn:microsoft.com/office/officeart/2018/2/layout/IconVerticalSolidList"/>
    <dgm:cxn modelId="{A5B544F0-718D-4FA8-AAD3-ADE05B42D6D7}" type="presParOf" srcId="{853D8409-0D39-4A73-A729-D98A8B28DBB3}" destId="{5BCCFA55-43B8-446D-A625-E687DBAE9BE6}" srcOrd="1" destOrd="0" presId="urn:microsoft.com/office/officeart/2018/2/layout/IconVerticalSolidList"/>
    <dgm:cxn modelId="{D613C2B7-6F69-4B25-AEBC-ACF413EE2CEA}" type="presParOf" srcId="{853D8409-0D39-4A73-A729-D98A8B28DBB3}" destId="{25BE8EFE-E3DE-4DB5-A5AF-CE7A0768F7DB}" srcOrd="2" destOrd="0" presId="urn:microsoft.com/office/officeart/2018/2/layout/IconVerticalSolidList"/>
    <dgm:cxn modelId="{27019C79-7658-4F51-B2AA-268B54959032}" type="presParOf" srcId="{853D8409-0D39-4A73-A729-D98A8B28DBB3}" destId="{D03F926D-1FEF-4C4A-BEDF-185680F4D5AE}" srcOrd="3" destOrd="0" presId="urn:microsoft.com/office/officeart/2018/2/layout/IconVerticalSolidList"/>
    <dgm:cxn modelId="{ADDC6059-8396-46BF-8E56-F295C5C2692F}" type="presParOf" srcId="{0DADC6B4-70D9-4898-A488-55846304FA71}" destId="{35D36ACD-0089-4B15-94D5-FBAE9A1952E5}" srcOrd="5" destOrd="0" presId="urn:microsoft.com/office/officeart/2018/2/layout/IconVerticalSolidList"/>
    <dgm:cxn modelId="{F03ED189-7D68-4AF6-91AC-C35A87B76959}" type="presParOf" srcId="{0DADC6B4-70D9-4898-A488-55846304FA71}" destId="{6B06DA46-7991-4E9D-ADC0-DF68E3DB8010}" srcOrd="6" destOrd="0" presId="urn:microsoft.com/office/officeart/2018/2/layout/IconVerticalSolidList"/>
    <dgm:cxn modelId="{6A07ED14-5619-42DC-ACDC-0B386D4031D8}" type="presParOf" srcId="{6B06DA46-7991-4E9D-ADC0-DF68E3DB8010}" destId="{82FC3F7C-6659-49D2-BC86-3B5A800DEAF5}" srcOrd="0" destOrd="0" presId="urn:microsoft.com/office/officeart/2018/2/layout/IconVerticalSolidList"/>
    <dgm:cxn modelId="{BEBDAA59-0D80-4358-AC95-6C0EFBAE619E}" type="presParOf" srcId="{6B06DA46-7991-4E9D-ADC0-DF68E3DB8010}" destId="{51CE4040-BEA5-43E4-8823-E78EE2D1C960}" srcOrd="1" destOrd="0" presId="urn:microsoft.com/office/officeart/2018/2/layout/IconVerticalSolidList"/>
    <dgm:cxn modelId="{34C4FC22-B6BC-4B71-B4F6-308E9913A00F}" type="presParOf" srcId="{6B06DA46-7991-4E9D-ADC0-DF68E3DB8010}" destId="{6874B44B-D303-409C-812C-3D2D7EBB38BA}" srcOrd="2" destOrd="0" presId="urn:microsoft.com/office/officeart/2018/2/layout/IconVerticalSolidList"/>
    <dgm:cxn modelId="{AE4B5851-C003-49D9-901E-6BB133680714}" type="presParOf" srcId="{6B06DA46-7991-4E9D-ADC0-DF68E3DB8010}" destId="{70FD8BE8-C852-4B9E-8E32-75B51FE5DF5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FD4534E-D4B0-4177-AF59-3069B9B5C77A}" type="doc">
      <dgm:prSet loTypeId="urn:microsoft.com/office/officeart/2005/8/layout/lProcess2" loCatId="list" qsTypeId="urn:microsoft.com/office/officeart/2005/8/quickstyle/simple1" qsCatId="simple" csTypeId="urn:microsoft.com/office/officeart/2005/8/colors/accent0_3" csCatId="mainScheme" phldr="1"/>
      <dgm:spPr/>
      <dgm:t>
        <a:bodyPr/>
        <a:lstStyle/>
        <a:p>
          <a:endParaRPr lang="en-GB"/>
        </a:p>
      </dgm:t>
    </dgm:pt>
    <dgm:pt modelId="{362EE700-AEB9-4869-AD2A-697190A9B12B}">
      <dgm:prSet phldrT="[Text]" custT="1"/>
      <dgm:spPr>
        <a:solidFill>
          <a:schemeClr val="accent5">
            <a:lumMod val="75000"/>
          </a:schemeClr>
        </a:solidFill>
      </dgm:spPr>
      <dgm:t>
        <a:bodyPr/>
        <a:lstStyle/>
        <a:p>
          <a:r>
            <a:rPr lang="en-GB" sz="3200" dirty="0">
              <a:solidFill>
                <a:schemeClr val="bg1"/>
              </a:solidFill>
              <a:latin typeface="Congenial" panose="02000503040000020004" pitchFamily="2" charset="0"/>
            </a:rPr>
            <a:t>Full Tower</a:t>
          </a:r>
        </a:p>
      </dgm:t>
    </dgm:pt>
    <dgm:pt modelId="{62088B0D-174C-4721-86C9-36C70A4F0864}" type="parTrans" cxnId="{4E8E71D4-22FF-4F46-865E-0545BD24626E}">
      <dgm:prSet/>
      <dgm:spPr/>
      <dgm:t>
        <a:bodyPr/>
        <a:lstStyle/>
        <a:p>
          <a:endParaRPr lang="en-GB"/>
        </a:p>
      </dgm:t>
    </dgm:pt>
    <dgm:pt modelId="{315EF7C7-6C48-4A83-8E46-7153480F5397}" type="sibTrans" cxnId="{4E8E71D4-22FF-4F46-865E-0545BD24626E}">
      <dgm:prSet/>
      <dgm:spPr/>
      <dgm:t>
        <a:bodyPr/>
        <a:lstStyle/>
        <a:p>
          <a:endParaRPr lang="en-GB"/>
        </a:p>
      </dgm:t>
    </dgm:pt>
    <dgm:pt modelId="{3D06D5D5-3B29-4EE9-ACA9-D769A1503FC5}">
      <dgm:prSet phldrT="[Text]" custT="1"/>
      <dgm:spPr/>
      <dgm:t>
        <a:bodyPr tIns="108000"/>
        <a:lstStyle/>
        <a:p>
          <a:r>
            <a:rPr lang="en-GB" sz="1800" dirty="0">
              <a:latin typeface="Congenial" panose="02000503040000020004" pitchFamily="2" charset="0"/>
            </a:rPr>
            <a:t>Can have multiple processors</a:t>
          </a:r>
        </a:p>
      </dgm:t>
    </dgm:pt>
    <dgm:pt modelId="{E7EF1441-8189-4283-9B81-8777993F723B}" type="parTrans" cxnId="{C603329F-5F7E-4B47-9F71-91AE4B96B95F}">
      <dgm:prSet/>
      <dgm:spPr/>
      <dgm:t>
        <a:bodyPr/>
        <a:lstStyle/>
        <a:p>
          <a:endParaRPr lang="en-GB"/>
        </a:p>
      </dgm:t>
    </dgm:pt>
    <dgm:pt modelId="{26D6B82A-3533-46D1-8A27-C9B7AEF5C563}" type="sibTrans" cxnId="{C603329F-5F7E-4B47-9F71-91AE4B96B95F}">
      <dgm:prSet/>
      <dgm:spPr/>
      <dgm:t>
        <a:bodyPr/>
        <a:lstStyle/>
        <a:p>
          <a:endParaRPr lang="en-GB"/>
        </a:p>
      </dgm:t>
    </dgm:pt>
    <dgm:pt modelId="{4AA73EBE-1661-4370-803D-532B908EB01B}">
      <dgm:prSet phldrT="[Text]" custT="1"/>
      <dgm:spPr/>
      <dgm:t>
        <a:bodyPr tIns="108000"/>
        <a:lstStyle/>
        <a:p>
          <a:r>
            <a:rPr lang="en-GB" sz="1800" dirty="0">
              <a:latin typeface="Congenial" panose="02000503040000020004" pitchFamily="2" charset="0"/>
            </a:rPr>
            <a:t>Will require a lot of power</a:t>
          </a:r>
        </a:p>
      </dgm:t>
    </dgm:pt>
    <dgm:pt modelId="{222CE7BA-3BA2-47B3-B381-481EF8BD53E0}" type="parTrans" cxnId="{2F8AEC52-E8BD-4533-904F-BCD4E4236036}">
      <dgm:prSet/>
      <dgm:spPr/>
      <dgm:t>
        <a:bodyPr/>
        <a:lstStyle/>
        <a:p>
          <a:endParaRPr lang="en-GB"/>
        </a:p>
      </dgm:t>
    </dgm:pt>
    <dgm:pt modelId="{DCD88F54-BC35-4F1E-A932-A626895E5B83}" type="sibTrans" cxnId="{2F8AEC52-E8BD-4533-904F-BCD4E4236036}">
      <dgm:prSet/>
      <dgm:spPr/>
      <dgm:t>
        <a:bodyPr/>
        <a:lstStyle/>
        <a:p>
          <a:endParaRPr lang="en-GB"/>
        </a:p>
      </dgm:t>
    </dgm:pt>
    <dgm:pt modelId="{95C02437-7BF8-4B66-A3AD-E33BC12A73C0}">
      <dgm:prSet phldrT="[Text]" custT="1"/>
      <dgm:spPr>
        <a:solidFill>
          <a:schemeClr val="bg2">
            <a:lumMod val="75000"/>
          </a:schemeClr>
        </a:solidFill>
      </dgm:spPr>
      <dgm:t>
        <a:bodyPr/>
        <a:lstStyle/>
        <a:p>
          <a:r>
            <a:rPr lang="en-GB" sz="3200" dirty="0">
              <a:solidFill>
                <a:schemeClr val="bg1"/>
              </a:solidFill>
              <a:latin typeface="Congenial" panose="02000503040000020004" pitchFamily="2" charset="0"/>
            </a:rPr>
            <a:t>Desktop</a:t>
          </a:r>
        </a:p>
      </dgm:t>
    </dgm:pt>
    <dgm:pt modelId="{12858A6C-09F5-48C3-A685-379D84842050}" type="parTrans" cxnId="{E3E6BE17-97A3-48DB-8195-AB41DAD4D714}">
      <dgm:prSet/>
      <dgm:spPr/>
      <dgm:t>
        <a:bodyPr/>
        <a:lstStyle/>
        <a:p>
          <a:endParaRPr lang="en-GB"/>
        </a:p>
      </dgm:t>
    </dgm:pt>
    <dgm:pt modelId="{A448B13D-366C-4D3A-B7EE-8ACC36087F85}" type="sibTrans" cxnId="{E3E6BE17-97A3-48DB-8195-AB41DAD4D714}">
      <dgm:prSet/>
      <dgm:spPr/>
      <dgm:t>
        <a:bodyPr/>
        <a:lstStyle/>
        <a:p>
          <a:endParaRPr lang="en-GB"/>
        </a:p>
      </dgm:t>
    </dgm:pt>
    <dgm:pt modelId="{895F29E2-33E1-4766-976C-CEBF59B454CC}">
      <dgm:prSet phldrT="[Text]" custT="1"/>
      <dgm:spPr/>
      <dgm:t>
        <a:bodyPr/>
        <a:lstStyle/>
        <a:p>
          <a:r>
            <a:rPr lang="en-GB" sz="1800" dirty="0">
              <a:latin typeface="Congenial" panose="02000503040000020004" pitchFamily="2" charset="0"/>
            </a:rPr>
            <a:t>Usually only one processor</a:t>
          </a:r>
        </a:p>
      </dgm:t>
    </dgm:pt>
    <dgm:pt modelId="{59D8948E-24EE-4ADE-9D83-BA8BB9F6CDEA}" type="parTrans" cxnId="{5AED3EC7-B290-43D2-8AA6-6C145EBDF475}">
      <dgm:prSet/>
      <dgm:spPr/>
      <dgm:t>
        <a:bodyPr/>
        <a:lstStyle/>
        <a:p>
          <a:endParaRPr lang="en-GB"/>
        </a:p>
      </dgm:t>
    </dgm:pt>
    <dgm:pt modelId="{1C949001-1AF7-4C99-A67A-550C449656E2}" type="sibTrans" cxnId="{5AED3EC7-B290-43D2-8AA6-6C145EBDF475}">
      <dgm:prSet/>
      <dgm:spPr/>
      <dgm:t>
        <a:bodyPr/>
        <a:lstStyle/>
        <a:p>
          <a:endParaRPr lang="en-GB"/>
        </a:p>
      </dgm:t>
    </dgm:pt>
    <dgm:pt modelId="{51AA3AC0-0910-433C-B67D-DF5F84FC6773}">
      <dgm:prSet custT="1"/>
      <dgm:spPr/>
      <dgm:t>
        <a:bodyPr/>
        <a:lstStyle/>
        <a:p>
          <a:r>
            <a:rPr lang="en-GB" sz="1800" dirty="0">
              <a:latin typeface="Congenial" panose="02000503040000020004" pitchFamily="2" charset="0"/>
            </a:rPr>
            <a:t>At most two hard drives</a:t>
          </a:r>
        </a:p>
      </dgm:t>
    </dgm:pt>
    <dgm:pt modelId="{0DDFE306-D433-4411-BA30-8DCD64B3ACA7}" type="parTrans" cxnId="{41644E0B-4207-44A6-95CD-A1F7FA1A8B40}">
      <dgm:prSet/>
      <dgm:spPr/>
      <dgm:t>
        <a:bodyPr/>
        <a:lstStyle/>
        <a:p>
          <a:endParaRPr lang="en-GB"/>
        </a:p>
      </dgm:t>
    </dgm:pt>
    <dgm:pt modelId="{CC140DF4-20DA-442B-B619-C3289C85683C}" type="sibTrans" cxnId="{41644E0B-4207-44A6-95CD-A1F7FA1A8B40}">
      <dgm:prSet/>
      <dgm:spPr/>
      <dgm:t>
        <a:bodyPr/>
        <a:lstStyle/>
        <a:p>
          <a:endParaRPr lang="en-GB"/>
        </a:p>
      </dgm:t>
    </dgm:pt>
    <dgm:pt modelId="{D47BB906-4AA2-4ABF-AB04-ABADB08B7793}">
      <dgm:prSet phldrT="[Text]" custT="1"/>
      <dgm:spPr/>
      <dgm:t>
        <a:bodyPr/>
        <a:lstStyle/>
        <a:p>
          <a:r>
            <a:rPr lang="en-GB" sz="1800" dirty="0">
              <a:latin typeface="Congenial" panose="02000503040000020004" pitchFamily="2" charset="0"/>
            </a:rPr>
            <a:t>Can have multiple hard drives</a:t>
          </a:r>
        </a:p>
      </dgm:t>
    </dgm:pt>
    <dgm:pt modelId="{2235D381-B1A5-4E24-B834-BD9E85C3BBF4}" type="parTrans" cxnId="{DF9E9F3B-89AE-4C89-97EF-5D6E291C3DAE}">
      <dgm:prSet/>
      <dgm:spPr/>
      <dgm:t>
        <a:bodyPr/>
        <a:lstStyle/>
        <a:p>
          <a:endParaRPr lang="en-GB"/>
        </a:p>
      </dgm:t>
    </dgm:pt>
    <dgm:pt modelId="{A6D6ED5E-3634-40B1-8F3F-C2764EE2A9C2}" type="sibTrans" cxnId="{DF9E9F3B-89AE-4C89-97EF-5D6E291C3DAE}">
      <dgm:prSet/>
      <dgm:spPr/>
      <dgm:t>
        <a:bodyPr/>
        <a:lstStyle/>
        <a:p>
          <a:endParaRPr lang="en-GB"/>
        </a:p>
      </dgm:t>
    </dgm:pt>
    <dgm:pt modelId="{9BE0C285-B7EC-4A2E-977E-ACA8E477F65B}">
      <dgm:prSet phldrT="[Text]" custT="1"/>
      <dgm:spPr/>
      <dgm:t>
        <a:bodyPr/>
        <a:lstStyle/>
        <a:p>
          <a:r>
            <a:rPr lang="en-GB" sz="1800" dirty="0">
              <a:latin typeface="Congenial" panose="02000503040000020004" pitchFamily="2" charset="0"/>
            </a:rPr>
            <a:t>Will need a lot of cooling</a:t>
          </a:r>
        </a:p>
      </dgm:t>
    </dgm:pt>
    <dgm:pt modelId="{68093589-7DC6-4CB8-8858-5E8742E1C2E4}" type="parTrans" cxnId="{60249A94-C50F-442A-A05D-EC13E6866C6E}">
      <dgm:prSet/>
      <dgm:spPr/>
      <dgm:t>
        <a:bodyPr/>
        <a:lstStyle/>
        <a:p>
          <a:endParaRPr lang="en-GB"/>
        </a:p>
      </dgm:t>
    </dgm:pt>
    <dgm:pt modelId="{D61CACFE-9472-438E-8F14-90ABBE49F445}" type="sibTrans" cxnId="{60249A94-C50F-442A-A05D-EC13E6866C6E}">
      <dgm:prSet/>
      <dgm:spPr/>
      <dgm:t>
        <a:bodyPr/>
        <a:lstStyle/>
        <a:p>
          <a:endParaRPr lang="en-GB"/>
        </a:p>
      </dgm:t>
    </dgm:pt>
    <dgm:pt modelId="{A6D994F1-451C-4EE6-AA6B-AEB816FA4058}">
      <dgm:prSet custT="1"/>
      <dgm:spPr/>
      <dgm:t>
        <a:bodyPr/>
        <a:lstStyle/>
        <a:p>
          <a:r>
            <a:rPr lang="en-GB" sz="1800" dirty="0">
              <a:latin typeface="Congenial" panose="02000503040000020004" pitchFamily="2" charset="0"/>
            </a:rPr>
            <a:t>Will not use much power</a:t>
          </a:r>
        </a:p>
      </dgm:t>
    </dgm:pt>
    <dgm:pt modelId="{B8B6CB39-50D8-482F-BEFB-03DCF1C87A8E}" type="parTrans" cxnId="{3C68E65B-B51A-4AEC-90EB-DAADCF54D967}">
      <dgm:prSet/>
      <dgm:spPr/>
      <dgm:t>
        <a:bodyPr/>
        <a:lstStyle/>
        <a:p>
          <a:endParaRPr lang="en-GB"/>
        </a:p>
      </dgm:t>
    </dgm:pt>
    <dgm:pt modelId="{1E4C2E18-7FD0-457E-94CC-6900660B3F04}" type="sibTrans" cxnId="{3C68E65B-B51A-4AEC-90EB-DAADCF54D967}">
      <dgm:prSet/>
      <dgm:spPr/>
      <dgm:t>
        <a:bodyPr/>
        <a:lstStyle/>
        <a:p>
          <a:endParaRPr lang="en-GB"/>
        </a:p>
      </dgm:t>
    </dgm:pt>
    <dgm:pt modelId="{FCD69BE1-E17B-4E75-AE94-46EE42B8DF1D}">
      <dgm:prSet custT="1"/>
      <dgm:spPr/>
      <dgm:t>
        <a:bodyPr/>
        <a:lstStyle/>
        <a:p>
          <a:r>
            <a:rPr lang="en-GB" sz="1800" dirty="0">
              <a:latin typeface="Congenial" panose="02000503040000020004" pitchFamily="2" charset="0"/>
            </a:rPr>
            <a:t>Will need less cooling</a:t>
          </a:r>
        </a:p>
      </dgm:t>
    </dgm:pt>
    <dgm:pt modelId="{846804A7-9F55-404D-B4C0-0708B843A2FE}" type="parTrans" cxnId="{BB58536B-1C6B-4753-8A54-1B663C2027DB}">
      <dgm:prSet/>
      <dgm:spPr/>
      <dgm:t>
        <a:bodyPr/>
        <a:lstStyle/>
        <a:p>
          <a:endParaRPr lang="en-GB"/>
        </a:p>
      </dgm:t>
    </dgm:pt>
    <dgm:pt modelId="{2BF7B4F0-A40A-4E11-9192-05DC4A894541}" type="sibTrans" cxnId="{BB58536B-1C6B-4753-8A54-1B663C2027DB}">
      <dgm:prSet/>
      <dgm:spPr/>
      <dgm:t>
        <a:bodyPr/>
        <a:lstStyle/>
        <a:p>
          <a:endParaRPr lang="en-GB"/>
        </a:p>
      </dgm:t>
    </dgm:pt>
    <dgm:pt modelId="{2C9864C9-3584-4F1C-A886-975DA00CB8DD}">
      <dgm:prSet phldrT="[Text]" custT="1"/>
      <dgm:spPr/>
      <dgm:t>
        <a:bodyPr/>
        <a:lstStyle/>
        <a:p>
          <a:r>
            <a:rPr lang="en-GB" sz="1600" dirty="0">
              <a:latin typeface="Congenial" panose="02000503040000020004" pitchFamily="2" charset="0"/>
            </a:rPr>
            <a:t>Multiple slots for RAM chips</a:t>
          </a:r>
        </a:p>
      </dgm:t>
    </dgm:pt>
    <dgm:pt modelId="{BF900E96-02E0-4A39-94E0-04E7F5F35FDB}" type="parTrans" cxnId="{35223015-7CDC-4823-A1ED-4CB51151A5D2}">
      <dgm:prSet/>
      <dgm:spPr/>
      <dgm:t>
        <a:bodyPr/>
        <a:lstStyle/>
        <a:p>
          <a:endParaRPr lang="en-GB"/>
        </a:p>
      </dgm:t>
    </dgm:pt>
    <dgm:pt modelId="{EFCF964A-BFA5-4722-86B3-7036697178A0}" type="sibTrans" cxnId="{35223015-7CDC-4823-A1ED-4CB51151A5D2}">
      <dgm:prSet/>
      <dgm:spPr/>
      <dgm:t>
        <a:bodyPr/>
        <a:lstStyle/>
        <a:p>
          <a:endParaRPr lang="en-GB"/>
        </a:p>
      </dgm:t>
    </dgm:pt>
    <dgm:pt modelId="{EACA1E05-83F9-4568-AED2-729C5058F473}">
      <dgm:prSet custT="1"/>
      <dgm:spPr/>
      <dgm:t>
        <a:bodyPr/>
        <a:lstStyle/>
        <a:p>
          <a:r>
            <a:rPr lang="en-GB" sz="1800" dirty="0">
              <a:latin typeface="Congenial" panose="02000503040000020004" pitchFamily="2" charset="0"/>
            </a:rPr>
            <a:t>Usually has maximum 2 RAM chip slots</a:t>
          </a:r>
        </a:p>
      </dgm:t>
    </dgm:pt>
    <dgm:pt modelId="{1F94BEB0-3CEA-455F-9F60-6ED105782EB1}" type="parTrans" cxnId="{CC75AFE6-710C-4A4F-95A2-31A3931183A6}">
      <dgm:prSet/>
      <dgm:spPr/>
      <dgm:t>
        <a:bodyPr/>
        <a:lstStyle/>
        <a:p>
          <a:endParaRPr lang="en-GB"/>
        </a:p>
      </dgm:t>
    </dgm:pt>
    <dgm:pt modelId="{ED11ED12-5C5D-44EE-9C6E-2DF1663E013D}" type="sibTrans" cxnId="{CC75AFE6-710C-4A4F-95A2-31A3931183A6}">
      <dgm:prSet/>
      <dgm:spPr/>
      <dgm:t>
        <a:bodyPr/>
        <a:lstStyle/>
        <a:p>
          <a:endParaRPr lang="en-GB"/>
        </a:p>
      </dgm:t>
    </dgm:pt>
    <dgm:pt modelId="{FBE7E61B-31EA-436B-B86D-38B6C36720CB}" type="pres">
      <dgm:prSet presAssocID="{7FD4534E-D4B0-4177-AF59-3069B9B5C77A}" presName="theList" presStyleCnt="0">
        <dgm:presLayoutVars>
          <dgm:dir/>
          <dgm:animLvl val="lvl"/>
          <dgm:resizeHandles val="exact"/>
        </dgm:presLayoutVars>
      </dgm:prSet>
      <dgm:spPr/>
    </dgm:pt>
    <dgm:pt modelId="{EFD2EE73-4785-4291-AB12-93DFC690C9E1}" type="pres">
      <dgm:prSet presAssocID="{362EE700-AEB9-4869-AD2A-697190A9B12B}" presName="compNode" presStyleCnt="0"/>
      <dgm:spPr/>
    </dgm:pt>
    <dgm:pt modelId="{91211BA4-0E00-4077-8101-98680292F1AC}" type="pres">
      <dgm:prSet presAssocID="{362EE700-AEB9-4869-AD2A-697190A9B12B}" presName="aNode" presStyleLbl="bgShp" presStyleIdx="0" presStyleCnt="2" custLinFactNeighborX="-867" custLinFactNeighborY="-4931"/>
      <dgm:spPr/>
    </dgm:pt>
    <dgm:pt modelId="{F31835EC-9CCA-4A10-B747-0243D73BD690}" type="pres">
      <dgm:prSet presAssocID="{362EE700-AEB9-4869-AD2A-697190A9B12B}" presName="textNode" presStyleLbl="bgShp" presStyleIdx="0" presStyleCnt="2"/>
      <dgm:spPr/>
    </dgm:pt>
    <dgm:pt modelId="{7E9CBF20-660D-42B7-AFF4-955FDEFA9A8E}" type="pres">
      <dgm:prSet presAssocID="{362EE700-AEB9-4869-AD2A-697190A9B12B}" presName="compChildNode" presStyleCnt="0"/>
      <dgm:spPr/>
    </dgm:pt>
    <dgm:pt modelId="{66DF0316-CE02-40E3-9587-023B16DA6C56}" type="pres">
      <dgm:prSet presAssocID="{362EE700-AEB9-4869-AD2A-697190A9B12B}" presName="theInnerList" presStyleCnt="0"/>
      <dgm:spPr/>
    </dgm:pt>
    <dgm:pt modelId="{7D66CAA9-6A8B-4E35-9005-261AC3CC36CC}" type="pres">
      <dgm:prSet presAssocID="{3D06D5D5-3B29-4EE9-ACA9-D769A1503FC5}" presName="childNode" presStyleLbl="node1" presStyleIdx="0" presStyleCnt="10" custScaleY="198194" custLinFactY="-81848" custLinFactNeighborX="-1998" custLinFactNeighborY="-100000">
        <dgm:presLayoutVars>
          <dgm:bulletEnabled val="1"/>
        </dgm:presLayoutVars>
      </dgm:prSet>
      <dgm:spPr/>
    </dgm:pt>
    <dgm:pt modelId="{D1D02FA4-B4F7-4504-B746-17587D2AF863}" type="pres">
      <dgm:prSet presAssocID="{3D06D5D5-3B29-4EE9-ACA9-D769A1503FC5}" presName="aSpace2" presStyleCnt="0"/>
      <dgm:spPr/>
    </dgm:pt>
    <dgm:pt modelId="{BE4B31C6-4C9C-4343-82EA-227F68C39B22}" type="pres">
      <dgm:prSet presAssocID="{D47BB906-4AA2-4ABF-AB04-ABADB08B7793}" presName="childNode" presStyleLbl="node1" presStyleIdx="1" presStyleCnt="10" custScaleY="210747" custLinFactY="-64560" custLinFactNeighborX="-1775" custLinFactNeighborY="-100000">
        <dgm:presLayoutVars>
          <dgm:bulletEnabled val="1"/>
        </dgm:presLayoutVars>
      </dgm:prSet>
      <dgm:spPr/>
    </dgm:pt>
    <dgm:pt modelId="{FDD0B36C-146F-4739-9331-0BCD686F527E}" type="pres">
      <dgm:prSet presAssocID="{D47BB906-4AA2-4ABF-AB04-ABADB08B7793}" presName="aSpace2" presStyleCnt="0"/>
      <dgm:spPr/>
    </dgm:pt>
    <dgm:pt modelId="{B959F724-A767-418E-80CD-676F51EF44CA}" type="pres">
      <dgm:prSet presAssocID="{4AA73EBE-1661-4370-803D-532B908EB01B}" presName="childNode" presStyleLbl="node1" presStyleIdx="2" presStyleCnt="10" custScaleY="163002" custLinFactY="-34002" custLinFactNeighborX="-1806" custLinFactNeighborY="-100000">
        <dgm:presLayoutVars>
          <dgm:bulletEnabled val="1"/>
        </dgm:presLayoutVars>
      </dgm:prSet>
      <dgm:spPr/>
    </dgm:pt>
    <dgm:pt modelId="{EDF44623-AACD-4BA7-B9AF-EDE0FA0C0D04}" type="pres">
      <dgm:prSet presAssocID="{4AA73EBE-1661-4370-803D-532B908EB01B}" presName="aSpace2" presStyleCnt="0"/>
      <dgm:spPr/>
    </dgm:pt>
    <dgm:pt modelId="{D598A505-DC42-4DB9-98C4-07C664EECE7A}" type="pres">
      <dgm:prSet presAssocID="{9BE0C285-B7EC-4A2E-977E-ACA8E477F65B}" presName="childNode" presStyleLbl="node1" presStyleIdx="3" presStyleCnt="10" custScaleY="157296" custLinFactY="-4487" custLinFactNeighborX="-1231" custLinFactNeighborY="-100000">
        <dgm:presLayoutVars>
          <dgm:bulletEnabled val="1"/>
        </dgm:presLayoutVars>
      </dgm:prSet>
      <dgm:spPr/>
    </dgm:pt>
    <dgm:pt modelId="{A010126A-9B28-4F75-9645-044C2FFAEEDA}" type="pres">
      <dgm:prSet presAssocID="{9BE0C285-B7EC-4A2E-977E-ACA8E477F65B}" presName="aSpace2" presStyleCnt="0"/>
      <dgm:spPr/>
    </dgm:pt>
    <dgm:pt modelId="{AC42E7B7-F978-4AA2-AB6C-AA48DC55B412}" type="pres">
      <dgm:prSet presAssocID="{2C9864C9-3584-4F1C-A886-975DA00CB8DD}" presName="childNode" presStyleLbl="node1" presStyleIdx="4" presStyleCnt="10" custScaleY="234279">
        <dgm:presLayoutVars>
          <dgm:bulletEnabled val="1"/>
        </dgm:presLayoutVars>
      </dgm:prSet>
      <dgm:spPr/>
    </dgm:pt>
    <dgm:pt modelId="{8CFBCAA6-EA01-401D-BFC4-AE69FFF843CD}" type="pres">
      <dgm:prSet presAssocID="{362EE700-AEB9-4869-AD2A-697190A9B12B}" presName="aSpace" presStyleCnt="0"/>
      <dgm:spPr/>
    </dgm:pt>
    <dgm:pt modelId="{50900389-6C08-4925-8890-5D32088C568F}" type="pres">
      <dgm:prSet presAssocID="{95C02437-7BF8-4B66-A3AD-E33BC12A73C0}" presName="compNode" presStyleCnt="0"/>
      <dgm:spPr/>
    </dgm:pt>
    <dgm:pt modelId="{49E45442-27D3-4164-9725-B1721BBF2409}" type="pres">
      <dgm:prSet presAssocID="{95C02437-7BF8-4B66-A3AD-E33BC12A73C0}" presName="aNode" presStyleLbl="bgShp" presStyleIdx="1" presStyleCnt="2" custLinFactNeighborX="-469" custLinFactNeighborY="180"/>
      <dgm:spPr/>
    </dgm:pt>
    <dgm:pt modelId="{471D1C35-55EA-4A20-986E-6B84178AD51D}" type="pres">
      <dgm:prSet presAssocID="{95C02437-7BF8-4B66-A3AD-E33BC12A73C0}" presName="textNode" presStyleLbl="bgShp" presStyleIdx="1" presStyleCnt="2"/>
      <dgm:spPr/>
    </dgm:pt>
    <dgm:pt modelId="{8A9724B7-0D58-466B-B64A-8E77A8BEC8F6}" type="pres">
      <dgm:prSet presAssocID="{95C02437-7BF8-4B66-A3AD-E33BC12A73C0}" presName="compChildNode" presStyleCnt="0"/>
      <dgm:spPr/>
    </dgm:pt>
    <dgm:pt modelId="{410F5B94-65EB-4292-8EAE-E4141418E70B}" type="pres">
      <dgm:prSet presAssocID="{95C02437-7BF8-4B66-A3AD-E33BC12A73C0}" presName="theInnerList" presStyleCnt="0"/>
      <dgm:spPr/>
    </dgm:pt>
    <dgm:pt modelId="{EE088B3A-9E12-4F0B-814D-062B9E984979}" type="pres">
      <dgm:prSet presAssocID="{895F29E2-33E1-4766-976C-CEBF59B454CC}" presName="childNode" presStyleLbl="node1" presStyleIdx="5" presStyleCnt="10" custScaleX="106513" custScaleY="99941" custLinFactY="-29010" custLinFactNeighborX="-1601" custLinFactNeighborY="-100000">
        <dgm:presLayoutVars>
          <dgm:bulletEnabled val="1"/>
        </dgm:presLayoutVars>
      </dgm:prSet>
      <dgm:spPr/>
    </dgm:pt>
    <dgm:pt modelId="{DF590387-E951-4C09-B4F2-D0AFAD2E1D5C}" type="pres">
      <dgm:prSet presAssocID="{895F29E2-33E1-4766-976C-CEBF59B454CC}" presName="aSpace2" presStyleCnt="0"/>
      <dgm:spPr/>
    </dgm:pt>
    <dgm:pt modelId="{FD2DDD89-AAC2-42E4-BAF7-BBC6CADE2408}" type="pres">
      <dgm:prSet presAssocID="{51AA3AC0-0910-433C-B67D-DF5F84FC6773}" presName="childNode" presStyleLbl="node1" presStyleIdx="6" presStyleCnt="10" custScaleX="107081" custScaleY="116564" custLinFactY="-14670" custLinFactNeighborX="-1023" custLinFactNeighborY="-100000">
        <dgm:presLayoutVars>
          <dgm:bulletEnabled val="1"/>
        </dgm:presLayoutVars>
      </dgm:prSet>
      <dgm:spPr/>
    </dgm:pt>
    <dgm:pt modelId="{61ED784D-649C-4795-8F92-21CA9D3790AF}" type="pres">
      <dgm:prSet presAssocID="{51AA3AC0-0910-433C-B67D-DF5F84FC6773}" presName="aSpace2" presStyleCnt="0"/>
      <dgm:spPr/>
    </dgm:pt>
    <dgm:pt modelId="{83661958-8A7A-4455-84CA-22C8C26836F5}" type="pres">
      <dgm:prSet presAssocID="{A6D994F1-451C-4EE6-AA6B-AEB816FA4058}" presName="childNode" presStyleLbl="node1" presStyleIdx="7" presStyleCnt="10" custScaleX="108073" custScaleY="132496" custLinFactNeighborX="-1242" custLinFactNeighborY="-22111">
        <dgm:presLayoutVars>
          <dgm:bulletEnabled val="1"/>
        </dgm:presLayoutVars>
      </dgm:prSet>
      <dgm:spPr/>
    </dgm:pt>
    <dgm:pt modelId="{8EA682F5-7964-484C-9993-695CC3C93FFC}" type="pres">
      <dgm:prSet presAssocID="{A6D994F1-451C-4EE6-AA6B-AEB816FA4058}" presName="aSpace2" presStyleCnt="0"/>
      <dgm:spPr/>
    </dgm:pt>
    <dgm:pt modelId="{471FF9BB-D6DE-4324-B470-72349C1813EA}" type="pres">
      <dgm:prSet presAssocID="{FCD69BE1-E17B-4E75-AE94-46EE42B8DF1D}" presName="childNode" presStyleLbl="node1" presStyleIdx="8" presStyleCnt="10">
        <dgm:presLayoutVars>
          <dgm:bulletEnabled val="1"/>
        </dgm:presLayoutVars>
      </dgm:prSet>
      <dgm:spPr/>
    </dgm:pt>
    <dgm:pt modelId="{76FC49BF-E8DB-47D9-A220-92A86893332F}" type="pres">
      <dgm:prSet presAssocID="{FCD69BE1-E17B-4E75-AE94-46EE42B8DF1D}" presName="aSpace2" presStyleCnt="0"/>
      <dgm:spPr/>
    </dgm:pt>
    <dgm:pt modelId="{F847B629-33E4-4C61-9040-8483CBAABAE1}" type="pres">
      <dgm:prSet presAssocID="{EACA1E05-83F9-4568-AED2-729C5058F473}" presName="childNode" presStyleLbl="node1" presStyleIdx="9" presStyleCnt="10" custScaleY="133982" custLinFactNeighborY="86556">
        <dgm:presLayoutVars>
          <dgm:bulletEnabled val="1"/>
        </dgm:presLayoutVars>
      </dgm:prSet>
      <dgm:spPr/>
    </dgm:pt>
  </dgm:ptLst>
  <dgm:cxnLst>
    <dgm:cxn modelId="{41644E0B-4207-44A6-95CD-A1F7FA1A8B40}" srcId="{95C02437-7BF8-4B66-A3AD-E33BC12A73C0}" destId="{51AA3AC0-0910-433C-B67D-DF5F84FC6773}" srcOrd="1" destOrd="0" parTransId="{0DDFE306-D433-4411-BA30-8DCD64B3ACA7}" sibTransId="{CC140DF4-20DA-442B-B619-C3289C85683C}"/>
    <dgm:cxn modelId="{5F147B11-C6EA-4E69-882F-F4879392B229}" type="presOf" srcId="{2C9864C9-3584-4F1C-A886-975DA00CB8DD}" destId="{AC42E7B7-F978-4AA2-AB6C-AA48DC55B412}" srcOrd="0" destOrd="0" presId="urn:microsoft.com/office/officeart/2005/8/layout/lProcess2"/>
    <dgm:cxn modelId="{2F43F611-ED16-4EE6-99B6-4C7A3D9607C0}" type="presOf" srcId="{895F29E2-33E1-4766-976C-CEBF59B454CC}" destId="{EE088B3A-9E12-4F0B-814D-062B9E984979}" srcOrd="0" destOrd="0" presId="urn:microsoft.com/office/officeart/2005/8/layout/lProcess2"/>
    <dgm:cxn modelId="{35223015-7CDC-4823-A1ED-4CB51151A5D2}" srcId="{362EE700-AEB9-4869-AD2A-697190A9B12B}" destId="{2C9864C9-3584-4F1C-A886-975DA00CB8DD}" srcOrd="4" destOrd="0" parTransId="{BF900E96-02E0-4A39-94E0-04E7F5F35FDB}" sibTransId="{EFCF964A-BFA5-4722-86B3-7036697178A0}"/>
    <dgm:cxn modelId="{73BAD516-0ECD-4F8C-82DF-78840EE59623}" type="presOf" srcId="{3D06D5D5-3B29-4EE9-ACA9-D769A1503FC5}" destId="{7D66CAA9-6A8B-4E35-9005-261AC3CC36CC}" srcOrd="0" destOrd="0" presId="urn:microsoft.com/office/officeart/2005/8/layout/lProcess2"/>
    <dgm:cxn modelId="{E3E6BE17-97A3-48DB-8195-AB41DAD4D714}" srcId="{7FD4534E-D4B0-4177-AF59-3069B9B5C77A}" destId="{95C02437-7BF8-4B66-A3AD-E33BC12A73C0}" srcOrd="1" destOrd="0" parTransId="{12858A6C-09F5-48C3-A685-379D84842050}" sibTransId="{A448B13D-366C-4D3A-B7EE-8ACC36087F85}"/>
    <dgm:cxn modelId="{7D652B18-3C75-41C4-A3F9-F17A10DB0D10}" type="presOf" srcId="{7FD4534E-D4B0-4177-AF59-3069B9B5C77A}" destId="{FBE7E61B-31EA-436B-B86D-38B6C36720CB}" srcOrd="0" destOrd="0" presId="urn:microsoft.com/office/officeart/2005/8/layout/lProcess2"/>
    <dgm:cxn modelId="{435E981C-A8D9-46CC-AE96-220F77E2D53B}" type="presOf" srcId="{95C02437-7BF8-4B66-A3AD-E33BC12A73C0}" destId="{49E45442-27D3-4164-9725-B1721BBF2409}" srcOrd="0" destOrd="0" presId="urn:microsoft.com/office/officeart/2005/8/layout/lProcess2"/>
    <dgm:cxn modelId="{CC924220-29A6-4DE6-9043-452FD96788CC}" type="presOf" srcId="{362EE700-AEB9-4869-AD2A-697190A9B12B}" destId="{F31835EC-9CCA-4A10-B747-0243D73BD690}" srcOrd="1" destOrd="0" presId="urn:microsoft.com/office/officeart/2005/8/layout/lProcess2"/>
    <dgm:cxn modelId="{29CBE42D-42B6-4C28-8D23-B086BB77B32E}" type="presOf" srcId="{4AA73EBE-1661-4370-803D-532B908EB01B}" destId="{B959F724-A767-418E-80CD-676F51EF44CA}" srcOrd="0" destOrd="0" presId="urn:microsoft.com/office/officeart/2005/8/layout/lProcess2"/>
    <dgm:cxn modelId="{DF9E9F3B-89AE-4C89-97EF-5D6E291C3DAE}" srcId="{362EE700-AEB9-4869-AD2A-697190A9B12B}" destId="{D47BB906-4AA2-4ABF-AB04-ABADB08B7793}" srcOrd="1" destOrd="0" parTransId="{2235D381-B1A5-4E24-B834-BD9E85C3BBF4}" sibTransId="{A6D6ED5E-3634-40B1-8F3F-C2764EE2A9C2}"/>
    <dgm:cxn modelId="{3C68E65B-B51A-4AEC-90EB-DAADCF54D967}" srcId="{95C02437-7BF8-4B66-A3AD-E33BC12A73C0}" destId="{A6D994F1-451C-4EE6-AA6B-AEB816FA4058}" srcOrd="2" destOrd="0" parTransId="{B8B6CB39-50D8-482F-BEFB-03DCF1C87A8E}" sibTransId="{1E4C2E18-7FD0-457E-94CC-6900660B3F04}"/>
    <dgm:cxn modelId="{4114DA5C-9720-4405-9095-0C6C83FCA038}" type="presOf" srcId="{51AA3AC0-0910-433C-B67D-DF5F84FC6773}" destId="{FD2DDD89-AAC2-42E4-BAF7-BBC6CADE2408}" srcOrd="0" destOrd="0" presId="urn:microsoft.com/office/officeart/2005/8/layout/lProcess2"/>
    <dgm:cxn modelId="{86013F63-F51F-451B-B46C-5D4A7787486A}" type="presOf" srcId="{362EE700-AEB9-4869-AD2A-697190A9B12B}" destId="{91211BA4-0E00-4077-8101-98680292F1AC}" srcOrd="0" destOrd="0" presId="urn:microsoft.com/office/officeart/2005/8/layout/lProcess2"/>
    <dgm:cxn modelId="{BB58536B-1C6B-4753-8A54-1B663C2027DB}" srcId="{95C02437-7BF8-4B66-A3AD-E33BC12A73C0}" destId="{FCD69BE1-E17B-4E75-AE94-46EE42B8DF1D}" srcOrd="3" destOrd="0" parTransId="{846804A7-9F55-404D-B4C0-0708B843A2FE}" sibTransId="{2BF7B4F0-A40A-4E11-9192-05DC4A894541}"/>
    <dgm:cxn modelId="{2F8AEC52-E8BD-4533-904F-BCD4E4236036}" srcId="{362EE700-AEB9-4869-AD2A-697190A9B12B}" destId="{4AA73EBE-1661-4370-803D-532B908EB01B}" srcOrd="2" destOrd="0" parTransId="{222CE7BA-3BA2-47B3-B381-481EF8BD53E0}" sibTransId="{DCD88F54-BC35-4F1E-A932-A626895E5B83}"/>
    <dgm:cxn modelId="{FCC81B54-2F2F-418F-A390-D5AEF9C85E8A}" type="presOf" srcId="{95C02437-7BF8-4B66-A3AD-E33BC12A73C0}" destId="{471D1C35-55EA-4A20-986E-6B84178AD51D}" srcOrd="1" destOrd="0" presId="urn:microsoft.com/office/officeart/2005/8/layout/lProcess2"/>
    <dgm:cxn modelId="{058E0679-94AC-490E-B24F-636EE2D98940}" type="presOf" srcId="{A6D994F1-451C-4EE6-AA6B-AEB816FA4058}" destId="{83661958-8A7A-4455-84CA-22C8C26836F5}" srcOrd="0" destOrd="0" presId="urn:microsoft.com/office/officeart/2005/8/layout/lProcess2"/>
    <dgm:cxn modelId="{7577C581-3EB5-4817-BF63-8A725245D9C3}" type="presOf" srcId="{D47BB906-4AA2-4ABF-AB04-ABADB08B7793}" destId="{BE4B31C6-4C9C-4343-82EA-227F68C39B22}" srcOrd="0" destOrd="0" presId="urn:microsoft.com/office/officeart/2005/8/layout/lProcess2"/>
    <dgm:cxn modelId="{FBB10F93-14AC-4777-9D98-AC147CABE8A5}" type="presOf" srcId="{FCD69BE1-E17B-4E75-AE94-46EE42B8DF1D}" destId="{471FF9BB-D6DE-4324-B470-72349C1813EA}" srcOrd="0" destOrd="0" presId="urn:microsoft.com/office/officeart/2005/8/layout/lProcess2"/>
    <dgm:cxn modelId="{60249A94-C50F-442A-A05D-EC13E6866C6E}" srcId="{362EE700-AEB9-4869-AD2A-697190A9B12B}" destId="{9BE0C285-B7EC-4A2E-977E-ACA8E477F65B}" srcOrd="3" destOrd="0" parTransId="{68093589-7DC6-4CB8-8858-5E8742E1C2E4}" sibTransId="{D61CACFE-9472-438E-8F14-90ABBE49F445}"/>
    <dgm:cxn modelId="{C603329F-5F7E-4B47-9F71-91AE4B96B95F}" srcId="{362EE700-AEB9-4869-AD2A-697190A9B12B}" destId="{3D06D5D5-3B29-4EE9-ACA9-D769A1503FC5}" srcOrd="0" destOrd="0" parTransId="{E7EF1441-8189-4283-9B81-8777993F723B}" sibTransId="{26D6B82A-3533-46D1-8A27-C9B7AEF5C563}"/>
    <dgm:cxn modelId="{5AED3EC7-B290-43D2-8AA6-6C145EBDF475}" srcId="{95C02437-7BF8-4B66-A3AD-E33BC12A73C0}" destId="{895F29E2-33E1-4766-976C-CEBF59B454CC}" srcOrd="0" destOrd="0" parTransId="{59D8948E-24EE-4ADE-9D83-BA8BB9F6CDEA}" sibTransId="{1C949001-1AF7-4C99-A67A-550C449656E2}"/>
    <dgm:cxn modelId="{4E8E71D4-22FF-4F46-865E-0545BD24626E}" srcId="{7FD4534E-D4B0-4177-AF59-3069B9B5C77A}" destId="{362EE700-AEB9-4869-AD2A-697190A9B12B}" srcOrd="0" destOrd="0" parTransId="{62088B0D-174C-4721-86C9-36C70A4F0864}" sibTransId="{315EF7C7-6C48-4A83-8E46-7153480F5397}"/>
    <dgm:cxn modelId="{1850C0DA-29E9-495D-AD35-B11FC21D1F02}" type="presOf" srcId="{9BE0C285-B7EC-4A2E-977E-ACA8E477F65B}" destId="{D598A505-DC42-4DB9-98C4-07C664EECE7A}" srcOrd="0" destOrd="0" presId="urn:microsoft.com/office/officeart/2005/8/layout/lProcess2"/>
    <dgm:cxn modelId="{CC75AFE6-710C-4A4F-95A2-31A3931183A6}" srcId="{95C02437-7BF8-4B66-A3AD-E33BC12A73C0}" destId="{EACA1E05-83F9-4568-AED2-729C5058F473}" srcOrd="4" destOrd="0" parTransId="{1F94BEB0-3CEA-455F-9F60-6ED105782EB1}" sibTransId="{ED11ED12-5C5D-44EE-9C6E-2DF1663E013D}"/>
    <dgm:cxn modelId="{D5C0BBF5-9938-479F-A214-172B93D949DF}" type="presOf" srcId="{EACA1E05-83F9-4568-AED2-729C5058F473}" destId="{F847B629-33E4-4C61-9040-8483CBAABAE1}" srcOrd="0" destOrd="0" presId="urn:microsoft.com/office/officeart/2005/8/layout/lProcess2"/>
    <dgm:cxn modelId="{38C01149-FED4-4B79-AEE8-B5C41BF26D79}" type="presParOf" srcId="{FBE7E61B-31EA-436B-B86D-38B6C36720CB}" destId="{EFD2EE73-4785-4291-AB12-93DFC690C9E1}" srcOrd="0" destOrd="0" presId="urn:microsoft.com/office/officeart/2005/8/layout/lProcess2"/>
    <dgm:cxn modelId="{39ED603F-00BA-43D6-B5A6-83B9132895C8}" type="presParOf" srcId="{EFD2EE73-4785-4291-AB12-93DFC690C9E1}" destId="{91211BA4-0E00-4077-8101-98680292F1AC}" srcOrd="0" destOrd="0" presId="urn:microsoft.com/office/officeart/2005/8/layout/lProcess2"/>
    <dgm:cxn modelId="{E5D293C6-9B2E-49FA-8867-DED570E39A37}" type="presParOf" srcId="{EFD2EE73-4785-4291-AB12-93DFC690C9E1}" destId="{F31835EC-9CCA-4A10-B747-0243D73BD690}" srcOrd="1" destOrd="0" presId="urn:microsoft.com/office/officeart/2005/8/layout/lProcess2"/>
    <dgm:cxn modelId="{390BB2B6-33FB-4ECE-A531-311FFF8ECAB6}" type="presParOf" srcId="{EFD2EE73-4785-4291-AB12-93DFC690C9E1}" destId="{7E9CBF20-660D-42B7-AFF4-955FDEFA9A8E}" srcOrd="2" destOrd="0" presId="urn:microsoft.com/office/officeart/2005/8/layout/lProcess2"/>
    <dgm:cxn modelId="{F61F4BFE-DE07-4543-B8BB-F98276567131}" type="presParOf" srcId="{7E9CBF20-660D-42B7-AFF4-955FDEFA9A8E}" destId="{66DF0316-CE02-40E3-9587-023B16DA6C56}" srcOrd="0" destOrd="0" presId="urn:microsoft.com/office/officeart/2005/8/layout/lProcess2"/>
    <dgm:cxn modelId="{C49305F2-2A23-4C1B-B72B-C8867F2B8761}" type="presParOf" srcId="{66DF0316-CE02-40E3-9587-023B16DA6C56}" destId="{7D66CAA9-6A8B-4E35-9005-261AC3CC36CC}" srcOrd="0" destOrd="0" presId="urn:microsoft.com/office/officeart/2005/8/layout/lProcess2"/>
    <dgm:cxn modelId="{80CFE4E5-9A62-4151-A7D2-680F28250240}" type="presParOf" srcId="{66DF0316-CE02-40E3-9587-023B16DA6C56}" destId="{D1D02FA4-B4F7-4504-B746-17587D2AF863}" srcOrd="1" destOrd="0" presId="urn:microsoft.com/office/officeart/2005/8/layout/lProcess2"/>
    <dgm:cxn modelId="{1F82B86F-ACE9-4288-94ED-BF7C3DFA7F98}" type="presParOf" srcId="{66DF0316-CE02-40E3-9587-023B16DA6C56}" destId="{BE4B31C6-4C9C-4343-82EA-227F68C39B22}" srcOrd="2" destOrd="0" presId="urn:microsoft.com/office/officeart/2005/8/layout/lProcess2"/>
    <dgm:cxn modelId="{E08BFE44-D085-42C5-998A-8080DB1D3B4E}" type="presParOf" srcId="{66DF0316-CE02-40E3-9587-023B16DA6C56}" destId="{FDD0B36C-146F-4739-9331-0BCD686F527E}" srcOrd="3" destOrd="0" presId="urn:microsoft.com/office/officeart/2005/8/layout/lProcess2"/>
    <dgm:cxn modelId="{AC919516-5CC3-44DA-B15D-8CB38BBFDB09}" type="presParOf" srcId="{66DF0316-CE02-40E3-9587-023B16DA6C56}" destId="{B959F724-A767-418E-80CD-676F51EF44CA}" srcOrd="4" destOrd="0" presId="urn:microsoft.com/office/officeart/2005/8/layout/lProcess2"/>
    <dgm:cxn modelId="{E599CAAC-E058-4B02-9C64-7C352AE0EF30}" type="presParOf" srcId="{66DF0316-CE02-40E3-9587-023B16DA6C56}" destId="{EDF44623-AACD-4BA7-B9AF-EDE0FA0C0D04}" srcOrd="5" destOrd="0" presId="urn:microsoft.com/office/officeart/2005/8/layout/lProcess2"/>
    <dgm:cxn modelId="{90B3D77D-0E20-45BC-84AB-D7910BA903C2}" type="presParOf" srcId="{66DF0316-CE02-40E3-9587-023B16DA6C56}" destId="{D598A505-DC42-4DB9-98C4-07C664EECE7A}" srcOrd="6" destOrd="0" presId="urn:microsoft.com/office/officeart/2005/8/layout/lProcess2"/>
    <dgm:cxn modelId="{4FE10E45-39DD-49C1-B03D-E4CAF7F458DA}" type="presParOf" srcId="{66DF0316-CE02-40E3-9587-023B16DA6C56}" destId="{A010126A-9B28-4F75-9645-044C2FFAEEDA}" srcOrd="7" destOrd="0" presId="urn:microsoft.com/office/officeart/2005/8/layout/lProcess2"/>
    <dgm:cxn modelId="{59096E76-14DF-47AA-BB3F-4A61B3DECDB8}" type="presParOf" srcId="{66DF0316-CE02-40E3-9587-023B16DA6C56}" destId="{AC42E7B7-F978-4AA2-AB6C-AA48DC55B412}" srcOrd="8" destOrd="0" presId="urn:microsoft.com/office/officeart/2005/8/layout/lProcess2"/>
    <dgm:cxn modelId="{D4883E9B-E0F2-4001-9318-919246ACB453}" type="presParOf" srcId="{FBE7E61B-31EA-436B-B86D-38B6C36720CB}" destId="{8CFBCAA6-EA01-401D-BFC4-AE69FFF843CD}" srcOrd="1" destOrd="0" presId="urn:microsoft.com/office/officeart/2005/8/layout/lProcess2"/>
    <dgm:cxn modelId="{3E62D4C9-F1BA-43BE-AD7B-D3E9D8E4A7E6}" type="presParOf" srcId="{FBE7E61B-31EA-436B-B86D-38B6C36720CB}" destId="{50900389-6C08-4925-8890-5D32088C568F}" srcOrd="2" destOrd="0" presId="urn:microsoft.com/office/officeart/2005/8/layout/lProcess2"/>
    <dgm:cxn modelId="{3D6EC6BF-3E1E-425D-9C7D-AF667790B53F}" type="presParOf" srcId="{50900389-6C08-4925-8890-5D32088C568F}" destId="{49E45442-27D3-4164-9725-B1721BBF2409}" srcOrd="0" destOrd="0" presId="urn:microsoft.com/office/officeart/2005/8/layout/lProcess2"/>
    <dgm:cxn modelId="{40FA9C6E-D4CB-4993-B235-9BFC4C6950BF}" type="presParOf" srcId="{50900389-6C08-4925-8890-5D32088C568F}" destId="{471D1C35-55EA-4A20-986E-6B84178AD51D}" srcOrd="1" destOrd="0" presId="urn:microsoft.com/office/officeart/2005/8/layout/lProcess2"/>
    <dgm:cxn modelId="{D7CB7229-A3FA-4BF2-8C71-F1746CF234FA}" type="presParOf" srcId="{50900389-6C08-4925-8890-5D32088C568F}" destId="{8A9724B7-0D58-466B-B64A-8E77A8BEC8F6}" srcOrd="2" destOrd="0" presId="urn:microsoft.com/office/officeart/2005/8/layout/lProcess2"/>
    <dgm:cxn modelId="{A11B808A-A60A-4DEA-9315-BC545ECC8D7C}" type="presParOf" srcId="{8A9724B7-0D58-466B-B64A-8E77A8BEC8F6}" destId="{410F5B94-65EB-4292-8EAE-E4141418E70B}" srcOrd="0" destOrd="0" presId="urn:microsoft.com/office/officeart/2005/8/layout/lProcess2"/>
    <dgm:cxn modelId="{28E35809-748D-4DF4-BD4C-EFF46D21316B}" type="presParOf" srcId="{410F5B94-65EB-4292-8EAE-E4141418E70B}" destId="{EE088B3A-9E12-4F0B-814D-062B9E984979}" srcOrd="0" destOrd="0" presId="urn:microsoft.com/office/officeart/2005/8/layout/lProcess2"/>
    <dgm:cxn modelId="{9017F066-F179-4215-9082-DB1F796F02E4}" type="presParOf" srcId="{410F5B94-65EB-4292-8EAE-E4141418E70B}" destId="{DF590387-E951-4C09-B4F2-D0AFAD2E1D5C}" srcOrd="1" destOrd="0" presId="urn:microsoft.com/office/officeart/2005/8/layout/lProcess2"/>
    <dgm:cxn modelId="{01263045-9AE0-4EB5-BB2A-BBB700D57F2D}" type="presParOf" srcId="{410F5B94-65EB-4292-8EAE-E4141418E70B}" destId="{FD2DDD89-AAC2-42E4-BAF7-BBC6CADE2408}" srcOrd="2" destOrd="0" presId="urn:microsoft.com/office/officeart/2005/8/layout/lProcess2"/>
    <dgm:cxn modelId="{3050C1CD-B724-4FBF-89DB-F9FEA140CF6B}" type="presParOf" srcId="{410F5B94-65EB-4292-8EAE-E4141418E70B}" destId="{61ED784D-649C-4795-8F92-21CA9D3790AF}" srcOrd="3" destOrd="0" presId="urn:microsoft.com/office/officeart/2005/8/layout/lProcess2"/>
    <dgm:cxn modelId="{A1B24286-6D99-425B-BDFC-CB7CA8FA9304}" type="presParOf" srcId="{410F5B94-65EB-4292-8EAE-E4141418E70B}" destId="{83661958-8A7A-4455-84CA-22C8C26836F5}" srcOrd="4" destOrd="0" presId="urn:microsoft.com/office/officeart/2005/8/layout/lProcess2"/>
    <dgm:cxn modelId="{F24B4315-D2B3-4BB5-9028-29D2DB1E2222}" type="presParOf" srcId="{410F5B94-65EB-4292-8EAE-E4141418E70B}" destId="{8EA682F5-7964-484C-9993-695CC3C93FFC}" srcOrd="5" destOrd="0" presId="urn:microsoft.com/office/officeart/2005/8/layout/lProcess2"/>
    <dgm:cxn modelId="{DA8CD1A0-FD0E-4969-B020-04F7139A83F3}" type="presParOf" srcId="{410F5B94-65EB-4292-8EAE-E4141418E70B}" destId="{471FF9BB-D6DE-4324-B470-72349C1813EA}" srcOrd="6" destOrd="0" presId="urn:microsoft.com/office/officeart/2005/8/layout/lProcess2"/>
    <dgm:cxn modelId="{946B5220-9824-400C-AB21-84F63981551B}" type="presParOf" srcId="{410F5B94-65EB-4292-8EAE-E4141418E70B}" destId="{76FC49BF-E8DB-47D9-A220-92A86893332F}" srcOrd="7" destOrd="0" presId="urn:microsoft.com/office/officeart/2005/8/layout/lProcess2"/>
    <dgm:cxn modelId="{1C8AECE8-462A-4B0B-8CE2-A5090EEBF761}" type="presParOf" srcId="{410F5B94-65EB-4292-8EAE-E4141418E70B}" destId="{F847B629-33E4-4C61-9040-8483CBAABAE1}"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5BACC37-4152-4F56-A766-8C1853EEB376}" type="doc">
      <dgm:prSet loTypeId="urn:microsoft.com/office/officeart/2018/2/layout/IconVerticalSolidList" loCatId="icon" qsTypeId="urn:microsoft.com/office/officeart/2005/8/quickstyle/simple1" qsCatId="simple" csTypeId="urn:microsoft.com/office/officeart/2018/5/colors/Iconchunking_neutralbg_accent6_2" csCatId="accent6" phldr="1"/>
      <dgm:spPr/>
      <dgm:t>
        <a:bodyPr/>
        <a:lstStyle/>
        <a:p>
          <a:endParaRPr lang="en-US"/>
        </a:p>
      </dgm:t>
    </dgm:pt>
    <dgm:pt modelId="{7595E490-5D2E-4B7A-B0BD-567137DFF584}">
      <dgm:prSet/>
      <dgm:spPr/>
      <dgm:t>
        <a:bodyPr/>
        <a:lstStyle/>
        <a:p>
          <a:pPr>
            <a:lnSpc>
              <a:spcPct val="100000"/>
            </a:lnSpc>
          </a:pPr>
          <a:r>
            <a:rPr lang="en-GB"/>
            <a:t>All PCs will require a separate monitor and keyboard.</a:t>
          </a:r>
          <a:endParaRPr lang="en-US"/>
        </a:p>
      </dgm:t>
    </dgm:pt>
    <dgm:pt modelId="{569015CA-52AE-4D18-912B-7E7E3EF22EDD}" type="parTrans" cxnId="{03A03476-67B7-454F-876B-D22BCB62291A}">
      <dgm:prSet/>
      <dgm:spPr/>
      <dgm:t>
        <a:bodyPr/>
        <a:lstStyle/>
        <a:p>
          <a:endParaRPr lang="en-US"/>
        </a:p>
      </dgm:t>
    </dgm:pt>
    <dgm:pt modelId="{F7F165FE-F4FF-4380-A7B6-DD548A86C50B}" type="sibTrans" cxnId="{03A03476-67B7-454F-876B-D22BCB62291A}">
      <dgm:prSet/>
      <dgm:spPr/>
      <dgm:t>
        <a:bodyPr/>
        <a:lstStyle/>
        <a:p>
          <a:endParaRPr lang="en-US"/>
        </a:p>
      </dgm:t>
    </dgm:pt>
    <dgm:pt modelId="{F279F157-D278-434C-9FF6-95759A62B107}">
      <dgm:prSet/>
      <dgm:spPr/>
      <dgm:t>
        <a:bodyPr/>
        <a:lstStyle/>
        <a:p>
          <a:pPr>
            <a:lnSpc>
              <a:spcPct val="100000"/>
            </a:lnSpc>
          </a:pPr>
          <a:r>
            <a:rPr lang="en-GB"/>
            <a:t>This will increase the footprint of the PC.</a:t>
          </a:r>
          <a:endParaRPr lang="en-US"/>
        </a:p>
      </dgm:t>
    </dgm:pt>
    <dgm:pt modelId="{2537EBB9-F0BE-41F7-8EDF-08501AA36FAA}" type="parTrans" cxnId="{4AFACF0A-1B3C-4593-92B0-3DD8A38EC647}">
      <dgm:prSet/>
      <dgm:spPr/>
      <dgm:t>
        <a:bodyPr/>
        <a:lstStyle/>
        <a:p>
          <a:endParaRPr lang="en-US"/>
        </a:p>
      </dgm:t>
    </dgm:pt>
    <dgm:pt modelId="{343A2129-AA00-476B-AE7C-FEA78ACFCBFB}" type="sibTrans" cxnId="{4AFACF0A-1B3C-4593-92B0-3DD8A38EC647}">
      <dgm:prSet/>
      <dgm:spPr/>
      <dgm:t>
        <a:bodyPr/>
        <a:lstStyle/>
        <a:p>
          <a:endParaRPr lang="en-US"/>
        </a:p>
      </dgm:t>
    </dgm:pt>
    <dgm:pt modelId="{E03AE39F-6C77-4719-82AA-A492DD92B2A7}">
      <dgm:prSet/>
      <dgm:spPr/>
      <dgm:t>
        <a:bodyPr/>
        <a:lstStyle/>
        <a:p>
          <a:pPr>
            <a:lnSpc>
              <a:spcPct val="100000"/>
            </a:lnSpc>
          </a:pPr>
          <a:r>
            <a:rPr lang="en-GB"/>
            <a:t>If there are multiple monitors, this will also increase the footprint.</a:t>
          </a:r>
          <a:endParaRPr lang="en-US"/>
        </a:p>
      </dgm:t>
    </dgm:pt>
    <dgm:pt modelId="{0625BA5E-08BF-41F2-A925-84FA376C6B3D}" type="parTrans" cxnId="{19F9C6A4-ADC1-4290-BFB2-1C8D8500F635}">
      <dgm:prSet/>
      <dgm:spPr/>
      <dgm:t>
        <a:bodyPr/>
        <a:lstStyle/>
        <a:p>
          <a:endParaRPr lang="en-US"/>
        </a:p>
      </dgm:t>
    </dgm:pt>
    <dgm:pt modelId="{F590F2A0-E597-42DF-BEEB-5E1A02EA04CE}" type="sibTrans" cxnId="{19F9C6A4-ADC1-4290-BFB2-1C8D8500F635}">
      <dgm:prSet/>
      <dgm:spPr/>
      <dgm:t>
        <a:bodyPr/>
        <a:lstStyle/>
        <a:p>
          <a:endParaRPr lang="en-US"/>
        </a:p>
      </dgm:t>
    </dgm:pt>
    <dgm:pt modelId="{6F0D2FAE-71A2-4760-80EC-9FA6470020B5}">
      <dgm:prSet/>
      <dgm:spPr/>
      <dgm:t>
        <a:bodyPr/>
        <a:lstStyle/>
        <a:p>
          <a:pPr>
            <a:lnSpc>
              <a:spcPct val="100000"/>
            </a:lnSpc>
          </a:pPr>
          <a:r>
            <a:rPr lang="en-GB"/>
            <a:t>Multiple monitors mean that each screen can display a </a:t>
          </a:r>
          <a:r>
            <a:rPr lang="en-GB" b="1" i="1"/>
            <a:t>different application</a:t>
          </a:r>
          <a:r>
            <a:rPr lang="en-GB"/>
            <a:t>.</a:t>
          </a:r>
          <a:endParaRPr lang="en-US"/>
        </a:p>
      </dgm:t>
    </dgm:pt>
    <dgm:pt modelId="{64175D38-1311-41EC-B423-067FC9246275}" type="parTrans" cxnId="{0091D192-CAFA-4397-9888-5B2E9713F959}">
      <dgm:prSet/>
      <dgm:spPr/>
      <dgm:t>
        <a:bodyPr/>
        <a:lstStyle/>
        <a:p>
          <a:endParaRPr lang="en-US"/>
        </a:p>
      </dgm:t>
    </dgm:pt>
    <dgm:pt modelId="{520BD11A-DCAB-4907-9833-0F4E3020CACF}" type="sibTrans" cxnId="{0091D192-CAFA-4397-9888-5B2E9713F959}">
      <dgm:prSet/>
      <dgm:spPr/>
      <dgm:t>
        <a:bodyPr/>
        <a:lstStyle/>
        <a:p>
          <a:endParaRPr lang="en-US"/>
        </a:p>
      </dgm:t>
    </dgm:pt>
    <dgm:pt modelId="{D2286B41-A1AC-4FA5-B8E8-DDB634CCBF95}">
      <dgm:prSet/>
      <dgm:spPr/>
      <dgm:t>
        <a:bodyPr/>
        <a:lstStyle/>
        <a:p>
          <a:pPr>
            <a:lnSpc>
              <a:spcPct val="100000"/>
            </a:lnSpc>
          </a:pPr>
          <a:r>
            <a:rPr lang="en-GB"/>
            <a:t>This will usually </a:t>
          </a:r>
          <a:r>
            <a:rPr lang="en-GB" b="1" i="1"/>
            <a:t>increase productivity</a:t>
          </a:r>
          <a:r>
            <a:rPr lang="en-GB"/>
            <a:t>, as there is no need to switch between applications.</a:t>
          </a:r>
          <a:endParaRPr lang="en-US"/>
        </a:p>
      </dgm:t>
    </dgm:pt>
    <dgm:pt modelId="{318E6FBA-2ABA-42BA-AE0E-3FAB411CFE0D}" type="parTrans" cxnId="{DDADE276-E25D-44AA-9266-C8137B02AF20}">
      <dgm:prSet/>
      <dgm:spPr/>
      <dgm:t>
        <a:bodyPr/>
        <a:lstStyle/>
        <a:p>
          <a:endParaRPr lang="en-US"/>
        </a:p>
      </dgm:t>
    </dgm:pt>
    <dgm:pt modelId="{FA08C9A7-EE26-4A06-9154-2E8ED8ABAAD3}" type="sibTrans" cxnId="{DDADE276-E25D-44AA-9266-C8137B02AF20}">
      <dgm:prSet/>
      <dgm:spPr/>
      <dgm:t>
        <a:bodyPr/>
        <a:lstStyle/>
        <a:p>
          <a:endParaRPr lang="en-US"/>
        </a:p>
      </dgm:t>
    </dgm:pt>
    <dgm:pt modelId="{706B290A-DE05-4803-BB47-9F934F85463D}">
      <dgm:prSet/>
      <dgm:spPr/>
      <dgm:t>
        <a:bodyPr/>
        <a:lstStyle/>
        <a:p>
          <a:pPr>
            <a:lnSpc>
              <a:spcPct val="100000"/>
            </a:lnSpc>
          </a:pPr>
          <a:r>
            <a:rPr lang="en-GB"/>
            <a:t>Multiple monitor installations are more </a:t>
          </a:r>
          <a:r>
            <a:rPr lang="en-GB" b="1" i="1"/>
            <a:t>common in a business context </a:t>
          </a:r>
          <a:r>
            <a:rPr lang="en-GB"/>
            <a:t>than a home environment.</a:t>
          </a:r>
          <a:endParaRPr lang="en-US"/>
        </a:p>
      </dgm:t>
    </dgm:pt>
    <dgm:pt modelId="{D273EA87-0C89-4561-8D0C-5CE02BE633FF}" type="parTrans" cxnId="{0477FE20-C91A-4565-86DD-46B10BD0D39F}">
      <dgm:prSet/>
      <dgm:spPr/>
      <dgm:t>
        <a:bodyPr/>
        <a:lstStyle/>
        <a:p>
          <a:endParaRPr lang="en-US"/>
        </a:p>
      </dgm:t>
    </dgm:pt>
    <dgm:pt modelId="{B36D1332-EF73-4E2B-931F-F2530C120C6E}" type="sibTrans" cxnId="{0477FE20-C91A-4565-86DD-46B10BD0D39F}">
      <dgm:prSet/>
      <dgm:spPr/>
      <dgm:t>
        <a:bodyPr/>
        <a:lstStyle/>
        <a:p>
          <a:endParaRPr lang="en-US"/>
        </a:p>
      </dgm:t>
    </dgm:pt>
    <dgm:pt modelId="{050CA1FC-657E-4CE0-B72B-12D5087EBA65}" type="pres">
      <dgm:prSet presAssocID="{55BACC37-4152-4F56-A766-8C1853EEB376}" presName="root" presStyleCnt="0">
        <dgm:presLayoutVars>
          <dgm:dir/>
          <dgm:resizeHandles val="exact"/>
        </dgm:presLayoutVars>
      </dgm:prSet>
      <dgm:spPr/>
    </dgm:pt>
    <dgm:pt modelId="{BE585457-8DD8-4554-9F28-21D458DEEB99}" type="pres">
      <dgm:prSet presAssocID="{7595E490-5D2E-4B7A-B0BD-567137DFF584}" presName="compNode" presStyleCnt="0"/>
      <dgm:spPr/>
    </dgm:pt>
    <dgm:pt modelId="{5D256AD5-2DB3-4C8B-9F1C-BBC0EA107E28}" type="pres">
      <dgm:prSet presAssocID="{7595E490-5D2E-4B7A-B0BD-567137DFF584}" presName="bgRect" presStyleLbl="bgShp" presStyleIdx="0" presStyleCnt="6"/>
      <dgm:spPr/>
    </dgm:pt>
    <dgm:pt modelId="{A3ED40EE-336B-4690-A255-27E90D995504}" type="pres">
      <dgm:prSet presAssocID="{7595E490-5D2E-4B7A-B0BD-567137DFF584}"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itor"/>
        </a:ext>
      </dgm:extLst>
    </dgm:pt>
    <dgm:pt modelId="{50ACD853-4D1C-4CB8-8262-0028C462215C}" type="pres">
      <dgm:prSet presAssocID="{7595E490-5D2E-4B7A-B0BD-567137DFF584}" presName="spaceRect" presStyleCnt="0"/>
      <dgm:spPr/>
    </dgm:pt>
    <dgm:pt modelId="{6E40EBD8-0223-4DFD-9FDD-14B7A8F604DB}" type="pres">
      <dgm:prSet presAssocID="{7595E490-5D2E-4B7A-B0BD-567137DFF584}" presName="parTx" presStyleLbl="revTx" presStyleIdx="0" presStyleCnt="6">
        <dgm:presLayoutVars>
          <dgm:chMax val="0"/>
          <dgm:chPref val="0"/>
        </dgm:presLayoutVars>
      </dgm:prSet>
      <dgm:spPr/>
    </dgm:pt>
    <dgm:pt modelId="{20539028-2260-4411-B2EA-A13BC41C3E5C}" type="pres">
      <dgm:prSet presAssocID="{F7F165FE-F4FF-4380-A7B6-DD548A86C50B}" presName="sibTrans" presStyleCnt="0"/>
      <dgm:spPr/>
    </dgm:pt>
    <dgm:pt modelId="{1ED64C51-CAA9-41D3-891A-A1271D0AF885}" type="pres">
      <dgm:prSet presAssocID="{F279F157-D278-434C-9FF6-95759A62B107}" presName="compNode" presStyleCnt="0"/>
      <dgm:spPr/>
    </dgm:pt>
    <dgm:pt modelId="{C6221BE0-1E4C-4949-85D3-85B4875A19ED}" type="pres">
      <dgm:prSet presAssocID="{F279F157-D278-434C-9FF6-95759A62B107}" presName="bgRect" presStyleLbl="bgShp" presStyleIdx="1" presStyleCnt="6"/>
      <dgm:spPr/>
    </dgm:pt>
    <dgm:pt modelId="{68B038B1-935E-4970-A587-D4776BEC4846}" type="pres">
      <dgm:prSet presAssocID="{F279F157-D278-434C-9FF6-95759A62B107}"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ootprints"/>
        </a:ext>
      </dgm:extLst>
    </dgm:pt>
    <dgm:pt modelId="{E46D6332-61AB-4F24-8A82-B33F04B66B23}" type="pres">
      <dgm:prSet presAssocID="{F279F157-D278-434C-9FF6-95759A62B107}" presName="spaceRect" presStyleCnt="0"/>
      <dgm:spPr/>
    </dgm:pt>
    <dgm:pt modelId="{D5963EB7-EDFD-4763-A2BC-4D9560F8694C}" type="pres">
      <dgm:prSet presAssocID="{F279F157-D278-434C-9FF6-95759A62B107}" presName="parTx" presStyleLbl="revTx" presStyleIdx="1" presStyleCnt="6">
        <dgm:presLayoutVars>
          <dgm:chMax val="0"/>
          <dgm:chPref val="0"/>
        </dgm:presLayoutVars>
      </dgm:prSet>
      <dgm:spPr/>
    </dgm:pt>
    <dgm:pt modelId="{17EF0F0D-0D47-4BF7-ACB0-BD33BACF78A3}" type="pres">
      <dgm:prSet presAssocID="{343A2129-AA00-476B-AE7C-FEA78ACFCBFB}" presName="sibTrans" presStyleCnt="0"/>
      <dgm:spPr/>
    </dgm:pt>
    <dgm:pt modelId="{DD3B044D-3EAC-47E0-B46B-7262DD98B9FC}" type="pres">
      <dgm:prSet presAssocID="{E03AE39F-6C77-4719-82AA-A492DD92B2A7}" presName="compNode" presStyleCnt="0"/>
      <dgm:spPr/>
    </dgm:pt>
    <dgm:pt modelId="{8E05EB85-E15D-4976-A757-77B3817B724E}" type="pres">
      <dgm:prSet presAssocID="{E03AE39F-6C77-4719-82AA-A492DD92B2A7}" presName="bgRect" presStyleLbl="bgShp" presStyleIdx="2" presStyleCnt="6"/>
      <dgm:spPr/>
    </dgm:pt>
    <dgm:pt modelId="{CFDC52E6-4958-4C95-B51B-CC3EDC82B8AF}" type="pres">
      <dgm:prSet presAssocID="{E03AE39F-6C77-4719-82AA-A492DD92B2A7}"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mputer"/>
        </a:ext>
      </dgm:extLst>
    </dgm:pt>
    <dgm:pt modelId="{0539A1D5-0442-488B-B6BB-49B07569697C}" type="pres">
      <dgm:prSet presAssocID="{E03AE39F-6C77-4719-82AA-A492DD92B2A7}" presName="spaceRect" presStyleCnt="0"/>
      <dgm:spPr/>
    </dgm:pt>
    <dgm:pt modelId="{FE825B27-BF00-43A0-8076-A380236E0324}" type="pres">
      <dgm:prSet presAssocID="{E03AE39F-6C77-4719-82AA-A492DD92B2A7}" presName="parTx" presStyleLbl="revTx" presStyleIdx="2" presStyleCnt="6">
        <dgm:presLayoutVars>
          <dgm:chMax val="0"/>
          <dgm:chPref val="0"/>
        </dgm:presLayoutVars>
      </dgm:prSet>
      <dgm:spPr/>
    </dgm:pt>
    <dgm:pt modelId="{18E8F78E-DE9E-4026-9A89-1DDDA8D78643}" type="pres">
      <dgm:prSet presAssocID="{F590F2A0-E597-42DF-BEEB-5E1A02EA04CE}" presName="sibTrans" presStyleCnt="0"/>
      <dgm:spPr/>
    </dgm:pt>
    <dgm:pt modelId="{91A61973-FA7E-47C6-AB48-A3FB5D012FC5}" type="pres">
      <dgm:prSet presAssocID="{6F0D2FAE-71A2-4760-80EC-9FA6470020B5}" presName="compNode" presStyleCnt="0"/>
      <dgm:spPr/>
    </dgm:pt>
    <dgm:pt modelId="{274998CC-F5AF-4837-9EE6-7792224DFE42}" type="pres">
      <dgm:prSet presAssocID="{6F0D2FAE-71A2-4760-80EC-9FA6470020B5}" presName="bgRect" presStyleLbl="bgShp" presStyleIdx="3" presStyleCnt="6"/>
      <dgm:spPr/>
    </dgm:pt>
    <dgm:pt modelId="{E92F367B-3399-4F0E-9AB3-C30F1310BC68}" type="pres">
      <dgm:prSet presAssocID="{6F0D2FAE-71A2-4760-80EC-9FA6470020B5}"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ojector screen"/>
        </a:ext>
      </dgm:extLst>
    </dgm:pt>
    <dgm:pt modelId="{99D2874B-9290-4815-B6CB-794F0219EBDD}" type="pres">
      <dgm:prSet presAssocID="{6F0D2FAE-71A2-4760-80EC-9FA6470020B5}" presName="spaceRect" presStyleCnt="0"/>
      <dgm:spPr/>
    </dgm:pt>
    <dgm:pt modelId="{0CC6D483-9A4A-4646-81F7-1A89FCC42044}" type="pres">
      <dgm:prSet presAssocID="{6F0D2FAE-71A2-4760-80EC-9FA6470020B5}" presName="parTx" presStyleLbl="revTx" presStyleIdx="3" presStyleCnt="6">
        <dgm:presLayoutVars>
          <dgm:chMax val="0"/>
          <dgm:chPref val="0"/>
        </dgm:presLayoutVars>
      </dgm:prSet>
      <dgm:spPr/>
    </dgm:pt>
    <dgm:pt modelId="{2CC0D924-D113-4960-8274-996F29A64F9D}" type="pres">
      <dgm:prSet presAssocID="{520BD11A-DCAB-4907-9833-0F4E3020CACF}" presName="sibTrans" presStyleCnt="0"/>
      <dgm:spPr/>
    </dgm:pt>
    <dgm:pt modelId="{61BC04C2-9859-43CA-A549-C906B088746A}" type="pres">
      <dgm:prSet presAssocID="{D2286B41-A1AC-4FA5-B8E8-DDB634CCBF95}" presName="compNode" presStyleCnt="0"/>
      <dgm:spPr/>
    </dgm:pt>
    <dgm:pt modelId="{CA5CF0B9-B747-4144-A8B1-8B9F622435C3}" type="pres">
      <dgm:prSet presAssocID="{D2286B41-A1AC-4FA5-B8E8-DDB634CCBF95}" presName="bgRect" presStyleLbl="bgShp" presStyleIdx="4" presStyleCnt="6"/>
      <dgm:spPr/>
    </dgm:pt>
    <dgm:pt modelId="{AAA5D35C-FA83-4E70-90F7-EC8A91A6EFF4}" type="pres">
      <dgm:prSet presAssocID="{D2286B41-A1AC-4FA5-B8E8-DDB634CCBF95}"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Minimize"/>
        </a:ext>
      </dgm:extLst>
    </dgm:pt>
    <dgm:pt modelId="{EE5B2460-1626-4BBE-8812-D51B052CEC18}" type="pres">
      <dgm:prSet presAssocID="{D2286B41-A1AC-4FA5-B8E8-DDB634CCBF95}" presName="spaceRect" presStyleCnt="0"/>
      <dgm:spPr/>
    </dgm:pt>
    <dgm:pt modelId="{D7AC04C0-F67A-4C77-9F58-4DBA0E3E0C76}" type="pres">
      <dgm:prSet presAssocID="{D2286B41-A1AC-4FA5-B8E8-DDB634CCBF95}" presName="parTx" presStyleLbl="revTx" presStyleIdx="4" presStyleCnt="6">
        <dgm:presLayoutVars>
          <dgm:chMax val="0"/>
          <dgm:chPref val="0"/>
        </dgm:presLayoutVars>
      </dgm:prSet>
      <dgm:spPr/>
    </dgm:pt>
    <dgm:pt modelId="{A03ED41A-2B5E-40E7-93F4-2BD6239D8AF2}" type="pres">
      <dgm:prSet presAssocID="{FA08C9A7-EE26-4A06-9154-2E8ED8ABAAD3}" presName="sibTrans" presStyleCnt="0"/>
      <dgm:spPr/>
    </dgm:pt>
    <dgm:pt modelId="{21C0E5E4-4A27-4E70-B9EE-3D34348FF564}" type="pres">
      <dgm:prSet presAssocID="{706B290A-DE05-4803-BB47-9F934F85463D}" presName="compNode" presStyleCnt="0"/>
      <dgm:spPr/>
    </dgm:pt>
    <dgm:pt modelId="{703FA889-3AFF-4D16-8B18-7246BD69A9CB}" type="pres">
      <dgm:prSet presAssocID="{706B290A-DE05-4803-BB47-9F934F85463D}" presName="bgRect" presStyleLbl="bgShp" presStyleIdx="5" presStyleCnt="6"/>
      <dgm:spPr/>
    </dgm:pt>
    <dgm:pt modelId="{E3D44ABC-B474-4439-978B-0DD6F101A1E1}" type="pres">
      <dgm:prSet presAssocID="{706B290A-DE05-4803-BB47-9F934F85463D}"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uilding"/>
        </a:ext>
      </dgm:extLst>
    </dgm:pt>
    <dgm:pt modelId="{D23F0B13-47F6-4A6C-B425-0EEA58D74AF0}" type="pres">
      <dgm:prSet presAssocID="{706B290A-DE05-4803-BB47-9F934F85463D}" presName="spaceRect" presStyleCnt="0"/>
      <dgm:spPr/>
    </dgm:pt>
    <dgm:pt modelId="{98325475-A64F-4A56-A8D8-9BF4A3BF1FDC}" type="pres">
      <dgm:prSet presAssocID="{706B290A-DE05-4803-BB47-9F934F85463D}" presName="parTx" presStyleLbl="revTx" presStyleIdx="5" presStyleCnt="6">
        <dgm:presLayoutVars>
          <dgm:chMax val="0"/>
          <dgm:chPref val="0"/>
        </dgm:presLayoutVars>
      </dgm:prSet>
      <dgm:spPr/>
    </dgm:pt>
  </dgm:ptLst>
  <dgm:cxnLst>
    <dgm:cxn modelId="{4AFACF0A-1B3C-4593-92B0-3DD8A38EC647}" srcId="{55BACC37-4152-4F56-A766-8C1853EEB376}" destId="{F279F157-D278-434C-9FF6-95759A62B107}" srcOrd="1" destOrd="0" parTransId="{2537EBB9-F0BE-41F7-8EDF-08501AA36FAA}" sibTransId="{343A2129-AA00-476B-AE7C-FEA78ACFCBFB}"/>
    <dgm:cxn modelId="{0477FE20-C91A-4565-86DD-46B10BD0D39F}" srcId="{55BACC37-4152-4F56-A766-8C1853EEB376}" destId="{706B290A-DE05-4803-BB47-9F934F85463D}" srcOrd="5" destOrd="0" parTransId="{D273EA87-0C89-4561-8D0C-5CE02BE633FF}" sibTransId="{B36D1332-EF73-4E2B-931F-F2530C120C6E}"/>
    <dgm:cxn modelId="{5ED02A35-049D-4303-AF4B-5CE88827F9F8}" type="presOf" srcId="{D2286B41-A1AC-4FA5-B8E8-DDB634CCBF95}" destId="{D7AC04C0-F67A-4C77-9F58-4DBA0E3E0C76}" srcOrd="0" destOrd="0" presId="urn:microsoft.com/office/officeart/2018/2/layout/IconVerticalSolidList"/>
    <dgm:cxn modelId="{03A03476-67B7-454F-876B-D22BCB62291A}" srcId="{55BACC37-4152-4F56-A766-8C1853EEB376}" destId="{7595E490-5D2E-4B7A-B0BD-567137DFF584}" srcOrd="0" destOrd="0" parTransId="{569015CA-52AE-4D18-912B-7E7E3EF22EDD}" sibTransId="{F7F165FE-F4FF-4380-A7B6-DD548A86C50B}"/>
    <dgm:cxn modelId="{DDADE276-E25D-44AA-9266-C8137B02AF20}" srcId="{55BACC37-4152-4F56-A766-8C1853EEB376}" destId="{D2286B41-A1AC-4FA5-B8E8-DDB634CCBF95}" srcOrd="4" destOrd="0" parTransId="{318E6FBA-2ABA-42BA-AE0E-3FAB411CFE0D}" sibTransId="{FA08C9A7-EE26-4A06-9154-2E8ED8ABAAD3}"/>
    <dgm:cxn modelId="{B4ABB981-7397-454D-BD24-C51EE19581B4}" type="presOf" srcId="{F279F157-D278-434C-9FF6-95759A62B107}" destId="{D5963EB7-EDFD-4763-A2BC-4D9560F8694C}" srcOrd="0" destOrd="0" presId="urn:microsoft.com/office/officeart/2018/2/layout/IconVerticalSolidList"/>
    <dgm:cxn modelId="{F5C35587-F867-477A-8B55-F880C8284240}" type="presOf" srcId="{E03AE39F-6C77-4719-82AA-A492DD92B2A7}" destId="{FE825B27-BF00-43A0-8076-A380236E0324}" srcOrd="0" destOrd="0" presId="urn:microsoft.com/office/officeart/2018/2/layout/IconVerticalSolidList"/>
    <dgm:cxn modelId="{8F7F6288-6362-434A-8447-5082DD2FFD8E}" type="presOf" srcId="{6F0D2FAE-71A2-4760-80EC-9FA6470020B5}" destId="{0CC6D483-9A4A-4646-81F7-1A89FCC42044}" srcOrd="0" destOrd="0" presId="urn:microsoft.com/office/officeart/2018/2/layout/IconVerticalSolidList"/>
    <dgm:cxn modelId="{0091D192-CAFA-4397-9888-5B2E9713F959}" srcId="{55BACC37-4152-4F56-A766-8C1853EEB376}" destId="{6F0D2FAE-71A2-4760-80EC-9FA6470020B5}" srcOrd="3" destOrd="0" parTransId="{64175D38-1311-41EC-B423-067FC9246275}" sibTransId="{520BD11A-DCAB-4907-9833-0F4E3020CACF}"/>
    <dgm:cxn modelId="{ABEE8F9E-87BE-42A9-9EBD-2D80F131F793}" type="presOf" srcId="{706B290A-DE05-4803-BB47-9F934F85463D}" destId="{98325475-A64F-4A56-A8D8-9BF4A3BF1FDC}" srcOrd="0" destOrd="0" presId="urn:microsoft.com/office/officeart/2018/2/layout/IconVerticalSolidList"/>
    <dgm:cxn modelId="{19F9C6A4-ADC1-4290-BFB2-1C8D8500F635}" srcId="{55BACC37-4152-4F56-A766-8C1853EEB376}" destId="{E03AE39F-6C77-4719-82AA-A492DD92B2A7}" srcOrd="2" destOrd="0" parTransId="{0625BA5E-08BF-41F2-A925-84FA376C6B3D}" sibTransId="{F590F2A0-E597-42DF-BEEB-5E1A02EA04CE}"/>
    <dgm:cxn modelId="{6C0DAEB5-5435-4755-9A68-E21ADAC2B0D9}" type="presOf" srcId="{7595E490-5D2E-4B7A-B0BD-567137DFF584}" destId="{6E40EBD8-0223-4DFD-9FDD-14B7A8F604DB}" srcOrd="0" destOrd="0" presId="urn:microsoft.com/office/officeart/2018/2/layout/IconVerticalSolidList"/>
    <dgm:cxn modelId="{7FA50CEC-2AB7-445C-9CB2-A0BAE69A57B9}" type="presOf" srcId="{55BACC37-4152-4F56-A766-8C1853EEB376}" destId="{050CA1FC-657E-4CE0-B72B-12D5087EBA65}" srcOrd="0" destOrd="0" presId="urn:microsoft.com/office/officeart/2018/2/layout/IconVerticalSolidList"/>
    <dgm:cxn modelId="{941DBA28-C74B-4811-955F-1AD10A51E968}" type="presParOf" srcId="{050CA1FC-657E-4CE0-B72B-12D5087EBA65}" destId="{BE585457-8DD8-4554-9F28-21D458DEEB99}" srcOrd="0" destOrd="0" presId="urn:microsoft.com/office/officeart/2018/2/layout/IconVerticalSolidList"/>
    <dgm:cxn modelId="{E15A188F-B0D9-4645-BB6A-A878012FFE00}" type="presParOf" srcId="{BE585457-8DD8-4554-9F28-21D458DEEB99}" destId="{5D256AD5-2DB3-4C8B-9F1C-BBC0EA107E28}" srcOrd="0" destOrd="0" presId="urn:microsoft.com/office/officeart/2018/2/layout/IconVerticalSolidList"/>
    <dgm:cxn modelId="{5850343E-54ED-4CC8-84AF-3A9D30CECBB0}" type="presParOf" srcId="{BE585457-8DD8-4554-9F28-21D458DEEB99}" destId="{A3ED40EE-336B-4690-A255-27E90D995504}" srcOrd="1" destOrd="0" presId="urn:microsoft.com/office/officeart/2018/2/layout/IconVerticalSolidList"/>
    <dgm:cxn modelId="{D1C7AD1F-748A-4CD1-A8DB-2C3B7D4E8F8F}" type="presParOf" srcId="{BE585457-8DD8-4554-9F28-21D458DEEB99}" destId="{50ACD853-4D1C-4CB8-8262-0028C462215C}" srcOrd="2" destOrd="0" presId="urn:microsoft.com/office/officeart/2018/2/layout/IconVerticalSolidList"/>
    <dgm:cxn modelId="{5C2D8141-73A1-4AA0-8CF4-070D17337B57}" type="presParOf" srcId="{BE585457-8DD8-4554-9F28-21D458DEEB99}" destId="{6E40EBD8-0223-4DFD-9FDD-14B7A8F604DB}" srcOrd="3" destOrd="0" presId="urn:microsoft.com/office/officeart/2018/2/layout/IconVerticalSolidList"/>
    <dgm:cxn modelId="{F7C8EC5B-C9C4-4BCB-B769-D8C127ECF56A}" type="presParOf" srcId="{050CA1FC-657E-4CE0-B72B-12D5087EBA65}" destId="{20539028-2260-4411-B2EA-A13BC41C3E5C}" srcOrd="1" destOrd="0" presId="urn:microsoft.com/office/officeart/2018/2/layout/IconVerticalSolidList"/>
    <dgm:cxn modelId="{1BE1079D-61A4-413A-AD60-A9B497DC411C}" type="presParOf" srcId="{050CA1FC-657E-4CE0-B72B-12D5087EBA65}" destId="{1ED64C51-CAA9-41D3-891A-A1271D0AF885}" srcOrd="2" destOrd="0" presId="urn:microsoft.com/office/officeart/2018/2/layout/IconVerticalSolidList"/>
    <dgm:cxn modelId="{10EF22E0-04BD-4CF5-8149-375CFAAA572F}" type="presParOf" srcId="{1ED64C51-CAA9-41D3-891A-A1271D0AF885}" destId="{C6221BE0-1E4C-4949-85D3-85B4875A19ED}" srcOrd="0" destOrd="0" presId="urn:microsoft.com/office/officeart/2018/2/layout/IconVerticalSolidList"/>
    <dgm:cxn modelId="{FCECCE43-9424-4583-BED0-A95BAC96B045}" type="presParOf" srcId="{1ED64C51-CAA9-41D3-891A-A1271D0AF885}" destId="{68B038B1-935E-4970-A587-D4776BEC4846}" srcOrd="1" destOrd="0" presId="urn:microsoft.com/office/officeart/2018/2/layout/IconVerticalSolidList"/>
    <dgm:cxn modelId="{FEA4E98D-CD66-499D-91BB-C8F9A21EE546}" type="presParOf" srcId="{1ED64C51-CAA9-41D3-891A-A1271D0AF885}" destId="{E46D6332-61AB-4F24-8A82-B33F04B66B23}" srcOrd="2" destOrd="0" presId="urn:microsoft.com/office/officeart/2018/2/layout/IconVerticalSolidList"/>
    <dgm:cxn modelId="{F519C61C-544D-41F1-9122-A47EB1463DDC}" type="presParOf" srcId="{1ED64C51-CAA9-41D3-891A-A1271D0AF885}" destId="{D5963EB7-EDFD-4763-A2BC-4D9560F8694C}" srcOrd="3" destOrd="0" presId="urn:microsoft.com/office/officeart/2018/2/layout/IconVerticalSolidList"/>
    <dgm:cxn modelId="{8FC53F16-7BF7-4A3A-B554-5EE19B4658F7}" type="presParOf" srcId="{050CA1FC-657E-4CE0-B72B-12D5087EBA65}" destId="{17EF0F0D-0D47-4BF7-ACB0-BD33BACF78A3}" srcOrd="3" destOrd="0" presId="urn:microsoft.com/office/officeart/2018/2/layout/IconVerticalSolidList"/>
    <dgm:cxn modelId="{D01C0541-62BC-4D2E-9C7A-CA473B78518E}" type="presParOf" srcId="{050CA1FC-657E-4CE0-B72B-12D5087EBA65}" destId="{DD3B044D-3EAC-47E0-B46B-7262DD98B9FC}" srcOrd="4" destOrd="0" presId="urn:microsoft.com/office/officeart/2018/2/layout/IconVerticalSolidList"/>
    <dgm:cxn modelId="{778AC29E-98DB-400E-AF0C-01A1637E97A2}" type="presParOf" srcId="{DD3B044D-3EAC-47E0-B46B-7262DD98B9FC}" destId="{8E05EB85-E15D-4976-A757-77B3817B724E}" srcOrd="0" destOrd="0" presId="urn:microsoft.com/office/officeart/2018/2/layout/IconVerticalSolidList"/>
    <dgm:cxn modelId="{A18D42E8-1E10-4D50-8F4D-E41A93BBB255}" type="presParOf" srcId="{DD3B044D-3EAC-47E0-B46B-7262DD98B9FC}" destId="{CFDC52E6-4958-4C95-B51B-CC3EDC82B8AF}" srcOrd="1" destOrd="0" presId="urn:microsoft.com/office/officeart/2018/2/layout/IconVerticalSolidList"/>
    <dgm:cxn modelId="{7D5FAF86-E167-422E-BE37-DDF29CED7E04}" type="presParOf" srcId="{DD3B044D-3EAC-47E0-B46B-7262DD98B9FC}" destId="{0539A1D5-0442-488B-B6BB-49B07569697C}" srcOrd="2" destOrd="0" presId="urn:microsoft.com/office/officeart/2018/2/layout/IconVerticalSolidList"/>
    <dgm:cxn modelId="{743BC03D-533C-4C96-8AE2-3ABCE939AF15}" type="presParOf" srcId="{DD3B044D-3EAC-47E0-B46B-7262DD98B9FC}" destId="{FE825B27-BF00-43A0-8076-A380236E0324}" srcOrd="3" destOrd="0" presId="urn:microsoft.com/office/officeart/2018/2/layout/IconVerticalSolidList"/>
    <dgm:cxn modelId="{3F987077-F822-4B53-A068-0C4E47CFA7C1}" type="presParOf" srcId="{050CA1FC-657E-4CE0-B72B-12D5087EBA65}" destId="{18E8F78E-DE9E-4026-9A89-1DDDA8D78643}" srcOrd="5" destOrd="0" presId="urn:microsoft.com/office/officeart/2018/2/layout/IconVerticalSolidList"/>
    <dgm:cxn modelId="{47A18483-E871-4B5E-92BC-A461F4836956}" type="presParOf" srcId="{050CA1FC-657E-4CE0-B72B-12D5087EBA65}" destId="{91A61973-FA7E-47C6-AB48-A3FB5D012FC5}" srcOrd="6" destOrd="0" presId="urn:microsoft.com/office/officeart/2018/2/layout/IconVerticalSolidList"/>
    <dgm:cxn modelId="{9EC0138D-56D1-4DBC-9AEA-433E2BC500A8}" type="presParOf" srcId="{91A61973-FA7E-47C6-AB48-A3FB5D012FC5}" destId="{274998CC-F5AF-4837-9EE6-7792224DFE42}" srcOrd="0" destOrd="0" presId="urn:microsoft.com/office/officeart/2018/2/layout/IconVerticalSolidList"/>
    <dgm:cxn modelId="{64417EBE-4423-4AFC-8D41-B27D90ABDD14}" type="presParOf" srcId="{91A61973-FA7E-47C6-AB48-A3FB5D012FC5}" destId="{E92F367B-3399-4F0E-9AB3-C30F1310BC68}" srcOrd="1" destOrd="0" presId="urn:microsoft.com/office/officeart/2018/2/layout/IconVerticalSolidList"/>
    <dgm:cxn modelId="{8683BEA8-C7C4-4367-BD11-32ACE01C7A45}" type="presParOf" srcId="{91A61973-FA7E-47C6-AB48-A3FB5D012FC5}" destId="{99D2874B-9290-4815-B6CB-794F0219EBDD}" srcOrd="2" destOrd="0" presId="urn:microsoft.com/office/officeart/2018/2/layout/IconVerticalSolidList"/>
    <dgm:cxn modelId="{4BAE4180-33A5-495C-B9AD-46640A1AAC88}" type="presParOf" srcId="{91A61973-FA7E-47C6-AB48-A3FB5D012FC5}" destId="{0CC6D483-9A4A-4646-81F7-1A89FCC42044}" srcOrd="3" destOrd="0" presId="urn:microsoft.com/office/officeart/2018/2/layout/IconVerticalSolidList"/>
    <dgm:cxn modelId="{461D2CBC-F67F-455D-AB2B-3A2D80753994}" type="presParOf" srcId="{050CA1FC-657E-4CE0-B72B-12D5087EBA65}" destId="{2CC0D924-D113-4960-8274-996F29A64F9D}" srcOrd="7" destOrd="0" presId="urn:microsoft.com/office/officeart/2018/2/layout/IconVerticalSolidList"/>
    <dgm:cxn modelId="{E7E2F0A4-6049-409B-8333-9A6F2F57FFD9}" type="presParOf" srcId="{050CA1FC-657E-4CE0-B72B-12D5087EBA65}" destId="{61BC04C2-9859-43CA-A549-C906B088746A}" srcOrd="8" destOrd="0" presId="urn:microsoft.com/office/officeart/2018/2/layout/IconVerticalSolidList"/>
    <dgm:cxn modelId="{6DA0F21A-F30C-400C-8D4A-11AC7F9FF726}" type="presParOf" srcId="{61BC04C2-9859-43CA-A549-C906B088746A}" destId="{CA5CF0B9-B747-4144-A8B1-8B9F622435C3}" srcOrd="0" destOrd="0" presId="urn:microsoft.com/office/officeart/2018/2/layout/IconVerticalSolidList"/>
    <dgm:cxn modelId="{CA852B99-5397-4323-9E3F-01A4C123703D}" type="presParOf" srcId="{61BC04C2-9859-43CA-A549-C906B088746A}" destId="{AAA5D35C-FA83-4E70-90F7-EC8A91A6EFF4}" srcOrd="1" destOrd="0" presId="urn:microsoft.com/office/officeart/2018/2/layout/IconVerticalSolidList"/>
    <dgm:cxn modelId="{523B1BF2-25C6-4811-94FA-572773A1690A}" type="presParOf" srcId="{61BC04C2-9859-43CA-A549-C906B088746A}" destId="{EE5B2460-1626-4BBE-8812-D51B052CEC18}" srcOrd="2" destOrd="0" presId="urn:microsoft.com/office/officeart/2018/2/layout/IconVerticalSolidList"/>
    <dgm:cxn modelId="{086ED82B-E3DD-4FEE-B8E3-4DEF8A481590}" type="presParOf" srcId="{61BC04C2-9859-43CA-A549-C906B088746A}" destId="{D7AC04C0-F67A-4C77-9F58-4DBA0E3E0C76}" srcOrd="3" destOrd="0" presId="urn:microsoft.com/office/officeart/2018/2/layout/IconVerticalSolidList"/>
    <dgm:cxn modelId="{B5C0F056-BAE4-4E9E-B60B-167708BA41D3}" type="presParOf" srcId="{050CA1FC-657E-4CE0-B72B-12D5087EBA65}" destId="{A03ED41A-2B5E-40E7-93F4-2BD6239D8AF2}" srcOrd="9" destOrd="0" presId="urn:microsoft.com/office/officeart/2018/2/layout/IconVerticalSolidList"/>
    <dgm:cxn modelId="{899B0ADB-0301-4C3C-AF68-FE59F9AF386C}" type="presParOf" srcId="{050CA1FC-657E-4CE0-B72B-12D5087EBA65}" destId="{21C0E5E4-4A27-4E70-B9EE-3D34348FF564}" srcOrd="10" destOrd="0" presId="urn:microsoft.com/office/officeart/2018/2/layout/IconVerticalSolidList"/>
    <dgm:cxn modelId="{CDFE08CC-7C0F-4EE8-810B-C0FFA2873873}" type="presParOf" srcId="{21C0E5E4-4A27-4E70-B9EE-3D34348FF564}" destId="{703FA889-3AFF-4D16-8B18-7246BD69A9CB}" srcOrd="0" destOrd="0" presId="urn:microsoft.com/office/officeart/2018/2/layout/IconVerticalSolidList"/>
    <dgm:cxn modelId="{0B2E6181-7F09-4BA0-9A67-FE1EBDAA2F1C}" type="presParOf" srcId="{21C0E5E4-4A27-4E70-B9EE-3D34348FF564}" destId="{E3D44ABC-B474-4439-978B-0DD6F101A1E1}" srcOrd="1" destOrd="0" presId="urn:microsoft.com/office/officeart/2018/2/layout/IconVerticalSolidList"/>
    <dgm:cxn modelId="{76BB03DC-B48C-4044-B97A-8DBA92C577A0}" type="presParOf" srcId="{21C0E5E4-4A27-4E70-B9EE-3D34348FF564}" destId="{D23F0B13-47F6-4A6C-B425-0EEA58D74AF0}" srcOrd="2" destOrd="0" presId="urn:microsoft.com/office/officeart/2018/2/layout/IconVerticalSolidList"/>
    <dgm:cxn modelId="{FFDD5CF4-C931-4939-82AF-843FC7E36B36}" type="presParOf" srcId="{21C0E5E4-4A27-4E70-B9EE-3D34348FF564}" destId="{98325475-A64F-4A56-A8D8-9BF4A3BF1FD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97EE45-E0C9-48C7-ABB7-28E59AAE4E21}">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B381C2-3C9F-4AC8-A324-9127659F8943}">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DAED747-2E27-4223-BC4F-93498C4874E8}">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To understand the features and characteristics of Personal computers ,servers and mobile devices.</a:t>
          </a:r>
          <a:endParaRPr lang="en-US" sz="1800" kern="1200" dirty="0"/>
        </a:p>
      </dsp:txBody>
      <dsp:txXfrm>
        <a:off x="727681" y="2957"/>
        <a:ext cx="9330718" cy="630027"/>
      </dsp:txXfrm>
    </dsp:sp>
    <dsp:sp modelId="{02737212-DDC2-4D8B-B50A-D3CCD74D1FA2}">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6C8ADD-7D8F-44E2-9023-BA69C41A5165}">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283E937-ABD2-4A99-A8A4-9B63D34734B1}">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To understand the features and characteristics of computer memory and storage.</a:t>
          </a:r>
          <a:endParaRPr lang="en-US" sz="1800" kern="1200" dirty="0"/>
        </a:p>
      </dsp:txBody>
      <dsp:txXfrm>
        <a:off x="727681" y="790492"/>
        <a:ext cx="9330718" cy="630027"/>
      </dsp:txXfrm>
    </dsp:sp>
    <dsp:sp modelId="{154EB780-ADAF-45B9-BF19-EF67FC6CA07A}">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429AB6-F1B8-4733-BAF3-1A5314B4BADA}">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5E87866-31F6-4E08-849F-EC3B45CF2652}">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To understand the features and characteristics of processors.</a:t>
          </a:r>
          <a:endParaRPr lang="en-US" sz="1800" kern="1200" dirty="0"/>
        </a:p>
      </dsp:txBody>
      <dsp:txXfrm>
        <a:off x="727681" y="1578026"/>
        <a:ext cx="9330718" cy="630027"/>
      </dsp:txXfrm>
    </dsp:sp>
    <dsp:sp modelId="{F5B946DA-DFD3-4297-B704-A2753E7C233D}">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06C8F5-A56F-43A7-8E4F-7AE3E5B07E8F}">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6811AE2-034D-4232-B106-A2BCC8B88951}">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To understand the features and characteristics of network connectivity.</a:t>
          </a:r>
          <a:endParaRPr lang="en-US" sz="1800" kern="1200" dirty="0"/>
        </a:p>
      </dsp:txBody>
      <dsp:txXfrm>
        <a:off x="727681" y="2365560"/>
        <a:ext cx="9330718" cy="630027"/>
      </dsp:txXfrm>
    </dsp:sp>
    <dsp:sp modelId="{5EE00131-CEC1-4087-8421-9B35DA34A8B2}">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4ED058-07B8-43C6-ABAB-22F8E6D6D8D7}">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9A4AE68-2064-46F3-BC61-D524CA3632A7}">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To understand the features and characteristics of smart devices.</a:t>
          </a:r>
          <a:endParaRPr lang="en-US" sz="1800" kern="1200" dirty="0"/>
        </a:p>
      </dsp:txBody>
      <dsp:txXfrm>
        <a:off x="727681" y="3153094"/>
        <a:ext cx="9330718" cy="63002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3D8CAD-446C-4C7C-81E5-950E22BA68FA}">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AEC9B0-E0EC-4E21-967B-3E354BAB3E45}">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7435FA0-E6F7-4B21-ADAE-ECD22061BE4A}">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Some PCs contain all the core processing components within the monitor case.</a:t>
          </a:r>
          <a:endParaRPr lang="en-US" sz="1900" kern="1200"/>
        </a:p>
      </dsp:txBody>
      <dsp:txXfrm>
        <a:off x="727681" y="2957"/>
        <a:ext cx="9330718" cy="630027"/>
      </dsp:txXfrm>
    </dsp:sp>
    <dsp:sp modelId="{B2DEC2BA-8721-4B66-87EC-6D3FC6B61683}">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2AC877-E394-455D-BB9F-755230B3BC1A}">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01BCCEE-3E1E-4052-A01B-3110E1DA02DB}">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This is usually called an </a:t>
          </a:r>
          <a:r>
            <a:rPr lang="en-GB" sz="1900" b="1" i="1" kern="1200" dirty="0"/>
            <a:t>All In One (AIO).</a:t>
          </a:r>
          <a:endParaRPr lang="en-US" sz="1900" b="1" i="1" kern="1200" dirty="0"/>
        </a:p>
      </dsp:txBody>
      <dsp:txXfrm>
        <a:off x="727681" y="790492"/>
        <a:ext cx="9330718" cy="630027"/>
      </dsp:txXfrm>
    </dsp:sp>
    <dsp:sp modelId="{ADCF3C7D-37A6-401A-9D1E-6D510631A07E}">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AC81FB-1B55-4DE9-BE35-109A6B8B385F}">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3278D1D-A03E-4BF6-A50D-2F513848AEF2}">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AIO PC’s have a </a:t>
          </a:r>
          <a:r>
            <a:rPr lang="en-GB" sz="1900" b="1" i="1" kern="1200" dirty="0"/>
            <a:t>very low footprint </a:t>
          </a:r>
          <a:r>
            <a:rPr lang="en-GB" sz="1900" kern="1200" dirty="0"/>
            <a:t>compared to desktop PC’s.</a:t>
          </a:r>
          <a:endParaRPr lang="en-US" sz="1900" kern="1200" dirty="0"/>
        </a:p>
      </dsp:txBody>
      <dsp:txXfrm>
        <a:off x="727681" y="1578026"/>
        <a:ext cx="9330718" cy="630027"/>
      </dsp:txXfrm>
    </dsp:sp>
    <dsp:sp modelId="{D03835D0-78FE-428A-A51B-F6FAF6FF18BC}">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686563-C341-4D8C-813D-F46198CAABDB}">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F8EF8E7-471B-49CE-8D9F-DA3CDAAF470F}">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They are very good for home use / office use for basic programming tasks.</a:t>
          </a:r>
          <a:endParaRPr lang="en-US" sz="1900" kern="1200"/>
        </a:p>
      </dsp:txBody>
      <dsp:txXfrm>
        <a:off x="727681" y="2365560"/>
        <a:ext cx="9330718" cy="630027"/>
      </dsp:txXfrm>
    </dsp:sp>
    <dsp:sp modelId="{FC7E15E9-A68D-439F-A6AF-38AB26BBD1C0}">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B80A9D-749E-4592-9C1F-DFF1F285B8E0}">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E79868-4A7E-4CC1-82CC-06E21E215882}">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You </a:t>
          </a:r>
          <a:r>
            <a:rPr lang="en-GB" sz="1900" b="1" i="1" kern="1200" dirty="0"/>
            <a:t>cannot usually </a:t>
          </a:r>
          <a:r>
            <a:rPr lang="en-GB" sz="1900" kern="1200" dirty="0"/>
            <a:t>swap components within an AOI chassis. </a:t>
          </a:r>
          <a:endParaRPr lang="en-US" sz="1900" kern="1200" dirty="0"/>
        </a:p>
      </dsp:txBody>
      <dsp:txXfrm>
        <a:off x="727681" y="3153094"/>
        <a:ext cx="9330718" cy="63002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AIO</a:t>
          </a:r>
        </a:p>
      </dsp:txBody>
      <dsp:txXfrm>
        <a:off x="0" y="0"/>
        <a:ext cx="3772385" cy="1202571"/>
      </dsp:txXfrm>
    </dsp:sp>
    <dsp:sp modelId="{7D66CAA9-6A8B-4E35-9005-261AC3CC36CC}">
      <dsp:nvSpPr>
        <dsp:cNvPr id="0" name=""/>
        <dsp:cNvSpPr/>
      </dsp:nvSpPr>
      <dsp:spPr>
        <a:xfrm>
          <a:off x="320862" y="965575"/>
          <a:ext cx="3017908" cy="50794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All components behind monitor</a:t>
          </a:r>
        </a:p>
      </dsp:txBody>
      <dsp:txXfrm>
        <a:off x="335739" y="980452"/>
        <a:ext cx="2988154" cy="478186"/>
      </dsp:txXfrm>
    </dsp:sp>
    <dsp:sp modelId="{BE4B31C6-4C9C-4343-82EA-227F68C39B22}">
      <dsp:nvSpPr>
        <dsp:cNvPr id="0" name=""/>
        <dsp:cNvSpPr/>
      </dsp:nvSpPr>
      <dsp:spPr>
        <a:xfrm>
          <a:off x="340840" y="1559418"/>
          <a:ext cx="3017908" cy="48071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Not very powerful</a:t>
          </a:r>
        </a:p>
      </dsp:txBody>
      <dsp:txXfrm>
        <a:off x="354920" y="1573498"/>
        <a:ext cx="2989748" cy="452556"/>
      </dsp:txXfrm>
    </dsp:sp>
    <dsp:sp modelId="{B959F724-A767-418E-80CD-676F51EF44CA}">
      <dsp:nvSpPr>
        <dsp:cNvPr id="0" name=""/>
        <dsp:cNvSpPr/>
      </dsp:nvSpPr>
      <dsp:spPr>
        <a:xfrm>
          <a:off x="326656" y="2166968"/>
          <a:ext cx="3017908" cy="55888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overheat due to lack of internal space</a:t>
          </a:r>
        </a:p>
      </dsp:txBody>
      <dsp:txXfrm>
        <a:off x="343025" y="2183337"/>
        <a:ext cx="2985170" cy="526150"/>
      </dsp:txXfrm>
    </dsp:sp>
    <dsp:sp modelId="{D598A505-DC42-4DB9-98C4-07C664EECE7A}">
      <dsp:nvSpPr>
        <dsp:cNvPr id="0" name=""/>
        <dsp:cNvSpPr/>
      </dsp:nvSpPr>
      <dsp:spPr>
        <a:xfrm>
          <a:off x="344009" y="2841444"/>
          <a:ext cx="3017908" cy="35688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Not easy to upgrade</a:t>
          </a:r>
        </a:p>
      </dsp:txBody>
      <dsp:txXfrm>
        <a:off x="354462" y="2851897"/>
        <a:ext cx="2997002" cy="335979"/>
      </dsp:txXfrm>
    </dsp:sp>
    <dsp:sp modelId="{AC42E7B7-F978-4AA2-AB6C-AA48DC55B412}">
      <dsp:nvSpPr>
        <dsp:cNvPr id="0" name=""/>
        <dsp:cNvSpPr/>
      </dsp:nvSpPr>
      <dsp:spPr>
        <a:xfrm>
          <a:off x="381160" y="3319213"/>
          <a:ext cx="3017908" cy="48771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Small office footprint</a:t>
          </a:r>
        </a:p>
      </dsp:txBody>
      <dsp:txXfrm>
        <a:off x="395445" y="3333498"/>
        <a:ext cx="2989338" cy="459148"/>
      </dsp:txXfrm>
    </dsp:sp>
    <dsp:sp modelId="{49E45442-27D3-4164-9725-B1721BBF2409}">
      <dsp:nvSpPr>
        <dsp:cNvPr id="0" name=""/>
        <dsp:cNvSpPr/>
      </dsp:nvSpPr>
      <dsp:spPr>
        <a:xfrm>
          <a:off x="4041543" y="0"/>
          <a:ext cx="3772385" cy="4008573"/>
        </a:xfrm>
        <a:prstGeom prst="roundRect">
          <a:avLst>
            <a:gd name="adj" fmla="val 10000"/>
          </a:avLst>
        </a:prstGeom>
        <a:solidFill>
          <a:schemeClr val="bg2">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Desktop</a:t>
          </a:r>
        </a:p>
      </dsp:txBody>
      <dsp:txXfrm>
        <a:off x="4041543" y="0"/>
        <a:ext cx="3772385" cy="1202571"/>
      </dsp:txXfrm>
    </dsp:sp>
    <dsp:sp modelId="{EE088B3A-9E12-4F0B-814D-062B9E984979}">
      <dsp:nvSpPr>
        <dsp:cNvPr id="0" name=""/>
        <dsp:cNvSpPr/>
      </dsp:nvSpPr>
      <dsp:spPr>
        <a:xfrm>
          <a:off x="4282274" y="932357"/>
          <a:ext cx="3214464" cy="56161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Separate case for components</a:t>
          </a:r>
        </a:p>
      </dsp:txBody>
      <dsp:txXfrm>
        <a:off x="4298723" y="948806"/>
        <a:ext cx="3181566" cy="528718"/>
      </dsp:txXfrm>
    </dsp:sp>
    <dsp:sp modelId="{FD2DDD89-AAC2-42E4-BAF7-BBC6CADE2408}">
      <dsp:nvSpPr>
        <dsp:cNvPr id="0" name=""/>
        <dsp:cNvSpPr/>
      </dsp:nvSpPr>
      <dsp:spPr>
        <a:xfrm>
          <a:off x="4298752" y="1709163"/>
          <a:ext cx="3231606" cy="43748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More powerful than AIO</a:t>
          </a:r>
        </a:p>
      </dsp:txBody>
      <dsp:txXfrm>
        <a:off x="4311565" y="1721976"/>
        <a:ext cx="3205980" cy="411855"/>
      </dsp:txXfrm>
    </dsp:sp>
    <dsp:sp modelId="{83661958-8A7A-4455-84CA-22C8C26836F5}">
      <dsp:nvSpPr>
        <dsp:cNvPr id="0" name=""/>
        <dsp:cNvSpPr/>
      </dsp:nvSpPr>
      <dsp:spPr>
        <a:xfrm>
          <a:off x="4277174" y="2304417"/>
          <a:ext cx="3261544" cy="49727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easily recirculate air for cooling</a:t>
          </a:r>
        </a:p>
      </dsp:txBody>
      <dsp:txXfrm>
        <a:off x="4291739" y="2318982"/>
        <a:ext cx="3232414" cy="468146"/>
      </dsp:txXfrm>
    </dsp:sp>
    <dsp:sp modelId="{471FF9BB-D6DE-4324-B470-72349C1813EA}">
      <dsp:nvSpPr>
        <dsp:cNvPr id="0" name=""/>
        <dsp:cNvSpPr/>
      </dsp:nvSpPr>
      <dsp:spPr>
        <a:xfrm>
          <a:off x="4436474" y="2872202"/>
          <a:ext cx="3017908" cy="37531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Very easy to upgrade</a:t>
          </a:r>
        </a:p>
      </dsp:txBody>
      <dsp:txXfrm>
        <a:off x="4447467" y="2883195"/>
        <a:ext cx="2995922" cy="353328"/>
      </dsp:txXfrm>
    </dsp:sp>
    <dsp:sp modelId="{F847B629-33E4-4C61-9040-8483CBAABAE1}">
      <dsp:nvSpPr>
        <dsp:cNvPr id="0" name=""/>
        <dsp:cNvSpPr/>
      </dsp:nvSpPr>
      <dsp:spPr>
        <a:xfrm>
          <a:off x="4436474" y="3355235"/>
          <a:ext cx="3017908" cy="50285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Larger office footprint</a:t>
          </a:r>
        </a:p>
      </dsp:txBody>
      <dsp:txXfrm>
        <a:off x="4451202" y="3369963"/>
        <a:ext cx="2988452" cy="47339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0" y="0"/>
        <a:ext cx="3772385" cy="1202571"/>
      </dsp:txXfrm>
    </dsp:sp>
    <dsp:sp modelId="{7D66CAA9-6A8B-4E35-9005-261AC3CC36CC}">
      <dsp:nvSpPr>
        <dsp:cNvPr id="0" name=""/>
        <dsp:cNvSpPr/>
      </dsp:nvSpPr>
      <dsp:spPr>
        <a:xfrm>
          <a:off x="320862" y="928085"/>
          <a:ext cx="3017908" cy="58615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Bigger systems are more powerful</a:t>
          </a:r>
        </a:p>
      </dsp:txBody>
      <dsp:txXfrm>
        <a:off x="338030" y="945253"/>
        <a:ext cx="2983572" cy="551822"/>
      </dsp:txXfrm>
    </dsp:sp>
    <dsp:sp modelId="{BE4B31C6-4C9C-4343-82EA-227F68C39B22}">
      <dsp:nvSpPr>
        <dsp:cNvPr id="0" name=""/>
        <dsp:cNvSpPr/>
      </dsp:nvSpPr>
      <dsp:spPr>
        <a:xfrm>
          <a:off x="340840" y="1613372"/>
          <a:ext cx="3017908" cy="55474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Smaller systems don’t take a lot of desk space</a:t>
          </a:r>
        </a:p>
      </dsp:txBody>
      <dsp:txXfrm>
        <a:off x="357088" y="1629620"/>
        <a:ext cx="2985412" cy="522245"/>
      </dsp:txXfrm>
    </dsp:sp>
    <dsp:sp modelId="{B959F724-A767-418E-80CD-676F51EF44CA}">
      <dsp:nvSpPr>
        <dsp:cNvPr id="0" name=""/>
        <dsp:cNvSpPr/>
      </dsp:nvSpPr>
      <dsp:spPr>
        <a:xfrm>
          <a:off x="326656" y="2314479"/>
          <a:ext cx="3017908" cy="64495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Bigger systems can be upgraded easily</a:t>
          </a:r>
        </a:p>
      </dsp:txBody>
      <dsp:txXfrm>
        <a:off x="345546" y="2333369"/>
        <a:ext cx="2980128" cy="607170"/>
      </dsp:txXfrm>
    </dsp:sp>
    <dsp:sp modelId="{D598A505-DC42-4DB9-98C4-07C664EECE7A}">
      <dsp:nvSpPr>
        <dsp:cNvPr id="0" name=""/>
        <dsp:cNvSpPr/>
      </dsp:nvSpPr>
      <dsp:spPr>
        <a:xfrm>
          <a:off x="344009" y="3092817"/>
          <a:ext cx="3017908" cy="63629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Smaller systems are usually cheaper</a:t>
          </a:r>
        </a:p>
      </dsp:txBody>
      <dsp:txXfrm>
        <a:off x="362646" y="3111454"/>
        <a:ext cx="2980634" cy="599023"/>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282274" y="839972"/>
          <a:ext cx="3214464" cy="753899"/>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Bigger systems are more expensive</a:t>
          </a:r>
        </a:p>
      </dsp:txBody>
      <dsp:txXfrm>
        <a:off x="4304355" y="862053"/>
        <a:ext cx="3170302" cy="709737"/>
      </dsp:txXfrm>
    </dsp:sp>
    <dsp:sp modelId="{FD2DDD89-AAC2-42E4-BAF7-BBC6CADE2408}">
      <dsp:nvSpPr>
        <dsp:cNvPr id="0" name=""/>
        <dsp:cNvSpPr/>
      </dsp:nvSpPr>
      <dsp:spPr>
        <a:xfrm>
          <a:off x="4298752" y="1760812"/>
          <a:ext cx="3231606" cy="58726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Bigger systems need more cooling</a:t>
          </a:r>
        </a:p>
      </dsp:txBody>
      <dsp:txXfrm>
        <a:off x="4315952" y="1778012"/>
        <a:ext cx="3197206" cy="552863"/>
      </dsp:txXfrm>
    </dsp:sp>
    <dsp:sp modelId="{83661958-8A7A-4455-84CA-22C8C26836F5}">
      <dsp:nvSpPr>
        <dsp:cNvPr id="0" name=""/>
        <dsp:cNvSpPr/>
      </dsp:nvSpPr>
      <dsp:spPr>
        <a:xfrm>
          <a:off x="4277174" y="2549518"/>
          <a:ext cx="3261544" cy="47613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Bigger systems need a lot of desk space</a:t>
          </a:r>
        </a:p>
      </dsp:txBody>
      <dsp:txXfrm>
        <a:off x="4291120" y="2563464"/>
        <a:ext cx="3233652" cy="448245"/>
      </dsp:txXfrm>
    </dsp:sp>
    <dsp:sp modelId="{471FF9BB-D6DE-4324-B470-72349C1813EA}">
      <dsp:nvSpPr>
        <dsp:cNvPr id="0" name=""/>
        <dsp:cNvSpPr/>
      </dsp:nvSpPr>
      <dsp:spPr>
        <a:xfrm>
          <a:off x="4436474" y="3252573"/>
          <a:ext cx="3017908" cy="55539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Both will need separate keyboard and monitor</a:t>
          </a:r>
        </a:p>
      </dsp:txBody>
      <dsp:txXfrm>
        <a:off x="4452741" y="3268840"/>
        <a:ext cx="2985374" cy="52286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F05A6-00AB-4EA5-ADD1-E92E115498B9}">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76FD47-73F4-4183-879A-6906A7C2F809}">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B373352-55F5-4548-96C4-022490753827}">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All computers can store data </a:t>
          </a:r>
          <a:r>
            <a:rPr lang="en-GB" sz="1900" b="1" i="1" kern="1200" dirty="0"/>
            <a:t>persistently</a:t>
          </a:r>
          <a:r>
            <a:rPr lang="en-GB" sz="1900" kern="1200" dirty="0"/>
            <a:t>.</a:t>
          </a:r>
          <a:endParaRPr lang="en-US" sz="1900" kern="1200" dirty="0"/>
        </a:p>
      </dsp:txBody>
      <dsp:txXfrm>
        <a:off x="727681" y="2957"/>
        <a:ext cx="9330718" cy="630027"/>
      </dsp:txXfrm>
    </dsp:sp>
    <dsp:sp modelId="{7F99040F-3367-4FED-AC44-162BE02ED831}">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44067D-D3CA-4BD5-9798-829E75467D53}">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7CCEA15-C3B0-4A42-AAD1-59C2FC8668A3}">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This means your data is preserved even if the power is turned off.</a:t>
          </a:r>
          <a:endParaRPr lang="en-US" sz="1900" kern="1200"/>
        </a:p>
      </dsp:txBody>
      <dsp:txXfrm>
        <a:off x="727681" y="790492"/>
        <a:ext cx="9330718" cy="630027"/>
      </dsp:txXfrm>
    </dsp:sp>
    <dsp:sp modelId="{F118157C-101E-4224-88D2-2535BE5E5876}">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CEB343D-DA38-4410-8686-3D38CBC08483}">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B8AA7EF-7417-446F-B66A-69E2E9CB4E28}">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This type of storage is called </a:t>
          </a:r>
          <a:r>
            <a:rPr lang="en-GB" sz="1900" b="1" i="1" u="none" kern="1200" dirty="0"/>
            <a:t>NON-VOLATILE</a:t>
          </a:r>
          <a:r>
            <a:rPr lang="en-GB" sz="1900" kern="1200" dirty="0"/>
            <a:t>.</a:t>
          </a:r>
          <a:endParaRPr lang="en-US" sz="1900" kern="1200" dirty="0"/>
        </a:p>
      </dsp:txBody>
      <dsp:txXfrm>
        <a:off x="727681" y="1578026"/>
        <a:ext cx="9330718" cy="630027"/>
      </dsp:txXfrm>
    </dsp:sp>
    <dsp:sp modelId="{FDF35E85-7434-4CF4-B67F-072272FE397C}">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052AD6-83D7-4B13-B72E-233B5BFB040F}">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35B738E-AEE7-484C-9B29-9C33812647F2}">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If you save your data to your hard drive and turn off your computer.</a:t>
          </a:r>
          <a:endParaRPr lang="en-US" sz="1900" kern="1200"/>
        </a:p>
      </dsp:txBody>
      <dsp:txXfrm>
        <a:off x="727681" y="2365560"/>
        <a:ext cx="9330718" cy="630027"/>
      </dsp:txXfrm>
    </dsp:sp>
    <dsp:sp modelId="{647C35DB-D2A3-4834-863F-2B1CDA7CAB6E}">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CE254B-4DEF-455C-9A55-C9A4E61ABB4E}">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C1C9B34-1A34-4BB5-9BE7-6874E73CD65B}">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The next time you boot up your PC the data is </a:t>
          </a:r>
          <a:r>
            <a:rPr lang="en-GB" sz="1900" b="1" i="1" kern="1200" dirty="0"/>
            <a:t>still there</a:t>
          </a:r>
          <a:r>
            <a:rPr lang="en-GB" sz="1900" kern="1200" dirty="0"/>
            <a:t>.</a:t>
          </a:r>
          <a:endParaRPr lang="en-US" sz="1900" kern="1200" dirty="0"/>
        </a:p>
      </dsp:txBody>
      <dsp:txXfrm>
        <a:off x="727681" y="3153094"/>
        <a:ext cx="9330718" cy="63002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6E825-2146-4821-BF6F-484E6D7666EF}">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9A440E-C912-456A-9189-C07F1492071F}">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FA156F-6E51-471A-A903-941B38F39FDF}">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Hard Drives usually come in one of two forms:</a:t>
          </a:r>
          <a:endParaRPr lang="en-US" sz="2200" kern="1200"/>
        </a:p>
      </dsp:txBody>
      <dsp:txXfrm>
        <a:off x="919851" y="1571"/>
        <a:ext cx="9138548" cy="796407"/>
      </dsp:txXfrm>
    </dsp:sp>
    <dsp:sp modelId="{677E7B50-6C80-4F88-8213-CADF3333731D}">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41BA6F-A6E9-4BCE-A28B-6A085FE6D4B0}">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828A835-3391-4FE0-9349-6E1D815BAFAB}">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b="1" i="1" kern="1200" dirty="0"/>
            <a:t>Magnetic Hard Drives.</a:t>
          </a:r>
          <a:endParaRPr lang="en-US" sz="2200" b="1" i="1" kern="1200" dirty="0"/>
        </a:p>
      </dsp:txBody>
      <dsp:txXfrm>
        <a:off x="919851" y="997081"/>
        <a:ext cx="9138548" cy="796407"/>
      </dsp:txXfrm>
    </dsp:sp>
    <dsp:sp modelId="{6CCD20C0-0D48-4808-91BB-C83CDEF5C2D9}">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74433E-F839-4DD9-BD9C-D51ECF21B80C}">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E35A540-3592-4F6E-9C71-BFB41BF09C4A}">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b="1" i="1" kern="1200" dirty="0"/>
            <a:t>Solid State Hard Drives.</a:t>
          </a:r>
          <a:endParaRPr lang="en-US" sz="2200" b="1" i="1" kern="1200" dirty="0"/>
        </a:p>
      </dsp:txBody>
      <dsp:txXfrm>
        <a:off x="919851" y="1992590"/>
        <a:ext cx="9138548" cy="796407"/>
      </dsp:txXfrm>
    </dsp:sp>
    <dsp:sp modelId="{EBF183B7-54C3-472B-A343-41F6B25CFF62}">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705020-D5BC-4701-A4C0-3C3D1D81CCD3}">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468982-15E3-499A-86B5-D94B8C2F3FB2}">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Both have different principles of operation.</a:t>
          </a:r>
          <a:endParaRPr lang="en-US" sz="2200" kern="1200"/>
        </a:p>
      </dsp:txBody>
      <dsp:txXfrm>
        <a:off x="919851" y="2988100"/>
        <a:ext cx="9138548" cy="796407"/>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AE7BE-A654-4434-9B7D-816EF737D1F3}">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48F79A-1729-4AE8-AA41-3C95F15BC902}">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07455D-F510-44EB-888E-5420F65887B1}">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These are a series of discs (platters) that contain an </a:t>
          </a:r>
          <a:r>
            <a:rPr lang="en-GB" sz="1900" b="1" i="1" kern="1200" dirty="0"/>
            <a:t>electromagnetic material</a:t>
          </a:r>
          <a:r>
            <a:rPr lang="en-GB" sz="1900" kern="1200" dirty="0"/>
            <a:t>.</a:t>
          </a:r>
          <a:endParaRPr lang="en-US" sz="1900" kern="1200" dirty="0"/>
        </a:p>
      </dsp:txBody>
      <dsp:txXfrm>
        <a:off x="602771" y="1224"/>
        <a:ext cx="9455628" cy="521880"/>
      </dsp:txXfrm>
    </dsp:sp>
    <dsp:sp modelId="{84077921-DD4C-4DF7-9E1B-7C87E3C40D0F}">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DD7080-0396-464E-9228-CBF6996D42EB}">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890A541-993B-4394-BC53-75A445D3587B}">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The material is polarised to either </a:t>
          </a:r>
          <a:r>
            <a:rPr lang="en-GB" sz="1900" b="1" i="1" kern="1200" dirty="0"/>
            <a:t>NORTH</a:t>
          </a:r>
          <a:r>
            <a:rPr lang="en-GB" sz="1900" kern="1200" dirty="0"/>
            <a:t> or </a:t>
          </a:r>
          <a:r>
            <a:rPr lang="en-GB" sz="1900" b="1" i="1" kern="1200" dirty="0"/>
            <a:t>SOUTH</a:t>
          </a:r>
          <a:r>
            <a:rPr lang="en-GB" sz="1900" kern="1200" dirty="0"/>
            <a:t>.</a:t>
          </a:r>
          <a:endParaRPr lang="en-US" sz="1900" kern="1200" dirty="0"/>
        </a:p>
      </dsp:txBody>
      <dsp:txXfrm>
        <a:off x="602771" y="653574"/>
        <a:ext cx="9455628" cy="521880"/>
      </dsp:txXfrm>
    </dsp:sp>
    <dsp:sp modelId="{87958BFE-78A7-4A9F-947C-C114CC8CF626}">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8505F4-FA04-41F5-9C9C-26926360E939}">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F203495-064E-423B-8D76-4F28914B3954}">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This corresponds to </a:t>
          </a:r>
          <a:r>
            <a:rPr lang="en-GB" sz="1900" b="1" i="1" kern="1200" dirty="0"/>
            <a:t>1 and 0.</a:t>
          </a:r>
          <a:endParaRPr lang="en-US" sz="1900" b="1" i="1" kern="1200" dirty="0"/>
        </a:p>
      </dsp:txBody>
      <dsp:txXfrm>
        <a:off x="602771" y="1305924"/>
        <a:ext cx="9455628" cy="521880"/>
      </dsp:txXfrm>
    </dsp:sp>
    <dsp:sp modelId="{D2AE7881-C404-4AD5-AA96-A4B51E0A6F03}">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C1072E-8E83-4533-AB80-CA3EC9EC21F3}">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205CE54-394B-4264-9785-ADF8D9102EFE}">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The discs are split up into </a:t>
          </a:r>
          <a:r>
            <a:rPr lang="en-GB" sz="1900" b="1" i="1" u="none" kern="1200" dirty="0"/>
            <a:t>tracks</a:t>
          </a:r>
          <a:r>
            <a:rPr lang="en-GB" sz="1900" kern="1200" dirty="0"/>
            <a:t>.</a:t>
          </a:r>
          <a:endParaRPr lang="en-US" sz="1900" kern="1200" dirty="0"/>
        </a:p>
      </dsp:txBody>
      <dsp:txXfrm>
        <a:off x="602771" y="1958275"/>
        <a:ext cx="9455628" cy="521880"/>
      </dsp:txXfrm>
    </dsp:sp>
    <dsp:sp modelId="{C8EA87D8-3CAC-4620-A6F1-ED1D7D751E17}">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CD7D1E-AD9F-4CA1-AA20-12C938403D2D}">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153288E-C1A6-44A6-8D14-55B1E32B6F77}">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Each track is split up into </a:t>
          </a:r>
          <a:r>
            <a:rPr lang="en-GB" sz="1900" b="1" i="1" kern="1200" dirty="0"/>
            <a:t>sectors</a:t>
          </a:r>
          <a:r>
            <a:rPr lang="en-GB" sz="1900" kern="1200" dirty="0"/>
            <a:t>.</a:t>
          </a:r>
          <a:endParaRPr lang="en-US" sz="1900" kern="1200" dirty="0"/>
        </a:p>
      </dsp:txBody>
      <dsp:txXfrm>
        <a:off x="602771" y="2610625"/>
        <a:ext cx="9455628" cy="521880"/>
      </dsp:txXfrm>
    </dsp:sp>
    <dsp:sp modelId="{74FC8D3B-B173-4DED-83D6-553C6C72574D}">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9EBBE4-1AD6-42D8-A8FF-DB9DF7CBA9BB}">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4EE2FAD-0C78-498A-BAF9-959C7A8F8E7B}">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The disc spins until the required sector is underneath the </a:t>
          </a:r>
          <a:r>
            <a:rPr lang="en-GB" sz="1900" b="1" i="1" kern="1200" dirty="0"/>
            <a:t>Read / Write head</a:t>
          </a:r>
          <a:r>
            <a:rPr lang="en-GB" sz="1900" kern="1200" dirty="0"/>
            <a:t>.</a:t>
          </a:r>
          <a:endParaRPr lang="en-US" sz="1900" kern="1200" dirty="0"/>
        </a:p>
      </dsp:txBody>
      <dsp:txXfrm>
        <a:off x="602771" y="3262975"/>
        <a:ext cx="9455628" cy="52188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72E3A3-DFA0-479A-AC03-B87C3423BECB}">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7D9FC3-DCB1-459D-8271-1F1C0B90F9B4}">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0DC8C04-E9BA-4FB3-8170-F2CA183500CB}">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A magnetic hard disk contains multiple </a:t>
          </a:r>
          <a:r>
            <a:rPr lang="en-GB" sz="2200" b="1" i="1" kern="1200" dirty="0"/>
            <a:t>PLATTERS</a:t>
          </a:r>
          <a:r>
            <a:rPr lang="en-GB" sz="2200" kern="1200" dirty="0"/>
            <a:t>.</a:t>
          </a:r>
          <a:endParaRPr lang="en-US" sz="2200" kern="1200" dirty="0"/>
        </a:p>
      </dsp:txBody>
      <dsp:txXfrm>
        <a:off x="919851" y="1571"/>
        <a:ext cx="9138548" cy="796407"/>
      </dsp:txXfrm>
    </dsp:sp>
    <dsp:sp modelId="{84C19909-2367-4AB1-8B8D-5AE6F1817E92}">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1E1DC3-F960-4DF9-8A4C-47B7C16D7A87}">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211CC0E-B0E0-47A1-8B91-B9BB998669DB}">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data to be read is located in a </a:t>
          </a:r>
          <a:r>
            <a:rPr lang="en-GB" sz="2200" b="1" i="1" kern="1200" dirty="0"/>
            <a:t>SECTOR</a:t>
          </a:r>
          <a:r>
            <a:rPr lang="en-GB" sz="2200" kern="1200" dirty="0"/>
            <a:t> on a </a:t>
          </a:r>
          <a:r>
            <a:rPr lang="en-GB" sz="2200" b="1" i="1" kern="1200" dirty="0"/>
            <a:t>TRACK</a:t>
          </a:r>
          <a:endParaRPr lang="en-US" sz="2200" b="1" i="1" kern="1200" dirty="0"/>
        </a:p>
      </dsp:txBody>
      <dsp:txXfrm>
        <a:off x="919851" y="997081"/>
        <a:ext cx="9138548" cy="796407"/>
      </dsp:txXfrm>
    </dsp:sp>
    <dsp:sp modelId="{39983A52-346C-499B-BD14-FE0C885E59DE}">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3C1834-8B6D-4412-902E-F02DF914B98D}">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EA42223-21BB-42D9-A86B-82906C4EF926}">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platters are </a:t>
          </a:r>
          <a:r>
            <a:rPr lang="en-GB" sz="2200" b="1" i="1" kern="1200" dirty="0"/>
            <a:t>constantly spinning</a:t>
          </a:r>
          <a:r>
            <a:rPr lang="en-GB" sz="2200" kern="1200" dirty="0"/>
            <a:t>, driven by a motor.</a:t>
          </a:r>
          <a:endParaRPr lang="en-US" sz="2200" kern="1200" dirty="0"/>
        </a:p>
      </dsp:txBody>
      <dsp:txXfrm>
        <a:off x="919851" y="1992590"/>
        <a:ext cx="9138548" cy="796407"/>
      </dsp:txXfrm>
    </dsp:sp>
    <dsp:sp modelId="{A191321E-4DE3-4EAF-8BC2-9F5A6EBB8160}">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BDDA36-451A-45E4-A239-31EC0FF3C936}">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41EE96D-73B7-42DC-A232-9A2C72494448}">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Typical spin speeds are 7200 Revolutions per minute (RPM).</a:t>
          </a:r>
          <a:endParaRPr lang="en-US" sz="2200" kern="1200"/>
        </a:p>
      </dsp:txBody>
      <dsp:txXfrm>
        <a:off x="919851" y="2988100"/>
        <a:ext cx="9138548" cy="79640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70DAB-EE9B-47B0-9BCC-56B5539474A5}">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F5C9CC-7959-4F62-BBFE-BC364594A13D}">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931CE17-E7EB-4AC2-85C3-9F4CD4B8484D}">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actuator arm moves </a:t>
          </a:r>
          <a:r>
            <a:rPr lang="en-GB" sz="2200" b="1" i="1" kern="1200" dirty="0"/>
            <a:t>side to side </a:t>
          </a:r>
          <a:r>
            <a:rPr lang="en-GB" sz="2200" kern="1200" dirty="0"/>
            <a:t>over each track.</a:t>
          </a:r>
          <a:endParaRPr lang="en-US" sz="2200" kern="1200" dirty="0"/>
        </a:p>
      </dsp:txBody>
      <dsp:txXfrm>
        <a:off x="919851" y="1571"/>
        <a:ext cx="9138548" cy="796407"/>
      </dsp:txXfrm>
    </dsp:sp>
    <dsp:sp modelId="{0C94CC84-AFFE-40AC-8FF0-F664AAEF0835}">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4B50C1-236B-42C8-AE1A-3B38D04792B6}">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D618167-4164-41C1-BF44-A57051DEE349}">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The platter spins until the sector is underneath the Read / Write head of the actuator arm</a:t>
          </a:r>
          <a:endParaRPr lang="en-US" sz="2200" kern="1200"/>
        </a:p>
      </dsp:txBody>
      <dsp:txXfrm>
        <a:off x="919851" y="997081"/>
        <a:ext cx="9138548" cy="796407"/>
      </dsp:txXfrm>
    </dsp:sp>
    <dsp:sp modelId="{EDA63D10-C3BE-4E4E-ABE4-BEF5FE71C18B}">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7B9AE2-D1C4-4486-937C-F6A586A76EFA}">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4567197-3F16-41F6-AC67-D536F1B0CB5D}">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magnetic data is read as 1s and 0s into the computer. </a:t>
          </a:r>
          <a:endParaRPr lang="en-US" sz="2200" kern="1200" dirty="0"/>
        </a:p>
      </dsp:txBody>
      <dsp:txXfrm>
        <a:off x="919851" y="1992590"/>
        <a:ext cx="9138548" cy="796407"/>
      </dsp:txXfrm>
    </dsp:sp>
    <dsp:sp modelId="{260FE264-8401-413A-BBB5-912513E6C5AF}">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44AE7F-72E2-4BE7-8CDB-2C0ECEB833E2}">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083BE76-A5BE-4AE4-A084-6CAB5DB0B1DB}">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Writing data to an HDD is the </a:t>
          </a:r>
          <a:r>
            <a:rPr lang="en-GB" sz="2200" b="1" i="1" kern="1200" dirty="0"/>
            <a:t>reverse of this process</a:t>
          </a:r>
          <a:r>
            <a:rPr lang="en-GB" sz="2200" kern="1200" dirty="0"/>
            <a:t>.</a:t>
          </a:r>
          <a:endParaRPr lang="en-US" sz="2200" kern="1200" dirty="0"/>
        </a:p>
      </dsp:txBody>
      <dsp:txXfrm>
        <a:off x="919851" y="2988100"/>
        <a:ext cx="9138548" cy="796407"/>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13A79A-5DA3-4DB0-88ED-636A9B19349B}">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D53993-CF59-4D99-B93B-07632253FE10}">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CFB765-471B-48BD-A56A-235B879CF85F}">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The platters are constantly spinning, so power is </a:t>
          </a:r>
          <a:r>
            <a:rPr lang="en-GB" sz="1900" b="1" i="1" kern="1200" dirty="0"/>
            <a:t>always needed.</a:t>
          </a:r>
          <a:endParaRPr lang="en-US" sz="1900" b="1" i="1" kern="1200" dirty="0"/>
        </a:p>
      </dsp:txBody>
      <dsp:txXfrm>
        <a:off x="727681" y="2957"/>
        <a:ext cx="9330718" cy="630027"/>
      </dsp:txXfrm>
    </dsp:sp>
    <dsp:sp modelId="{B8A97755-CA2C-468B-8A3B-E049450B1C3F}">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37AE1E-2F60-4E49-9152-7F4D51DAD794}">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38D863A-9590-4161-B68C-18FD7B1B367F}">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The data cannot be read until the correct track and sector is located.</a:t>
          </a:r>
          <a:endParaRPr lang="en-US" sz="1900" kern="1200"/>
        </a:p>
      </dsp:txBody>
      <dsp:txXfrm>
        <a:off x="727681" y="790492"/>
        <a:ext cx="9330718" cy="630027"/>
      </dsp:txXfrm>
    </dsp:sp>
    <dsp:sp modelId="{B5EFCDDA-BD70-4A52-9F5F-9D9E5DBB7B4E}">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A7F513-82DA-4BA9-8BDA-D34B9837CD7E}">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FD76FAA-59B0-49AD-8015-7560B8AF37D0}">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The actuator arm is driven by a mechanical motor.</a:t>
          </a:r>
          <a:endParaRPr lang="en-US" sz="1900" kern="1200"/>
        </a:p>
      </dsp:txBody>
      <dsp:txXfrm>
        <a:off x="727681" y="1578026"/>
        <a:ext cx="9330718" cy="630027"/>
      </dsp:txXfrm>
    </dsp:sp>
    <dsp:sp modelId="{30AB5185-DFE0-4C4A-B94A-E434E0A93111}">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D389B7-F98E-4A33-8D5F-8C93177E6550}">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FC9430D-6777-4B36-ACDD-EAB10B8C0C18}">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HDD read write operations are </a:t>
          </a:r>
          <a:r>
            <a:rPr lang="en-GB" sz="1900" b="1" i="1" kern="1200" dirty="0"/>
            <a:t>slower than SSD operations</a:t>
          </a:r>
          <a:r>
            <a:rPr lang="en-GB" sz="1900" kern="1200" dirty="0"/>
            <a:t>.</a:t>
          </a:r>
          <a:endParaRPr lang="en-US" sz="1900" kern="1200" dirty="0"/>
        </a:p>
      </dsp:txBody>
      <dsp:txXfrm>
        <a:off x="727681" y="2365560"/>
        <a:ext cx="9330718" cy="630027"/>
      </dsp:txXfrm>
    </dsp:sp>
    <dsp:sp modelId="{55B7D6F7-9E74-4580-B771-BB08DAE09CD5}">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D10C58-5772-4F2D-8FC8-F8D607BFF7B0}">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98091F6-FF28-4DD9-A5FC-4CB69C6C754F}">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Because HDDs are a stack of platters, they can be </a:t>
          </a:r>
          <a:r>
            <a:rPr lang="en-GB" sz="1900" b="1" i="1" kern="1200" dirty="0"/>
            <a:t>damaged easily </a:t>
          </a:r>
          <a:r>
            <a:rPr lang="en-GB" sz="1900" kern="1200" dirty="0"/>
            <a:t>if dropped or scratched.</a:t>
          </a:r>
          <a:endParaRPr lang="en-US" sz="1900" kern="1200" dirty="0"/>
        </a:p>
      </dsp:txBody>
      <dsp:txXfrm>
        <a:off x="727681" y="3153094"/>
        <a:ext cx="9330718" cy="630027"/>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7D12D2-0456-4BD2-9AD5-A051372CD69B}">
      <dsp:nvSpPr>
        <dsp:cNvPr id="0" name=""/>
        <dsp:cNvSpPr/>
      </dsp:nvSpPr>
      <dsp:spPr>
        <a:xfrm>
          <a:off x="0" y="323"/>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20720E-66DE-4D13-8CB3-180CFF0BD39A}">
      <dsp:nvSpPr>
        <dsp:cNvPr id="0" name=""/>
        <dsp:cNvSpPr/>
      </dsp:nvSpPr>
      <dsp:spPr>
        <a:xfrm>
          <a:off x="134716" y="100526"/>
          <a:ext cx="244939" cy="2449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6B9D2CC-B364-4A2E-8BB4-A420E2429FE1}">
      <dsp:nvSpPr>
        <dsp:cNvPr id="0" name=""/>
        <dsp:cNvSpPr/>
      </dsp:nvSpPr>
      <dsp:spPr>
        <a:xfrm>
          <a:off x="514373" y="323"/>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In solid state hard drives, data is stored using </a:t>
          </a:r>
          <a:r>
            <a:rPr lang="en-GB" sz="1600" b="1" i="1" kern="1200" dirty="0"/>
            <a:t>NAND</a:t>
          </a:r>
          <a:r>
            <a:rPr lang="en-GB" sz="1600" kern="1200" dirty="0"/>
            <a:t> logic circuits.</a:t>
          </a:r>
          <a:endParaRPr lang="en-US" sz="1600" kern="1200" dirty="0"/>
        </a:p>
      </dsp:txBody>
      <dsp:txXfrm>
        <a:off x="514373" y="323"/>
        <a:ext cx="9544026" cy="445345"/>
      </dsp:txXfrm>
    </dsp:sp>
    <dsp:sp modelId="{9A117E25-550F-4591-906A-E7ECED631479}">
      <dsp:nvSpPr>
        <dsp:cNvPr id="0" name=""/>
        <dsp:cNvSpPr/>
      </dsp:nvSpPr>
      <dsp:spPr>
        <a:xfrm>
          <a:off x="0" y="557004"/>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7CE301-B322-4978-BC59-C8B6F0C6B45A}">
      <dsp:nvSpPr>
        <dsp:cNvPr id="0" name=""/>
        <dsp:cNvSpPr/>
      </dsp:nvSpPr>
      <dsp:spPr>
        <a:xfrm>
          <a:off x="134716" y="657207"/>
          <a:ext cx="244939" cy="2449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AAE01C8-F564-4D3E-8B6C-163A6F0CF099}">
      <dsp:nvSpPr>
        <dsp:cNvPr id="0" name=""/>
        <dsp:cNvSpPr/>
      </dsp:nvSpPr>
      <dsp:spPr>
        <a:xfrm>
          <a:off x="514373" y="557004"/>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These are printed onto a circuit board.</a:t>
          </a:r>
          <a:endParaRPr lang="en-US" sz="1600" kern="1200" dirty="0"/>
        </a:p>
      </dsp:txBody>
      <dsp:txXfrm>
        <a:off x="514373" y="557004"/>
        <a:ext cx="9544026" cy="445345"/>
      </dsp:txXfrm>
    </dsp:sp>
    <dsp:sp modelId="{98C2B5D8-0D12-4354-A14E-BA8692C48B2A}">
      <dsp:nvSpPr>
        <dsp:cNvPr id="0" name=""/>
        <dsp:cNvSpPr/>
      </dsp:nvSpPr>
      <dsp:spPr>
        <a:xfrm>
          <a:off x="0" y="1113686"/>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F8B9CC-2914-4EFA-87B0-2FAEC76CD9C2}">
      <dsp:nvSpPr>
        <dsp:cNvPr id="0" name=""/>
        <dsp:cNvSpPr/>
      </dsp:nvSpPr>
      <dsp:spPr>
        <a:xfrm>
          <a:off x="134716" y="1213888"/>
          <a:ext cx="244939" cy="2449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1D73A7-AAFD-49F5-B95C-8857E0F5C2B8}">
      <dsp:nvSpPr>
        <dsp:cNvPr id="0" name=""/>
        <dsp:cNvSpPr/>
      </dsp:nvSpPr>
      <dsp:spPr>
        <a:xfrm>
          <a:off x="514373" y="1113686"/>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Each hard drive has a controller that arranges data into </a:t>
          </a:r>
          <a:r>
            <a:rPr lang="en-GB" sz="1600" b="1" i="1" kern="1200" dirty="0"/>
            <a:t>pages</a:t>
          </a:r>
          <a:r>
            <a:rPr lang="en-GB" sz="1600" kern="1200" dirty="0"/>
            <a:t> and </a:t>
          </a:r>
          <a:r>
            <a:rPr lang="en-GB" sz="1600" b="1" i="1" kern="1200" dirty="0"/>
            <a:t>blocks</a:t>
          </a:r>
          <a:r>
            <a:rPr lang="en-GB" sz="1600" kern="1200" dirty="0"/>
            <a:t>.</a:t>
          </a:r>
          <a:endParaRPr lang="en-US" sz="1600" kern="1200" dirty="0"/>
        </a:p>
      </dsp:txBody>
      <dsp:txXfrm>
        <a:off x="514373" y="1113686"/>
        <a:ext cx="9544026" cy="445345"/>
      </dsp:txXfrm>
    </dsp:sp>
    <dsp:sp modelId="{80EC98C2-FB63-49C4-8E59-CEA03E9037E8}">
      <dsp:nvSpPr>
        <dsp:cNvPr id="0" name=""/>
        <dsp:cNvSpPr/>
      </dsp:nvSpPr>
      <dsp:spPr>
        <a:xfrm>
          <a:off x="0" y="1670367"/>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318DD9-3754-49CE-997A-6F6C1CD85F12}">
      <dsp:nvSpPr>
        <dsp:cNvPr id="0" name=""/>
        <dsp:cNvSpPr/>
      </dsp:nvSpPr>
      <dsp:spPr>
        <a:xfrm>
          <a:off x="134716" y="1770570"/>
          <a:ext cx="244939" cy="2449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2180465-EE5A-4559-8F62-5FD0C1A66685}">
      <dsp:nvSpPr>
        <dsp:cNvPr id="0" name=""/>
        <dsp:cNvSpPr/>
      </dsp:nvSpPr>
      <dsp:spPr>
        <a:xfrm>
          <a:off x="514373" y="1670367"/>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There are no moving parts, so SSDs are </a:t>
          </a:r>
          <a:r>
            <a:rPr lang="en-GB" sz="1600" b="1" i="1" kern="1200" dirty="0"/>
            <a:t>very fast</a:t>
          </a:r>
          <a:r>
            <a:rPr lang="en-GB" sz="1600" kern="1200" dirty="0"/>
            <a:t>, </a:t>
          </a:r>
          <a:r>
            <a:rPr lang="en-GB" sz="1600" b="1" i="1" kern="1200" dirty="0"/>
            <a:t>consume less power </a:t>
          </a:r>
          <a:r>
            <a:rPr lang="en-GB" sz="1600" kern="1200" dirty="0"/>
            <a:t>and are </a:t>
          </a:r>
          <a:r>
            <a:rPr lang="en-GB" sz="1600" b="1" i="1" kern="1200" dirty="0"/>
            <a:t>virtually silent</a:t>
          </a:r>
          <a:r>
            <a:rPr lang="en-GB" sz="1600" kern="1200" dirty="0"/>
            <a:t>.</a:t>
          </a:r>
          <a:endParaRPr lang="en-US" sz="1600" kern="1200" dirty="0"/>
        </a:p>
      </dsp:txBody>
      <dsp:txXfrm>
        <a:off x="514373" y="1670367"/>
        <a:ext cx="9544026" cy="445345"/>
      </dsp:txXfrm>
    </dsp:sp>
    <dsp:sp modelId="{DFE4CFE6-83DB-48BE-A4E3-A7329BB3FA72}">
      <dsp:nvSpPr>
        <dsp:cNvPr id="0" name=""/>
        <dsp:cNvSpPr/>
      </dsp:nvSpPr>
      <dsp:spPr>
        <a:xfrm>
          <a:off x="0" y="2227048"/>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B23D89-DD52-468E-9324-A78825B3094D}">
      <dsp:nvSpPr>
        <dsp:cNvPr id="0" name=""/>
        <dsp:cNvSpPr/>
      </dsp:nvSpPr>
      <dsp:spPr>
        <a:xfrm>
          <a:off x="134716" y="2327251"/>
          <a:ext cx="244939" cy="24493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7014C5-F797-40DA-94B8-F77C21A60F65}">
      <dsp:nvSpPr>
        <dsp:cNvPr id="0" name=""/>
        <dsp:cNvSpPr/>
      </dsp:nvSpPr>
      <dsp:spPr>
        <a:xfrm>
          <a:off x="514373" y="2227048"/>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They are currently </a:t>
          </a:r>
          <a:r>
            <a:rPr lang="en-GB" sz="1600" b="1" i="1" kern="1200" dirty="0"/>
            <a:t>more expensive </a:t>
          </a:r>
          <a:r>
            <a:rPr lang="en-GB" sz="1600" kern="1200" dirty="0"/>
            <a:t>than HDDs and have </a:t>
          </a:r>
          <a:r>
            <a:rPr lang="en-GB" sz="1600" b="1" i="1" kern="1200" dirty="0"/>
            <a:t>less data storage capacity</a:t>
          </a:r>
          <a:r>
            <a:rPr lang="en-GB" sz="1600" kern="1200" dirty="0"/>
            <a:t>.</a:t>
          </a:r>
          <a:endParaRPr lang="en-US" sz="1600" kern="1200" dirty="0"/>
        </a:p>
      </dsp:txBody>
      <dsp:txXfrm>
        <a:off x="514373" y="2227048"/>
        <a:ext cx="9544026" cy="445345"/>
      </dsp:txXfrm>
    </dsp:sp>
    <dsp:sp modelId="{A4ABBFC6-0F63-4EE7-90BC-6184B628B3E7}">
      <dsp:nvSpPr>
        <dsp:cNvPr id="0" name=""/>
        <dsp:cNvSpPr/>
      </dsp:nvSpPr>
      <dsp:spPr>
        <a:xfrm>
          <a:off x="0" y="2783730"/>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C23B4B-C770-43F9-9155-B8E9EF7FAD3E}">
      <dsp:nvSpPr>
        <dsp:cNvPr id="0" name=""/>
        <dsp:cNvSpPr/>
      </dsp:nvSpPr>
      <dsp:spPr>
        <a:xfrm>
          <a:off x="134716" y="2883932"/>
          <a:ext cx="244939" cy="24493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EF4BF2E-BB37-4CDA-9C25-A63D7EB74D7E}">
      <dsp:nvSpPr>
        <dsp:cNvPr id="0" name=""/>
        <dsp:cNvSpPr/>
      </dsp:nvSpPr>
      <dsp:spPr>
        <a:xfrm>
          <a:off x="514373" y="2783730"/>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SSD’s have a finite number of read / write operations, af</a:t>
          </a:r>
          <a:r>
            <a:rPr lang="en-GB" sz="1600" b="1" i="1" kern="1200" dirty="0"/>
            <a:t>ter which they stop working</a:t>
          </a:r>
          <a:r>
            <a:rPr lang="en-GB" sz="1600" kern="1200" dirty="0"/>
            <a:t>.</a:t>
          </a:r>
          <a:endParaRPr lang="en-US" sz="1600" kern="1200" dirty="0"/>
        </a:p>
      </dsp:txBody>
      <dsp:txXfrm>
        <a:off x="514373" y="2783730"/>
        <a:ext cx="9544026" cy="445345"/>
      </dsp:txXfrm>
    </dsp:sp>
    <dsp:sp modelId="{2AFD2DBF-8A76-4CA1-A778-26913B8FDF60}">
      <dsp:nvSpPr>
        <dsp:cNvPr id="0" name=""/>
        <dsp:cNvSpPr/>
      </dsp:nvSpPr>
      <dsp:spPr>
        <a:xfrm>
          <a:off x="0" y="3340411"/>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909D08-09B5-4164-8930-09C558D5935C}">
      <dsp:nvSpPr>
        <dsp:cNvPr id="0" name=""/>
        <dsp:cNvSpPr/>
      </dsp:nvSpPr>
      <dsp:spPr>
        <a:xfrm>
          <a:off x="134716" y="3440614"/>
          <a:ext cx="244939" cy="24493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C613F5-3503-425C-8211-D4C12D8B8607}">
      <dsp:nvSpPr>
        <dsp:cNvPr id="0" name=""/>
        <dsp:cNvSpPr/>
      </dsp:nvSpPr>
      <dsp:spPr>
        <a:xfrm>
          <a:off x="514373" y="3340411"/>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SSDs are more </a:t>
          </a:r>
          <a:r>
            <a:rPr lang="en-GB" sz="1600" b="1" i="1" kern="1200" dirty="0"/>
            <a:t>robust than HDDs </a:t>
          </a:r>
          <a:r>
            <a:rPr lang="en-GB" sz="1600" kern="1200" dirty="0"/>
            <a:t>and can survive being dropped or moved.</a:t>
          </a:r>
          <a:endParaRPr lang="en-US" sz="1600" kern="1200" dirty="0"/>
        </a:p>
      </dsp:txBody>
      <dsp:txXfrm>
        <a:off x="514373" y="3340411"/>
        <a:ext cx="9544026" cy="4453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C76CB5-7AE6-41AB-B8C9-B8596431E2EE}">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3635416-88E1-4E91-B5DC-C1FEFA4B91EB}">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8F4C40-0324-48C4-A79D-4D201B7AE782}">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A Digital Environment is where users can user and consume a range of digital services.</a:t>
          </a:r>
          <a:endParaRPr lang="en-US" sz="1900" kern="1200" dirty="0"/>
        </a:p>
      </dsp:txBody>
      <dsp:txXfrm>
        <a:off x="727681" y="2957"/>
        <a:ext cx="9330718" cy="630027"/>
      </dsp:txXfrm>
    </dsp:sp>
    <dsp:sp modelId="{ADB3C687-9DD5-44A0-A198-EF0316F7FF87}">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08F2F1-B48F-48CA-9EF9-39548F781A10}">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308E2C9-97D2-47AA-9DF6-7105A60E027B}">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The Digital Environment is a mixture of </a:t>
          </a:r>
          <a:r>
            <a:rPr lang="en-GB" sz="1900" b="1" i="1" kern="1200" dirty="0"/>
            <a:t>hardware and software platforms.</a:t>
          </a:r>
          <a:endParaRPr lang="en-US" sz="1900" b="1" i="1" kern="1200" dirty="0"/>
        </a:p>
      </dsp:txBody>
      <dsp:txXfrm>
        <a:off x="727681" y="790492"/>
        <a:ext cx="9330718" cy="630027"/>
      </dsp:txXfrm>
    </dsp:sp>
    <dsp:sp modelId="{2B3F49C3-0522-4D0A-9501-0F8757DAD668}">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4D19E85-5884-4DB1-976A-D3F5C511D74C}">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29A4DB9-8C85-499C-9EC8-FD677D6ECF2C}">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Each of these platforms need to </a:t>
          </a:r>
          <a:r>
            <a:rPr lang="en-GB" sz="1900" b="1" i="1" kern="1200" dirty="0"/>
            <a:t>communicate</a:t>
          </a:r>
          <a:r>
            <a:rPr lang="en-GB" sz="1900" kern="1200" dirty="0"/>
            <a:t> with each other.</a:t>
          </a:r>
          <a:endParaRPr lang="en-US" sz="1900" kern="1200" dirty="0"/>
        </a:p>
      </dsp:txBody>
      <dsp:txXfrm>
        <a:off x="727681" y="1578026"/>
        <a:ext cx="9330718" cy="630027"/>
      </dsp:txXfrm>
    </dsp:sp>
    <dsp:sp modelId="{6B391724-51F4-4E92-8470-E062DFD2E7C1}">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30FCBF-9145-4C8D-AD42-61AB18EA3D57}">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D92D274-AE8A-41C4-8F44-7E93946EF7C4}">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Digital Environments can be used at </a:t>
          </a:r>
          <a:r>
            <a:rPr lang="en-GB" sz="1900" b="1" i="1" kern="1200" dirty="0"/>
            <a:t>home</a:t>
          </a:r>
          <a:r>
            <a:rPr lang="en-GB" sz="1900" kern="1200" dirty="0"/>
            <a:t> or in </a:t>
          </a:r>
          <a:r>
            <a:rPr lang="en-GB" sz="1900" b="1" i="1" kern="1200" dirty="0"/>
            <a:t>business</a:t>
          </a:r>
          <a:r>
            <a:rPr lang="en-GB" sz="1900" kern="1200" dirty="0"/>
            <a:t>.</a:t>
          </a:r>
          <a:endParaRPr lang="en-US" sz="1900" kern="1200" dirty="0"/>
        </a:p>
      </dsp:txBody>
      <dsp:txXfrm>
        <a:off x="727681" y="2365560"/>
        <a:ext cx="9330718" cy="630027"/>
      </dsp:txXfrm>
    </dsp:sp>
    <dsp:sp modelId="{C72114E2-3E8E-4C96-8BE2-DA08CF50119F}">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E76750-6371-4FE8-AEB5-F18CA715FEA6}">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382E64A-7E80-4DDF-B45F-C148AA1E4D1F}">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This unit will look at a range of hardware and software environments and how they interact. </a:t>
          </a:r>
          <a:endParaRPr lang="en-US" sz="1900" kern="1200"/>
        </a:p>
      </dsp:txBody>
      <dsp:txXfrm>
        <a:off x="727681" y="3153094"/>
        <a:ext cx="9330718" cy="63002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HDD</a:t>
          </a:r>
        </a:p>
      </dsp:txBody>
      <dsp:txXfrm>
        <a:off x="0" y="0"/>
        <a:ext cx="3772385" cy="1202571"/>
      </dsp:txXfrm>
    </dsp:sp>
    <dsp:sp modelId="{7D66CAA9-6A8B-4E35-9005-261AC3CC36CC}">
      <dsp:nvSpPr>
        <dsp:cNvPr id="0" name=""/>
        <dsp:cNvSpPr/>
      </dsp:nvSpPr>
      <dsp:spPr>
        <a:xfrm>
          <a:off x="326958" y="908390"/>
          <a:ext cx="3017908" cy="37883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Cheaper than SSD</a:t>
          </a:r>
        </a:p>
      </dsp:txBody>
      <dsp:txXfrm>
        <a:off x="338054" y="919486"/>
        <a:ext cx="2995716" cy="356643"/>
      </dsp:txXfrm>
    </dsp:sp>
    <dsp:sp modelId="{BE4B31C6-4C9C-4343-82EA-227F68C39B22}">
      <dsp:nvSpPr>
        <dsp:cNvPr id="0" name=""/>
        <dsp:cNvSpPr/>
      </dsp:nvSpPr>
      <dsp:spPr>
        <a:xfrm>
          <a:off x="322552" y="1378328"/>
          <a:ext cx="3017908" cy="35853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Greater storage capacity</a:t>
          </a:r>
        </a:p>
      </dsp:txBody>
      <dsp:txXfrm>
        <a:off x="333053" y="1388829"/>
        <a:ext cx="2996906" cy="337528"/>
      </dsp:txXfrm>
    </dsp:sp>
    <dsp:sp modelId="{B959F724-A767-418E-80CD-676F51EF44CA}">
      <dsp:nvSpPr>
        <dsp:cNvPr id="0" name=""/>
        <dsp:cNvSpPr/>
      </dsp:nvSpPr>
      <dsp:spPr>
        <a:xfrm>
          <a:off x="332752" y="1829644"/>
          <a:ext cx="3017908" cy="41683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Slower to Read / Write</a:t>
          </a:r>
        </a:p>
      </dsp:txBody>
      <dsp:txXfrm>
        <a:off x="344961" y="1841853"/>
        <a:ext cx="2993490" cy="392415"/>
      </dsp:txXfrm>
    </dsp:sp>
    <dsp:sp modelId="{D598A505-DC42-4DB9-98C4-07C664EECE7A}">
      <dsp:nvSpPr>
        <dsp:cNvPr id="0" name=""/>
        <dsp:cNvSpPr/>
      </dsp:nvSpPr>
      <dsp:spPr>
        <a:xfrm>
          <a:off x="337913" y="2382848"/>
          <a:ext cx="3017908" cy="35318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Consumes lots of power</a:t>
          </a:r>
        </a:p>
      </dsp:txBody>
      <dsp:txXfrm>
        <a:off x="348257" y="2393192"/>
        <a:ext cx="2997220" cy="332498"/>
      </dsp:txXfrm>
    </dsp:sp>
    <dsp:sp modelId="{AC42E7B7-F978-4AA2-AB6C-AA48DC55B412}">
      <dsp:nvSpPr>
        <dsp:cNvPr id="0" name=""/>
        <dsp:cNvSpPr/>
      </dsp:nvSpPr>
      <dsp:spPr>
        <a:xfrm>
          <a:off x="356775" y="2842475"/>
          <a:ext cx="3017908" cy="36375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be damaged</a:t>
          </a:r>
        </a:p>
      </dsp:txBody>
      <dsp:txXfrm>
        <a:off x="367429" y="2853129"/>
        <a:ext cx="2996600" cy="342444"/>
      </dsp:txXfrm>
    </dsp:sp>
    <dsp:sp modelId="{8D3B6081-F5EE-45D6-AC23-3F21957263D3}">
      <dsp:nvSpPr>
        <dsp:cNvPr id="0" name=""/>
        <dsp:cNvSpPr/>
      </dsp:nvSpPr>
      <dsp:spPr>
        <a:xfrm>
          <a:off x="381160" y="3270931"/>
          <a:ext cx="3017908" cy="53670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Infinite number of R / W operations</a:t>
          </a:r>
        </a:p>
      </dsp:txBody>
      <dsp:txXfrm>
        <a:off x="396879" y="3286650"/>
        <a:ext cx="2986470" cy="505262"/>
      </dsp:txXfrm>
    </dsp:sp>
    <dsp:sp modelId="{49E45442-27D3-4164-9725-B1721BBF2409}">
      <dsp:nvSpPr>
        <dsp:cNvPr id="0" name=""/>
        <dsp:cNvSpPr/>
      </dsp:nvSpPr>
      <dsp:spPr>
        <a:xfrm>
          <a:off x="4041543" y="0"/>
          <a:ext cx="3772385" cy="4008573"/>
        </a:xfrm>
        <a:prstGeom prst="roundRect">
          <a:avLst>
            <a:gd name="adj" fmla="val 10000"/>
          </a:avLst>
        </a:prstGeom>
        <a:solidFill>
          <a:schemeClr val="bg2">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SSD</a:t>
          </a:r>
        </a:p>
      </dsp:txBody>
      <dsp:txXfrm>
        <a:off x="4041543" y="0"/>
        <a:ext cx="3772385" cy="1202571"/>
      </dsp:txXfrm>
    </dsp:sp>
    <dsp:sp modelId="{EE088B3A-9E12-4F0B-814D-062B9E984979}">
      <dsp:nvSpPr>
        <dsp:cNvPr id="0" name=""/>
        <dsp:cNvSpPr/>
      </dsp:nvSpPr>
      <dsp:spPr>
        <a:xfrm>
          <a:off x="4282274" y="964888"/>
          <a:ext cx="3214464" cy="49498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More expensive than HDD</a:t>
          </a:r>
        </a:p>
      </dsp:txBody>
      <dsp:txXfrm>
        <a:off x="4296772" y="979386"/>
        <a:ext cx="3185468" cy="465988"/>
      </dsp:txXfrm>
    </dsp:sp>
    <dsp:sp modelId="{FD2DDD89-AAC2-42E4-BAF7-BBC6CADE2408}">
      <dsp:nvSpPr>
        <dsp:cNvPr id="0" name=""/>
        <dsp:cNvSpPr/>
      </dsp:nvSpPr>
      <dsp:spPr>
        <a:xfrm>
          <a:off x="4274367" y="1525959"/>
          <a:ext cx="3231606" cy="38557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Smaller storage capacity</a:t>
          </a:r>
        </a:p>
      </dsp:txBody>
      <dsp:txXfrm>
        <a:off x="4285660" y="1537252"/>
        <a:ext cx="3209020" cy="362990"/>
      </dsp:txXfrm>
    </dsp:sp>
    <dsp:sp modelId="{83661958-8A7A-4455-84CA-22C8C26836F5}">
      <dsp:nvSpPr>
        <dsp:cNvPr id="0" name=""/>
        <dsp:cNvSpPr/>
      </dsp:nvSpPr>
      <dsp:spPr>
        <a:xfrm>
          <a:off x="4246693" y="2002232"/>
          <a:ext cx="3261544" cy="43827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Congenial" panose="02000503040000020004" pitchFamily="2" charset="0"/>
            </a:rPr>
            <a:t>Very fast Read / Write operations</a:t>
          </a:r>
        </a:p>
      </dsp:txBody>
      <dsp:txXfrm>
        <a:off x="4259530" y="2015069"/>
        <a:ext cx="3235870" cy="412603"/>
      </dsp:txXfrm>
    </dsp:sp>
    <dsp:sp modelId="{471FF9BB-D6DE-4324-B470-72349C1813EA}">
      <dsp:nvSpPr>
        <dsp:cNvPr id="0" name=""/>
        <dsp:cNvSpPr/>
      </dsp:nvSpPr>
      <dsp:spPr>
        <a:xfrm>
          <a:off x="4060594" y="2542659"/>
          <a:ext cx="3714803" cy="49527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Congenial" panose="02000503040000020004" pitchFamily="2" charset="0"/>
            </a:rPr>
            <a:t>Are robust and use very little power</a:t>
          </a:r>
        </a:p>
      </dsp:txBody>
      <dsp:txXfrm>
        <a:off x="4075100" y="2557165"/>
        <a:ext cx="3685791" cy="466266"/>
      </dsp:txXfrm>
    </dsp:sp>
    <dsp:sp modelId="{F847B629-33E4-4C61-9040-8483CBAABAE1}">
      <dsp:nvSpPr>
        <dsp:cNvPr id="0" name=""/>
        <dsp:cNvSpPr/>
      </dsp:nvSpPr>
      <dsp:spPr>
        <a:xfrm>
          <a:off x="4145940" y="3188315"/>
          <a:ext cx="3622093" cy="58689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Will stop working after a certain number of R / W operations</a:t>
          </a:r>
        </a:p>
      </dsp:txBody>
      <dsp:txXfrm>
        <a:off x="4163129" y="3205504"/>
        <a:ext cx="3587715" cy="55251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10705-0A78-4444-9497-504A927ACC57}">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95D863-63E4-416C-BD00-E9CDA615F04D}">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C63C6FD-3757-4FD6-8652-A07046DCA751}">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100000"/>
            </a:lnSpc>
            <a:spcBef>
              <a:spcPct val="0"/>
            </a:spcBef>
            <a:spcAft>
              <a:spcPct val="35000"/>
            </a:spcAft>
            <a:buNone/>
          </a:pPr>
          <a:r>
            <a:rPr lang="en-GB" sz="1900" kern="1200" dirty="0"/>
            <a:t>Try to find three examples of SSD and HDD drives from different manufacturers.</a:t>
          </a:r>
          <a:endParaRPr lang="en-US" sz="1900" kern="1200" dirty="0"/>
        </a:p>
      </dsp:txBody>
      <dsp:txXfrm>
        <a:off x="727681" y="2957"/>
        <a:ext cx="9330718" cy="630027"/>
      </dsp:txXfrm>
    </dsp:sp>
    <dsp:sp modelId="{A39B1A46-7F06-423A-A288-0AF28381EF46}">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FD7BD0-4172-4B9F-9C8A-424CB68CE258}">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5E3185-CDF9-43CE-B3C6-7366A1D6985A}">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100000"/>
            </a:lnSpc>
            <a:spcBef>
              <a:spcPct val="0"/>
            </a:spcBef>
            <a:spcAft>
              <a:spcPct val="35000"/>
            </a:spcAft>
            <a:buNone/>
          </a:pPr>
          <a:r>
            <a:rPr lang="en-GB" sz="1900" kern="1200" dirty="0"/>
            <a:t>For each disk drive find out:</a:t>
          </a:r>
          <a:endParaRPr lang="en-US" sz="1900" kern="1200" dirty="0"/>
        </a:p>
      </dsp:txBody>
      <dsp:txXfrm>
        <a:off x="727681" y="790492"/>
        <a:ext cx="9330718" cy="630027"/>
      </dsp:txXfrm>
    </dsp:sp>
    <dsp:sp modelId="{1CDCAF53-5722-4E5A-95DE-5F173C3273CA}">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A955F6-2CAE-4750-940F-B3E24303C151}">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7BC250-5E5F-4C47-AC72-E107F40E9673}">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100000"/>
            </a:lnSpc>
            <a:spcBef>
              <a:spcPct val="0"/>
            </a:spcBef>
            <a:spcAft>
              <a:spcPct val="35000"/>
            </a:spcAft>
            <a:buNone/>
          </a:pPr>
          <a:r>
            <a:rPr lang="en-GB" sz="1900" b="1" i="1" kern="1200" dirty="0"/>
            <a:t>The size of the drive</a:t>
          </a:r>
          <a:r>
            <a:rPr lang="en-GB" sz="1900" kern="1200" dirty="0"/>
            <a:t>.</a:t>
          </a:r>
          <a:endParaRPr lang="en-US" sz="1900" kern="1200" dirty="0"/>
        </a:p>
      </dsp:txBody>
      <dsp:txXfrm>
        <a:off x="727681" y="1578026"/>
        <a:ext cx="9330718" cy="630027"/>
      </dsp:txXfrm>
    </dsp:sp>
    <dsp:sp modelId="{72A3306C-850B-4595-AC65-089C472D30B5}">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3A4258-DFD3-4484-9CFB-D699ECA9EB90}">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BCB6B0-BFA4-4A78-BBC4-F6127E43EF4A}">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100000"/>
            </a:lnSpc>
            <a:spcBef>
              <a:spcPct val="0"/>
            </a:spcBef>
            <a:spcAft>
              <a:spcPct val="35000"/>
            </a:spcAft>
            <a:buNone/>
          </a:pPr>
          <a:r>
            <a:rPr lang="en-GB" sz="1900" b="1" i="1" kern="1200" dirty="0"/>
            <a:t>The cost of the drive</a:t>
          </a:r>
          <a:r>
            <a:rPr lang="en-GB" sz="1900" kern="1200" dirty="0"/>
            <a:t>.</a:t>
          </a:r>
          <a:endParaRPr lang="en-US" sz="1900" kern="1200" dirty="0"/>
        </a:p>
      </dsp:txBody>
      <dsp:txXfrm>
        <a:off x="727681" y="2365560"/>
        <a:ext cx="9330718" cy="630027"/>
      </dsp:txXfrm>
    </dsp:sp>
    <dsp:sp modelId="{957F72AD-77F0-49E3-93BF-152F50F24722}">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D4FCE0-B796-47DE-808A-06194A894792}">
      <dsp:nvSpPr>
        <dsp:cNvPr id="0" name=""/>
        <dsp:cNvSpPr/>
      </dsp:nvSpPr>
      <dsp:spPr>
        <a:xfrm>
          <a:off x="190583" y="3294850"/>
          <a:ext cx="346515" cy="346515"/>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13132C-5A9D-4181-8963-415E5E9E62CC}">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100000"/>
            </a:lnSpc>
            <a:spcBef>
              <a:spcPct val="0"/>
            </a:spcBef>
            <a:spcAft>
              <a:spcPct val="35000"/>
            </a:spcAft>
            <a:buNone/>
          </a:pPr>
          <a:r>
            <a:rPr lang="en-US" sz="1900" kern="1200" dirty="0"/>
            <a:t>Can you identify any patterns from your research?</a:t>
          </a:r>
        </a:p>
      </dsp:txBody>
      <dsp:txXfrm>
        <a:off x="727681" y="3153094"/>
        <a:ext cx="9330718" cy="63002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21C93A-44CC-4152-965F-B99C7FE55181}">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6FD745-7086-46C2-9D14-221595DF8CB9}">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937467B-B766-446A-9E16-46CAB6F9BA4E}">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All programs consist of </a:t>
          </a:r>
          <a:r>
            <a:rPr lang="en-GB" sz="2200" b="1" i="1" kern="1200" dirty="0"/>
            <a:t>PROGRAM INSTRUCTIONS </a:t>
          </a:r>
          <a:r>
            <a:rPr lang="en-GB" sz="2200" kern="1200" dirty="0"/>
            <a:t>and </a:t>
          </a:r>
          <a:r>
            <a:rPr lang="en-GB" sz="2200" b="1" i="1" kern="1200" dirty="0"/>
            <a:t>PROGRAM DATA</a:t>
          </a:r>
          <a:r>
            <a:rPr lang="en-GB" sz="2200" kern="1200" dirty="0"/>
            <a:t>.</a:t>
          </a:r>
          <a:endParaRPr lang="en-US" sz="2200" kern="1200" dirty="0"/>
        </a:p>
      </dsp:txBody>
      <dsp:txXfrm>
        <a:off x="919851" y="1571"/>
        <a:ext cx="9138548" cy="796407"/>
      </dsp:txXfrm>
    </dsp:sp>
    <dsp:sp modelId="{1F0616E6-A1B6-42DA-B135-44BF919B32F4}">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1ABA13-AB7B-4119-BCC5-1B4BAA3E99D8}">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C8A4CAF-0DBD-4ED2-9689-F433F149B4AD}">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A Processor will load the instructions from main memory and will execute them.</a:t>
          </a:r>
          <a:endParaRPr lang="en-US" sz="2200" kern="1200"/>
        </a:p>
      </dsp:txBody>
      <dsp:txXfrm>
        <a:off x="919851" y="997081"/>
        <a:ext cx="9138548" cy="796407"/>
      </dsp:txXfrm>
    </dsp:sp>
    <dsp:sp modelId="{580AA545-6AFE-4EF0-9527-B16511A8C331}">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F40C68-FE1C-4730-BF76-7CB65C1A209D}">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2CE2A0D-FFB7-4185-972D-68B328D0D110}">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The faster the processor speed, the more instructions can be executed every second.</a:t>
          </a:r>
          <a:endParaRPr lang="en-US" sz="2200" kern="1200"/>
        </a:p>
      </dsp:txBody>
      <dsp:txXfrm>
        <a:off x="919851" y="1992590"/>
        <a:ext cx="9138548" cy="796407"/>
      </dsp:txXfrm>
    </dsp:sp>
    <dsp:sp modelId="{C74FDAC5-8639-4529-98CF-03C22085B073}">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C42AF0-516D-4C8F-B16A-5BDB87713A56}">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24A09B-E21B-43C8-81BD-527E201F7EA4}">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This will increase the </a:t>
          </a:r>
          <a:r>
            <a:rPr lang="en-GB" sz="2200" b="1" i="1" kern="1200" dirty="0"/>
            <a:t>performance</a:t>
          </a:r>
          <a:r>
            <a:rPr lang="en-GB" sz="2200" kern="1200" dirty="0"/>
            <a:t> of the PC.</a:t>
          </a:r>
          <a:endParaRPr lang="en-US" sz="2200" kern="1200" dirty="0"/>
        </a:p>
      </dsp:txBody>
      <dsp:txXfrm>
        <a:off x="919851" y="2988100"/>
        <a:ext cx="9138548" cy="796407"/>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0A5CD9-D3D5-4188-8AC1-6C8A960010B8}">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B9EBA4-10D6-46F7-A89F-D16FD627209B}">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75E91D-866B-4673-9057-6A466F660E63}">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A single CPU Processor chip can contain </a:t>
          </a:r>
          <a:r>
            <a:rPr lang="en-GB" sz="2200" b="1" i="1" kern="1200" dirty="0"/>
            <a:t>multiple Cores</a:t>
          </a:r>
          <a:r>
            <a:rPr lang="en-GB" sz="2200" kern="1200" dirty="0"/>
            <a:t>.</a:t>
          </a:r>
          <a:endParaRPr lang="en-US" sz="2200" kern="1200" dirty="0"/>
        </a:p>
      </dsp:txBody>
      <dsp:txXfrm>
        <a:off x="919851" y="1571"/>
        <a:ext cx="9138548" cy="796407"/>
      </dsp:txXfrm>
    </dsp:sp>
    <dsp:sp modelId="{D684D43F-D426-40AC-9A3D-8AF8FDC6AD46}">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C9871C-F463-4C19-8713-C0104D4370DF}">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71C7BC6-A8EF-44F3-B2E9-DFE3C2066D3F}">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A Core can be thought of as a processor inside the CPU</a:t>
          </a:r>
          <a:endParaRPr lang="en-US" sz="2200" kern="1200" dirty="0"/>
        </a:p>
      </dsp:txBody>
      <dsp:txXfrm>
        <a:off x="919851" y="997081"/>
        <a:ext cx="9138548" cy="796407"/>
      </dsp:txXfrm>
    </dsp:sp>
    <dsp:sp modelId="{C76CBA15-0B1E-4FB8-8C94-1E4F69DFCC6C}">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A18F027-8E3A-4FA8-AA48-7E438BCA8B3E}">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F3CFEA9-FA52-48A7-999B-6D66803B11C5}">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Core will decode and execute program instructions.</a:t>
          </a:r>
          <a:endParaRPr lang="en-US" sz="2200" kern="1200" dirty="0"/>
        </a:p>
      </dsp:txBody>
      <dsp:txXfrm>
        <a:off x="919851" y="1992590"/>
        <a:ext cx="9138548" cy="796407"/>
      </dsp:txXfrm>
    </dsp:sp>
    <dsp:sp modelId="{1CD92435-CAD2-4446-AEB8-085B83DA725A}">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2310FD-F2E2-46D0-8CC0-2AB6A28A1BA5}">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BBDE3E1-0E85-420A-805F-0D48DBCD886C}">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CPU will contain small amounts of memory that can be shared between the cores. This is called </a:t>
          </a:r>
          <a:r>
            <a:rPr lang="en-GB" sz="2200" b="1" i="1" kern="1200" dirty="0"/>
            <a:t>Cache Memory</a:t>
          </a:r>
          <a:r>
            <a:rPr lang="en-GB" sz="2200" kern="1200" dirty="0"/>
            <a:t>.</a:t>
          </a:r>
          <a:endParaRPr lang="en-US" sz="2200" kern="1200" dirty="0"/>
        </a:p>
      </dsp:txBody>
      <dsp:txXfrm>
        <a:off x="919851" y="2988100"/>
        <a:ext cx="9138548" cy="796407"/>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00EC1-5194-4E6C-B62D-1150B519ECA2}">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DB077A-D1A3-4C84-A30D-7E5E2546170A}">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58082FE-A22E-4D06-85F0-D03335F679F3}">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Most CPUs today have four or six cores.</a:t>
          </a:r>
          <a:endParaRPr lang="en-US" sz="1900" kern="1200"/>
        </a:p>
      </dsp:txBody>
      <dsp:txXfrm>
        <a:off x="727681" y="2957"/>
        <a:ext cx="9330718" cy="630027"/>
      </dsp:txXfrm>
    </dsp:sp>
    <dsp:sp modelId="{96DB6243-E697-423D-9F3E-F1863B8C6CA7}">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6273D4-F3C7-409C-9308-3126EB69A504}">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F4C46C8-6DAC-470D-99C9-6B7A351650D7}">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The more cores you have, the more programs can be run </a:t>
          </a:r>
          <a:r>
            <a:rPr lang="en-GB" sz="1900" b="1" i="1" kern="1200" dirty="0"/>
            <a:t>at the same time</a:t>
          </a:r>
          <a:r>
            <a:rPr lang="en-GB" sz="1900" kern="1200" dirty="0"/>
            <a:t>.</a:t>
          </a:r>
          <a:endParaRPr lang="en-US" sz="1900" kern="1200" dirty="0"/>
        </a:p>
      </dsp:txBody>
      <dsp:txXfrm>
        <a:off x="727681" y="790492"/>
        <a:ext cx="9330718" cy="630027"/>
      </dsp:txXfrm>
    </dsp:sp>
    <dsp:sp modelId="{17B0082F-27E5-4E3A-A288-923DEE139B3A}">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B7D2897-A69A-4D4B-935C-93C006E4B2B3}">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62D7C9-E55C-4320-9132-5D1C47871C40}">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A single core CPU would only be able to effectively work on one program at once.</a:t>
          </a:r>
          <a:endParaRPr lang="en-US" sz="1900" kern="1200" dirty="0"/>
        </a:p>
      </dsp:txBody>
      <dsp:txXfrm>
        <a:off x="727681" y="1578026"/>
        <a:ext cx="9330718" cy="630027"/>
      </dsp:txXfrm>
    </dsp:sp>
    <dsp:sp modelId="{4041C95F-0A1A-4092-8CA4-91E9E1FA64FE}">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083989-A033-4F15-8F28-DC9611085190}">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3A44BC7-2282-4EC6-863E-E4A9847236BD}">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If the PC needed two or more programs running at the same time, the PC would struggle.</a:t>
          </a:r>
          <a:endParaRPr lang="en-US" sz="1900" kern="1200"/>
        </a:p>
      </dsp:txBody>
      <dsp:txXfrm>
        <a:off x="727681" y="2365560"/>
        <a:ext cx="9330718" cy="630027"/>
      </dsp:txXfrm>
    </dsp:sp>
    <dsp:sp modelId="{B2118039-98D3-43FD-8D20-E164B81400D2}">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94C208-F7FB-4615-9F4D-7E42F45F7EC5}">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81845A0-DF1F-4ED6-B09B-ED08F1A5C41B}">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Remember – the </a:t>
          </a:r>
          <a:r>
            <a:rPr lang="en-GB" sz="1900" b="1" i="1" kern="1200" dirty="0"/>
            <a:t>Operating System Software is always running</a:t>
          </a:r>
          <a:r>
            <a:rPr lang="en-GB" sz="1900" kern="1200" dirty="0"/>
            <a:t>!</a:t>
          </a:r>
          <a:endParaRPr lang="en-US" sz="1900" kern="1200" dirty="0"/>
        </a:p>
      </dsp:txBody>
      <dsp:txXfrm>
        <a:off x="727681" y="3153094"/>
        <a:ext cx="9330718" cy="630027"/>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0" y="0"/>
        <a:ext cx="3772385" cy="1202571"/>
      </dsp:txXfrm>
    </dsp:sp>
    <dsp:sp modelId="{7D66CAA9-6A8B-4E35-9005-261AC3CC36CC}">
      <dsp:nvSpPr>
        <dsp:cNvPr id="0" name=""/>
        <dsp:cNvSpPr/>
      </dsp:nvSpPr>
      <dsp:spPr>
        <a:xfrm>
          <a:off x="320862" y="1018477"/>
          <a:ext cx="3017908" cy="97128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More program instructions can be executed every second</a:t>
          </a:r>
        </a:p>
      </dsp:txBody>
      <dsp:txXfrm>
        <a:off x="349310" y="1046925"/>
        <a:ext cx="2961012" cy="914386"/>
      </dsp:txXfrm>
    </dsp:sp>
    <dsp:sp modelId="{BE4B31C6-4C9C-4343-82EA-227F68C39B22}">
      <dsp:nvSpPr>
        <dsp:cNvPr id="0" name=""/>
        <dsp:cNvSpPr/>
      </dsp:nvSpPr>
      <dsp:spPr>
        <a:xfrm>
          <a:off x="268682" y="2137394"/>
          <a:ext cx="3017908" cy="79200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Multiple cores mean a processor can work on two programs at once</a:t>
          </a:r>
        </a:p>
      </dsp:txBody>
      <dsp:txXfrm>
        <a:off x="291879" y="2160591"/>
        <a:ext cx="2971514" cy="745606"/>
      </dsp:txXfrm>
    </dsp:sp>
    <dsp:sp modelId="{B959F724-A767-418E-80CD-676F51EF44CA}">
      <dsp:nvSpPr>
        <dsp:cNvPr id="0" name=""/>
        <dsp:cNvSpPr/>
      </dsp:nvSpPr>
      <dsp:spPr>
        <a:xfrm>
          <a:off x="268682" y="3087835"/>
          <a:ext cx="3017908" cy="76027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The computer won’t slow down as more programs are opened</a:t>
          </a:r>
        </a:p>
      </dsp:txBody>
      <dsp:txXfrm>
        <a:off x="290950" y="3110103"/>
        <a:ext cx="2973372" cy="715738"/>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282274" y="879890"/>
          <a:ext cx="3214464" cy="67298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Faster processors are expensive</a:t>
          </a:r>
        </a:p>
      </dsp:txBody>
      <dsp:txXfrm>
        <a:off x="4301985" y="899601"/>
        <a:ext cx="3175042" cy="633566"/>
      </dsp:txXfrm>
    </dsp:sp>
    <dsp:sp modelId="{FD2DDD89-AAC2-42E4-BAF7-BBC6CADE2408}">
      <dsp:nvSpPr>
        <dsp:cNvPr id="0" name=""/>
        <dsp:cNvSpPr/>
      </dsp:nvSpPr>
      <dsp:spPr>
        <a:xfrm>
          <a:off x="4298752" y="1810740"/>
          <a:ext cx="3231606" cy="52423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Faster processors generate heat</a:t>
          </a:r>
        </a:p>
      </dsp:txBody>
      <dsp:txXfrm>
        <a:off x="4314106" y="1826094"/>
        <a:ext cx="3200898" cy="493528"/>
      </dsp:txXfrm>
    </dsp:sp>
    <dsp:sp modelId="{83661958-8A7A-4455-84CA-22C8C26836F5}">
      <dsp:nvSpPr>
        <dsp:cNvPr id="0" name=""/>
        <dsp:cNvSpPr/>
      </dsp:nvSpPr>
      <dsp:spPr>
        <a:xfrm>
          <a:off x="4277174" y="2524036"/>
          <a:ext cx="3261544" cy="595889"/>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Faster processors need a lot of cooling</a:t>
          </a:r>
        </a:p>
      </dsp:txBody>
      <dsp:txXfrm>
        <a:off x="4294627" y="2541489"/>
        <a:ext cx="3226638" cy="560983"/>
      </dsp:txXfrm>
    </dsp:sp>
    <dsp:sp modelId="{F847B629-33E4-4C61-9040-8483CBAABAE1}">
      <dsp:nvSpPr>
        <dsp:cNvPr id="0" name=""/>
        <dsp:cNvSpPr/>
      </dsp:nvSpPr>
      <dsp:spPr>
        <a:xfrm>
          <a:off x="4436474" y="3264304"/>
          <a:ext cx="3017908" cy="60257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Faster processors use more power</a:t>
          </a:r>
        </a:p>
      </dsp:txBody>
      <dsp:txXfrm>
        <a:off x="4454123" y="3281953"/>
        <a:ext cx="2982610" cy="567274"/>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10CFD8-D24C-46CF-9BB2-5817AFF5657C}">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A5337A-DC0F-45D0-B74F-0CE5008A3948}">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F2D08D-193C-4841-98F5-FF99DEA28E9B}">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Some computers can have more than one </a:t>
          </a:r>
          <a:r>
            <a:rPr lang="en-GB" sz="1900" b="1" i="1" kern="1200" dirty="0"/>
            <a:t>physical CPU chips</a:t>
          </a:r>
          <a:r>
            <a:rPr lang="en-GB" sz="1900" kern="1200" dirty="0"/>
            <a:t>.</a:t>
          </a:r>
          <a:endParaRPr lang="en-US" sz="1900" kern="1200" dirty="0"/>
        </a:p>
      </dsp:txBody>
      <dsp:txXfrm>
        <a:off x="602771" y="1224"/>
        <a:ext cx="9455628" cy="521880"/>
      </dsp:txXfrm>
    </dsp:sp>
    <dsp:sp modelId="{FF2FC942-03CD-4CAA-8B6F-55448364800B}">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E033E4-4E8C-41FF-91FA-E0C2F2811C97}">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04EA35E-7909-48B6-8D2E-E052F62097DE}">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Each processor will </a:t>
          </a:r>
          <a:r>
            <a:rPr lang="en-GB" sz="1900" b="1" i="1" kern="1200" dirty="0"/>
            <a:t>generate a lot of heat</a:t>
          </a:r>
          <a:r>
            <a:rPr lang="en-GB" sz="1900" kern="1200" dirty="0"/>
            <a:t>.</a:t>
          </a:r>
          <a:endParaRPr lang="en-US" sz="1900" kern="1200" dirty="0"/>
        </a:p>
      </dsp:txBody>
      <dsp:txXfrm>
        <a:off x="602771" y="653574"/>
        <a:ext cx="9455628" cy="521880"/>
      </dsp:txXfrm>
    </dsp:sp>
    <dsp:sp modelId="{C1CFC49E-5D58-4EDC-9D68-8C7CD8EFC486}">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918259-08B9-4B85-9C21-3045F386ABE8}">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6F638BA-063D-483D-BBA4-15EB677A99D1}">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Multi CPU computers need a </a:t>
          </a:r>
          <a:r>
            <a:rPr lang="en-GB" sz="1900" b="1" i="1" kern="1200" dirty="0"/>
            <a:t>lot more cooling </a:t>
          </a:r>
          <a:r>
            <a:rPr lang="en-GB" sz="1900" kern="1200" dirty="0"/>
            <a:t>than single processor systems.</a:t>
          </a:r>
          <a:endParaRPr lang="en-US" sz="1900" kern="1200" dirty="0"/>
        </a:p>
      </dsp:txBody>
      <dsp:txXfrm>
        <a:off x="602771" y="1305924"/>
        <a:ext cx="9455628" cy="521880"/>
      </dsp:txXfrm>
    </dsp:sp>
    <dsp:sp modelId="{47B0CF61-A653-4731-95D2-875E62C2CE5B}">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3E229D-41E7-4837-8223-B11655B8F263}">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984F611-1CE8-4362-9A28-F88076B6807C}">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They also consume a </a:t>
          </a:r>
          <a:r>
            <a:rPr lang="en-GB" sz="1900" b="1" i="1" kern="1200" dirty="0"/>
            <a:t>lot more power</a:t>
          </a:r>
          <a:r>
            <a:rPr lang="en-GB" sz="1900" kern="1200" dirty="0"/>
            <a:t>.</a:t>
          </a:r>
          <a:endParaRPr lang="en-US" sz="1900" kern="1200" dirty="0"/>
        </a:p>
      </dsp:txBody>
      <dsp:txXfrm>
        <a:off x="602771" y="1958275"/>
        <a:ext cx="9455628" cy="521880"/>
      </dsp:txXfrm>
    </dsp:sp>
    <dsp:sp modelId="{7FC9B0F6-7320-4ECC-8272-9F077CBE9429}">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40B36A6-B316-405A-ADD2-277D5964DF00}">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5111CAE-F010-4801-B700-F329C2D78463}">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They are very </a:t>
          </a:r>
          <a:r>
            <a:rPr lang="en-GB" sz="1900" b="1" i="1" kern="1200" dirty="0"/>
            <a:t>powerful</a:t>
          </a:r>
          <a:r>
            <a:rPr lang="en-GB" sz="1900" kern="1200" dirty="0"/>
            <a:t> and can run highly complex programs.</a:t>
          </a:r>
          <a:endParaRPr lang="en-US" sz="1900" kern="1200" dirty="0"/>
        </a:p>
      </dsp:txBody>
      <dsp:txXfrm>
        <a:off x="602771" y="2610625"/>
        <a:ext cx="9455628" cy="521880"/>
      </dsp:txXfrm>
    </dsp:sp>
    <dsp:sp modelId="{0F059D65-A04D-48A0-AF4E-4495FA215120}">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EAE848-2D87-47D2-A8F0-9D282078F102}">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5A77913-7A77-43D7-8E8B-F5DCB87EF570}">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They are also </a:t>
          </a:r>
          <a:r>
            <a:rPr lang="en-GB" sz="1900" b="1" i="1" kern="1200" dirty="0"/>
            <a:t>very expensive</a:t>
          </a:r>
          <a:r>
            <a:rPr lang="en-GB" sz="1900" kern="1200" dirty="0"/>
            <a:t>.</a:t>
          </a:r>
          <a:endParaRPr lang="en-US" sz="1900" kern="1200" dirty="0"/>
        </a:p>
      </dsp:txBody>
      <dsp:txXfrm>
        <a:off x="602771" y="3262975"/>
        <a:ext cx="9455628" cy="521880"/>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10705-0A78-4444-9497-504A927ACC57}">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95D863-63E4-416C-BD00-E9CDA615F04D}">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C63C6FD-3757-4FD6-8652-A07046DCA751}">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Try to find three examples of CPU processors from different manufacturers.</a:t>
          </a:r>
          <a:endParaRPr lang="en-US" sz="1900" kern="1200" dirty="0"/>
        </a:p>
      </dsp:txBody>
      <dsp:txXfrm>
        <a:off x="602771" y="1224"/>
        <a:ext cx="9455628" cy="521880"/>
      </dsp:txXfrm>
    </dsp:sp>
    <dsp:sp modelId="{A39B1A46-7F06-423A-A288-0AF28381EF46}">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FD7BD0-4172-4B9F-9C8A-424CB68CE258}">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5E3185-CDF9-43CE-B3C6-7366A1D6985A}">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For disk drive find out:</a:t>
          </a:r>
          <a:endParaRPr lang="en-US" sz="1900" kern="1200" dirty="0"/>
        </a:p>
      </dsp:txBody>
      <dsp:txXfrm>
        <a:off x="602771" y="653574"/>
        <a:ext cx="9455628" cy="521880"/>
      </dsp:txXfrm>
    </dsp:sp>
    <dsp:sp modelId="{1CDCAF53-5722-4E5A-95DE-5F173C3273CA}">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A955F6-2CAE-4750-940F-B3E24303C151}">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7BC250-5E5F-4C47-AC72-E107F40E9673}">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b="1" i="1" kern="1200" dirty="0"/>
            <a:t>The number of CPU cores</a:t>
          </a:r>
          <a:r>
            <a:rPr lang="en-GB" sz="1900" kern="1200" dirty="0"/>
            <a:t>.</a:t>
          </a:r>
          <a:endParaRPr lang="en-US" sz="1900" kern="1200" dirty="0"/>
        </a:p>
      </dsp:txBody>
      <dsp:txXfrm>
        <a:off x="602771" y="1305924"/>
        <a:ext cx="9455628" cy="521880"/>
      </dsp:txXfrm>
    </dsp:sp>
    <dsp:sp modelId="{72A3306C-850B-4595-AC65-089C472D30B5}">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3A4258-DFD3-4484-9CFB-D699ECA9EB90}">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BCB6B0-BFA4-4A78-BBC4-F6127E43EF4A}">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b="1" i="1" kern="1200" dirty="0"/>
            <a:t>The clock speed of the CPU</a:t>
          </a:r>
          <a:r>
            <a:rPr lang="en-GB" sz="1900" kern="1200" dirty="0"/>
            <a:t>.</a:t>
          </a:r>
          <a:endParaRPr lang="en-US" sz="1900" kern="1200" dirty="0"/>
        </a:p>
      </dsp:txBody>
      <dsp:txXfrm>
        <a:off x="602771" y="1958275"/>
        <a:ext cx="9455628" cy="521880"/>
      </dsp:txXfrm>
    </dsp:sp>
    <dsp:sp modelId="{E424EB01-622A-4970-81AB-9032952EC874}">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B695FC-A5E2-421E-80C7-EBD42EDE4027}">
      <dsp:nvSpPr>
        <dsp:cNvPr id="0" name=""/>
        <dsp:cNvSpPr/>
      </dsp:nvSpPr>
      <dsp:spPr>
        <a:xfrm>
          <a:off x="157868" y="2728048"/>
          <a:ext cx="287034" cy="287034"/>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965C63-8456-4E75-9EAF-C07DFC40EC14}">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US" sz="1900" b="1" i="1" kern="1200" dirty="0"/>
            <a:t>The cost of the CPU</a:t>
          </a:r>
        </a:p>
      </dsp:txBody>
      <dsp:txXfrm>
        <a:off x="602771" y="2610625"/>
        <a:ext cx="9455628" cy="521880"/>
      </dsp:txXfrm>
    </dsp:sp>
    <dsp:sp modelId="{957F72AD-77F0-49E3-93BF-152F50F24722}">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D4FCE0-B796-47DE-808A-06194A894792}">
      <dsp:nvSpPr>
        <dsp:cNvPr id="0" name=""/>
        <dsp:cNvSpPr/>
      </dsp:nvSpPr>
      <dsp:spPr>
        <a:xfrm>
          <a:off x="157868" y="3380398"/>
          <a:ext cx="287034" cy="287034"/>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13132C-5A9D-4181-8963-415E5E9E62C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US" sz="1900" kern="1200" dirty="0"/>
            <a:t>Can you identify any patterns from your research?</a:t>
          </a:r>
        </a:p>
      </dsp:txBody>
      <dsp:txXfrm>
        <a:off x="602771" y="3262975"/>
        <a:ext cx="9455628" cy="52188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7576BF-570D-4609-9804-E6F454EAEF89}">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93D39E-8355-46D6-9F03-93931BE43032}">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881C13-9222-40BA-BA0F-C6AE112E2608}">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Program instructions and data are loaded from the hard drive into a temporary storage area.</a:t>
          </a:r>
          <a:endParaRPr lang="en-US" sz="2200" kern="1200" dirty="0"/>
        </a:p>
      </dsp:txBody>
      <dsp:txXfrm>
        <a:off x="919851" y="1571"/>
        <a:ext cx="9138548" cy="796407"/>
      </dsp:txXfrm>
    </dsp:sp>
    <dsp:sp modelId="{9FEFCA6E-1F3C-4DFE-819F-9E7D2658E1A3}">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48AED41-8543-4E3A-B73F-2CA74CE82504}">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606F914-4CA0-4B12-BEE7-C41248653637}">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This is called </a:t>
          </a:r>
          <a:r>
            <a:rPr lang="en-GB" sz="2200" b="1" i="1" kern="1200" dirty="0"/>
            <a:t>Random Access Memory </a:t>
          </a:r>
          <a:r>
            <a:rPr lang="en-GB" sz="2200" kern="1200" dirty="0"/>
            <a:t>(or RAM).</a:t>
          </a:r>
          <a:endParaRPr lang="en-US" sz="2200" kern="1200" dirty="0"/>
        </a:p>
      </dsp:txBody>
      <dsp:txXfrm>
        <a:off x="919851" y="997081"/>
        <a:ext cx="9138548" cy="796407"/>
      </dsp:txXfrm>
    </dsp:sp>
    <dsp:sp modelId="{0F83ABC5-7768-47ED-B1F7-A9AD2DA4D2F4}">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73D413-3587-455D-8163-7908FFB54B4F}">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4004B6F-F4F8-4980-8DCA-C76B16F41D77}">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It is also known as </a:t>
          </a:r>
          <a:r>
            <a:rPr lang="en-GB" sz="2200" b="1" i="1" kern="1200" dirty="0"/>
            <a:t>Main Memory</a:t>
          </a:r>
          <a:r>
            <a:rPr lang="en-GB" sz="2200" kern="1200" dirty="0"/>
            <a:t>.</a:t>
          </a:r>
          <a:endParaRPr lang="en-US" sz="2200" kern="1200" dirty="0"/>
        </a:p>
      </dsp:txBody>
      <dsp:txXfrm>
        <a:off x="919851" y="1992590"/>
        <a:ext cx="9138548" cy="796407"/>
      </dsp:txXfrm>
    </dsp:sp>
    <dsp:sp modelId="{360E4431-2795-4A64-93E9-D2E680CB617B}">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DD8226C-2E97-4DA7-9B73-8B9F247F3051}">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4ECB072-5510-48BE-BF03-446329C2DE74}">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We have looked at RAM in Content Area 2 when seeing how Lists and Arrays are stored.</a:t>
          </a:r>
          <a:endParaRPr lang="en-US" sz="2200" kern="1200" dirty="0"/>
        </a:p>
      </dsp:txBody>
      <dsp:txXfrm>
        <a:off x="919851" y="2988100"/>
        <a:ext cx="9138548" cy="796407"/>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34E246-FFC6-41C3-9227-DA9F2310A06C}">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D5A5EF4-1D2F-4C56-AA80-61CC74EA9957}">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2D21C68-21A1-4E45-A33A-1EA1DD1E97EF}">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RAM memory requires power to hold the transistor switches </a:t>
          </a:r>
          <a:r>
            <a:rPr lang="en-GB" sz="2200" b="1" i="1" kern="1200" dirty="0"/>
            <a:t>open</a:t>
          </a:r>
          <a:r>
            <a:rPr lang="en-GB" sz="2200" kern="1200" dirty="0"/>
            <a:t> or </a:t>
          </a:r>
          <a:r>
            <a:rPr lang="en-GB" sz="2200" b="1" i="1" kern="1200" dirty="0"/>
            <a:t>closed</a:t>
          </a:r>
          <a:r>
            <a:rPr lang="en-GB" sz="2200" kern="1200" dirty="0"/>
            <a:t>.</a:t>
          </a:r>
          <a:endParaRPr lang="en-US" sz="2200" kern="1200" dirty="0"/>
        </a:p>
      </dsp:txBody>
      <dsp:txXfrm>
        <a:off x="919851" y="1571"/>
        <a:ext cx="9138548" cy="796407"/>
      </dsp:txXfrm>
    </dsp:sp>
    <dsp:sp modelId="{23D0DA8A-D004-4799-BEE5-1734DC858F8D}">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D3AAF3-0BD2-4F03-BC7F-E0B64FB4FEDD}">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86CA3BB-F5AD-4DA7-9AEE-97044FF0A6FC}">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If the power is lost, </a:t>
          </a:r>
          <a:r>
            <a:rPr lang="en-GB" sz="2200" b="1" i="1" kern="1200" dirty="0"/>
            <a:t>all the switches will close </a:t>
          </a:r>
          <a:r>
            <a:rPr lang="en-GB" sz="2200" kern="1200" dirty="0"/>
            <a:t>and any data in RAM is lost.</a:t>
          </a:r>
          <a:endParaRPr lang="en-US" sz="2200" kern="1200" dirty="0"/>
        </a:p>
      </dsp:txBody>
      <dsp:txXfrm>
        <a:off x="919851" y="997081"/>
        <a:ext cx="9138548" cy="796407"/>
      </dsp:txXfrm>
    </dsp:sp>
    <dsp:sp modelId="{B9EFCE32-1A08-489B-8C70-BB11099BF475}">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8AB8C6-B186-4C5C-844C-B69EAFE1A14B}">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E49783A-ADE0-49E8-B284-D8B72B2295B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RAM memory is </a:t>
          </a:r>
          <a:r>
            <a:rPr lang="en-GB" sz="2200" b="1" i="1" kern="1200" dirty="0"/>
            <a:t>VOLATILE</a:t>
          </a:r>
          <a:r>
            <a:rPr lang="en-GB" sz="2200" kern="1200" dirty="0"/>
            <a:t>.</a:t>
          </a:r>
          <a:endParaRPr lang="en-US" sz="2200" kern="1200" dirty="0"/>
        </a:p>
      </dsp:txBody>
      <dsp:txXfrm>
        <a:off x="919851" y="1992590"/>
        <a:ext cx="9138548" cy="796407"/>
      </dsp:txXfrm>
    </dsp:sp>
    <dsp:sp modelId="{8B940A8A-4963-4B91-BC71-B749F819BB12}">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D1365B8-C897-4144-8FEE-0AD3E682F929}">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AE64BC3-2343-4D9F-BED0-67BE1B83AA20}">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If you lose power – </a:t>
          </a:r>
          <a:r>
            <a:rPr lang="en-GB" sz="2200" b="1" i="1" kern="1200" dirty="0"/>
            <a:t>any program or data in Main Memory will be lost.</a:t>
          </a:r>
          <a:endParaRPr lang="en-US" sz="2200" b="1" i="1" kern="1200" dirty="0"/>
        </a:p>
      </dsp:txBody>
      <dsp:txXfrm>
        <a:off x="919851" y="2988100"/>
        <a:ext cx="9138548" cy="7964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97C5F1-079F-409E-820D-BB9C2D7BD156}">
      <dsp:nvSpPr>
        <dsp:cNvPr id="0" name=""/>
        <dsp:cNvSpPr/>
      </dsp:nvSpPr>
      <dsp:spPr>
        <a:xfrm>
          <a:off x="0" y="462"/>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CD1FC0-7865-4FCC-B24F-BE33871F2BE7}">
      <dsp:nvSpPr>
        <dsp:cNvPr id="0" name=""/>
        <dsp:cNvSpPr/>
      </dsp:nvSpPr>
      <dsp:spPr>
        <a:xfrm>
          <a:off x="117436" y="87811"/>
          <a:ext cx="213521" cy="21352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9A005CA-E651-4203-98E3-AF0FC1DE6675}">
      <dsp:nvSpPr>
        <dsp:cNvPr id="0" name=""/>
        <dsp:cNvSpPr/>
      </dsp:nvSpPr>
      <dsp:spPr>
        <a:xfrm>
          <a:off x="448395" y="462"/>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kern="1200"/>
            <a:t>Personal computers are designed for home use.</a:t>
          </a:r>
          <a:endParaRPr lang="en-US" sz="1600" kern="1200"/>
        </a:p>
      </dsp:txBody>
      <dsp:txXfrm>
        <a:off x="448395" y="462"/>
        <a:ext cx="9610004" cy="388221"/>
      </dsp:txXfrm>
    </dsp:sp>
    <dsp:sp modelId="{469C6ED6-C82F-4C3E-B1EB-541FE963C7EC}">
      <dsp:nvSpPr>
        <dsp:cNvPr id="0" name=""/>
        <dsp:cNvSpPr/>
      </dsp:nvSpPr>
      <dsp:spPr>
        <a:xfrm>
          <a:off x="0" y="485738"/>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1D3952-1543-4164-836C-EED0AD7B1418}">
      <dsp:nvSpPr>
        <dsp:cNvPr id="0" name=""/>
        <dsp:cNvSpPr/>
      </dsp:nvSpPr>
      <dsp:spPr>
        <a:xfrm>
          <a:off x="117436" y="573088"/>
          <a:ext cx="213521" cy="21352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9EA0A16-7490-43EA-BE0E-019A79CD478B}">
      <dsp:nvSpPr>
        <dsp:cNvPr id="0" name=""/>
        <dsp:cNvSpPr/>
      </dsp:nvSpPr>
      <dsp:spPr>
        <a:xfrm>
          <a:off x="448395" y="485738"/>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kern="1200"/>
            <a:t>They can be Desktop PC computers or laptops.</a:t>
          </a:r>
          <a:endParaRPr lang="en-US" sz="1600" kern="1200"/>
        </a:p>
      </dsp:txBody>
      <dsp:txXfrm>
        <a:off x="448395" y="485738"/>
        <a:ext cx="9610004" cy="388221"/>
      </dsp:txXfrm>
    </dsp:sp>
    <dsp:sp modelId="{B46922C1-A09F-4CF9-A620-9B112B8200F0}">
      <dsp:nvSpPr>
        <dsp:cNvPr id="0" name=""/>
        <dsp:cNvSpPr/>
      </dsp:nvSpPr>
      <dsp:spPr>
        <a:xfrm>
          <a:off x="0" y="971014"/>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0FC8B1-2211-4468-B117-4A1E2BE22395}">
      <dsp:nvSpPr>
        <dsp:cNvPr id="0" name=""/>
        <dsp:cNvSpPr/>
      </dsp:nvSpPr>
      <dsp:spPr>
        <a:xfrm>
          <a:off x="117436" y="1058364"/>
          <a:ext cx="213521" cy="21352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11D116-55AF-4977-81A1-22C222A186AC}">
      <dsp:nvSpPr>
        <dsp:cNvPr id="0" name=""/>
        <dsp:cNvSpPr/>
      </dsp:nvSpPr>
      <dsp:spPr>
        <a:xfrm>
          <a:off x="448395" y="971014"/>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kern="1200"/>
            <a:t>They all contain the same basic components:</a:t>
          </a:r>
          <a:endParaRPr lang="en-US" sz="1600" kern="1200"/>
        </a:p>
      </dsp:txBody>
      <dsp:txXfrm>
        <a:off x="448395" y="971014"/>
        <a:ext cx="9610004" cy="388221"/>
      </dsp:txXfrm>
    </dsp:sp>
    <dsp:sp modelId="{928CA643-7565-42D3-9F1D-91AB75AEEF83}">
      <dsp:nvSpPr>
        <dsp:cNvPr id="0" name=""/>
        <dsp:cNvSpPr/>
      </dsp:nvSpPr>
      <dsp:spPr>
        <a:xfrm>
          <a:off x="0" y="1456291"/>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FB43F6-2FB7-413F-879B-CDB84D1B7A3C}">
      <dsp:nvSpPr>
        <dsp:cNvPr id="0" name=""/>
        <dsp:cNvSpPr/>
      </dsp:nvSpPr>
      <dsp:spPr>
        <a:xfrm>
          <a:off x="117436" y="1543641"/>
          <a:ext cx="213521" cy="21352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BABC866-8DF2-457A-A53E-AFB05FE9C5AD}">
      <dsp:nvSpPr>
        <dsp:cNvPr id="0" name=""/>
        <dsp:cNvSpPr/>
      </dsp:nvSpPr>
      <dsp:spPr>
        <a:xfrm>
          <a:off x="448395" y="1456291"/>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kern="1200" dirty="0"/>
            <a:t>A range of </a:t>
          </a:r>
          <a:r>
            <a:rPr lang="en-GB" sz="1600" b="1" i="1" kern="1200" dirty="0"/>
            <a:t>input</a:t>
          </a:r>
          <a:r>
            <a:rPr lang="en-GB" sz="1600" kern="1200" dirty="0"/>
            <a:t> and </a:t>
          </a:r>
          <a:r>
            <a:rPr lang="en-GB" sz="1600" b="1" i="1" kern="1200" dirty="0"/>
            <a:t>output</a:t>
          </a:r>
          <a:r>
            <a:rPr lang="en-GB" sz="1600" kern="1200" dirty="0"/>
            <a:t> devices.</a:t>
          </a:r>
          <a:endParaRPr lang="en-US" sz="1600" kern="1200" dirty="0"/>
        </a:p>
      </dsp:txBody>
      <dsp:txXfrm>
        <a:off x="448395" y="1456291"/>
        <a:ext cx="9610004" cy="388221"/>
      </dsp:txXfrm>
    </dsp:sp>
    <dsp:sp modelId="{0364EEBF-ACB7-46C0-AF34-94799C588277}">
      <dsp:nvSpPr>
        <dsp:cNvPr id="0" name=""/>
        <dsp:cNvSpPr/>
      </dsp:nvSpPr>
      <dsp:spPr>
        <a:xfrm>
          <a:off x="0" y="1941567"/>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88E4AA-404D-4C47-9CD0-FAF23C27839F}">
      <dsp:nvSpPr>
        <dsp:cNvPr id="0" name=""/>
        <dsp:cNvSpPr/>
      </dsp:nvSpPr>
      <dsp:spPr>
        <a:xfrm>
          <a:off x="117436" y="2028917"/>
          <a:ext cx="213521" cy="21352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BE26844-8FE5-4CF7-889C-0F1C920C217C}">
      <dsp:nvSpPr>
        <dsp:cNvPr id="0" name=""/>
        <dsp:cNvSpPr/>
      </dsp:nvSpPr>
      <dsp:spPr>
        <a:xfrm>
          <a:off x="448395" y="1941567"/>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kern="1200" dirty="0"/>
            <a:t>One or more </a:t>
          </a:r>
          <a:r>
            <a:rPr lang="en-GB" sz="1600" b="1" i="1" kern="1200" dirty="0"/>
            <a:t>Hard Disk Drives </a:t>
          </a:r>
          <a:r>
            <a:rPr lang="en-GB" sz="1600" kern="1200" dirty="0"/>
            <a:t>(HDD).</a:t>
          </a:r>
          <a:endParaRPr lang="en-US" sz="1600" kern="1200" dirty="0"/>
        </a:p>
      </dsp:txBody>
      <dsp:txXfrm>
        <a:off x="448395" y="1941567"/>
        <a:ext cx="9610004" cy="388221"/>
      </dsp:txXfrm>
    </dsp:sp>
    <dsp:sp modelId="{9F5005DE-9A49-477E-8263-7D9E3261DFBC}">
      <dsp:nvSpPr>
        <dsp:cNvPr id="0" name=""/>
        <dsp:cNvSpPr/>
      </dsp:nvSpPr>
      <dsp:spPr>
        <a:xfrm>
          <a:off x="0" y="2426844"/>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F3801C-AC9A-40E3-AF25-D307E8BE790A}">
      <dsp:nvSpPr>
        <dsp:cNvPr id="0" name=""/>
        <dsp:cNvSpPr/>
      </dsp:nvSpPr>
      <dsp:spPr>
        <a:xfrm>
          <a:off x="117436" y="2514193"/>
          <a:ext cx="213521" cy="213521"/>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6D37B6-B39B-4CDA-94C5-CCC5FC45D785}">
      <dsp:nvSpPr>
        <dsp:cNvPr id="0" name=""/>
        <dsp:cNvSpPr/>
      </dsp:nvSpPr>
      <dsp:spPr>
        <a:xfrm>
          <a:off x="448395" y="2426844"/>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b="1" i="1" kern="1200" dirty="0"/>
            <a:t>Random Access Memory </a:t>
          </a:r>
          <a:r>
            <a:rPr lang="en-GB" sz="1600" kern="1200" dirty="0"/>
            <a:t>(RAM).</a:t>
          </a:r>
          <a:endParaRPr lang="en-US" sz="1600" kern="1200" dirty="0"/>
        </a:p>
      </dsp:txBody>
      <dsp:txXfrm>
        <a:off x="448395" y="2426844"/>
        <a:ext cx="9610004" cy="388221"/>
      </dsp:txXfrm>
    </dsp:sp>
    <dsp:sp modelId="{C6D606B5-6648-4EEC-8E81-A2FEDDBE1F76}">
      <dsp:nvSpPr>
        <dsp:cNvPr id="0" name=""/>
        <dsp:cNvSpPr/>
      </dsp:nvSpPr>
      <dsp:spPr>
        <a:xfrm>
          <a:off x="0" y="2912120"/>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F64EB2-6E91-4ABF-80A0-E28241CA148D}">
      <dsp:nvSpPr>
        <dsp:cNvPr id="0" name=""/>
        <dsp:cNvSpPr/>
      </dsp:nvSpPr>
      <dsp:spPr>
        <a:xfrm>
          <a:off x="117436" y="2999470"/>
          <a:ext cx="213521" cy="213521"/>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E6C6677-27A2-4BF6-8BE7-B6DA32981802}">
      <dsp:nvSpPr>
        <dsp:cNvPr id="0" name=""/>
        <dsp:cNvSpPr/>
      </dsp:nvSpPr>
      <dsp:spPr>
        <a:xfrm>
          <a:off x="448395" y="2912120"/>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b="1" i="1" kern="1200" dirty="0"/>
            <a:t>Cooling</a:t>
          </a:r>
          <a:r>
            <a:rPr lang="en-GB" sz="1600" kern="1200" dirty="0"/>
            <a:t> and a </a:t>
          </a:r>
          <a:r>
            <a:rPr lang="en-GB" sz="1600" b="1" i="1" kern="1200" dirty="0"/>
            <a:t>power</a:t>
          </a:r>
          <a:r>
            <a:rPr lang="en-GB" sz="1600" kern="1200" dirty="0"/>
            <a:t> supply.</a:t>
          </a:r>
          <a:endParaRPr lang="en-US" sz="1600" kern="1200" dirty="0"/>
        </a:p>
      </dsp:txBody>
      <dsp:txXfrm>
        <a:off x="448395" y="2912120"/>
        <a:ext cx="9610004" cy="388221"/>
      </dsp:txXfrm>
    </dsp:sp>
    <dsp:sp modelId="{6566E9D4-B874-4302-BDC7-7481489AA59F}">
      <dsp:nvSpPr>
        <dsp:cNvPr id="0" name=""/>
        <dsp:cNvSpPr/>
      </dsp:nvSpPr>
      <dsp:spPr>
        <a:xfrm>
          <a:off x="0" y="3397396"/>
          <a:ext cx="10058399" cy="38822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A05C27-DE71-4C7B-872B-DA623CDE7996}">
      <dsp:nvSpPr>
        <dsp:cNvPr id="0" name=""/>
        <dsp:cNvSpPr/>
      </dsp:nvSpPr>
      <dsp:spPr>
        <a:xfrm>
          <a:off x="117436" y="3484746"/>
          <a:ext cx="213521" cy="213521"/>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5A3C494-291B-4775-86B0-B7D1CB6CD745}">
      <dsp:nvSpPr>
        <dsp:cNvPr id="0" name=""/>
        <dsp:cNvSpPr/>
      </dsp:nvSpPr>
      <dsp:spPr>
        <a:xfrm>
          <a:off x="448395" y="3397396"/>
          <a:ext cx="9610004" cy="3882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087" tIns="41087" rIns="41087" bIns="41087" numCol="1" spcCol="1270" anchor="ctr" anchorCtr="0">
          <a:noAutofit/>
        </a:bodyPr>
        <a:lstStyle/>
        <a:p>
          <a:pPr marL="0" lvl="0" indent="0" algn="l" defTabSz="711200">
            <a:lnSpc>
              <a:spcPct val="90000"/>
            </a:lnSpc>
            <a:spcBef>
              <a:spcPct val="0"/>
            </a:spcBef>
            <a:spcAft>
              <a:spcPct val="35000"/>
            </a:spcAft>
            <a:buNone/>
          </a:pPr>
          <a:r>
            <a:rPr lang="en-GB" sz="1600" kern="1200" dirty="0"/>
            <a:t>A </a:t>
          </a:r>
          <a:r>
            <a:rPr lang="en-GB" sz="1600" b="1" i="1" kern="1200" dirty="0"/>
            <a:t>Motherboard</a:t>
          </a:r>
          <a:r>
            <a:rPr lang="en-GB" sz="1600" kern="1200" dirty="0"/>
            <a:t> that connects the internal components</a:t>
          </a:r>
          <a:endParaRPr lang="en-US" sz="1600" kern="1200" dirty="0"/>
        </a:p>
      </dsp:txBody>
      <dsp:txXfrm>
        <a:off x="448395" y="3397396"/>
        <a:ext cx="9610004" cy="388221"/>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9B8E3D-EDF4-4FCA-BDBD-BC4BE907139E}">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EC30F20-355A-408C-89A5-2A05591A5C06}">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5114F7C-B9B7-4F90-9F31-21B6A9370D51}">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If you have a large amount of RAM, you can load the </a:t>
          </a:r>
          <a:r>
            <a:rPr lang="en-GB" sz="1800" b="1" i="1" kern="1200" dirty="0"/>
            <a:t>entire program </a:t>
          </a:r>
          <a:r>
            <a:rPr lang="en-GB" sz="1800" kern="1200" dirty="0"/>
            <a:t>into Main Memory.</a:t>
          </a:r>
          <a:endParaRPr lang="en-US" sz="1800" kern="1200" dirty="0"/>
        </a:p>
      </dsp:txBody>
      <dsp:txXfrm>
        <a:off x="727681" y="2957"/>
        <a:ext cx="9330718" cy="630027"/>
      </dsp:txXfrm>
    </dsp:sp>
    <dsp:sp modelId="{E86DDA47-32CF-45B9-A2F4-B446DB26688E}">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4D02D4-6886-49ED-A709-3F5E997476CE}">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88E2192-24CD-4B81-AB0D-06AB51E5E279}">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Getting data out of the Hard Drive is the </a:t>
          </a:r>
          <a:r>
            <a:rPr lang="en-GB" sz="1800" b="1" i="1" kern="1200" dirty="0"/>
            <a:t>slowest part of the process</a:t>
          </a:r>
          <a:r>
            <a:rPr lang="en-GB" sz="1800" kern="1200" dirty="0"/>
            <a:t>.</a:t>
          </a:r>
          <a:endParaRPr lang="en-US" sz="1800" kern="1200" dirty="0"/>
        </a:p>
      </dsp:txBody>
      <dsp:txXfrm>
        <a:off x="727681" y="790492"/>
        <a:ext cx="9330718" cy="630027"/>
      </dsp:txXfrm>
    </dsp:sp>
    <dsp:sp modelId="{614AACC2-C7A4-4BD7-B0C2-3A7C7C10C80B}">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823A62-52AC-47ED-AA8E-E76AD574CAEB}">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2F49968-064F-4724-B614-7360B984ED17}">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Having program instructions and data in RAM means you can </a:t>
          </a:r>
          <a:r>
            <a:rPr lang="en-GB" sz="1800" b="1" i="1" kern="1200" dirty="0"/>
            <a:t>get these to the CPU faster</a:t>
          </a:r>
          <a:r>
            <a:rPr lang="en-GB" sz="1800" kern="1200" dirty="0"/>
            <a:t>.</a:t>
          </a:r>
          <a:endParaRPr lang="en-US" sz="1800" kern="1200" dirty="0"/>
        </a:p>
      </dsp:txBody>
      <dsp:txXfrm>
        <a:off x="727681" y="1578026"/>
        <a:ext cx="9330718" cy="630027"/>
      </dsp:txXfrm>
    </dsp:sp>
    <dsp:sp modelId="{0B1B2E7A-7F3E-4037-B480-5411BAC038AE}">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3CB61F-9751-48C1-BD28-864BC575E4C1}">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3467880-8F9A-4A32-9E1F-FF1114556404}">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The more RAM you have, the more programs you can have open </a:t>
          </a:r>
          <a:r>
            <a:rPr lang="en-GB" sz="1800" b="1" i="1" kern="1200" dirty="0"/>
            <a:t>at the same time</a:t>
          </a:r>
          <a:r>
            <a:rPr lang="en-GB" sz="1800" kern="1200" dirty="0"/>
            <a:t>.</a:t>
          </a:r>
          <a:endParaRPr lang="en-US" sz="1800" kern="1200" dirty="0"/>
        </a:p>
      </dsp:txBody>
      <dsp:txXfrm>
        <a:off x="727681" y="2365560"/>
        <a:ext cx="9330718" cy="630027"/>
      </dsp:txXfrm>
    </dsp:sp>
    <dsp:sp modelId="{E1472647-BE15-46FE-8291-83253D8E48EE}">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95D2F2-C6F9-4E3A-9D71-CD2E7212FC55}">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607DCA2-EBD0-4FB7-92BA-B7456AFB5611}">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If you run out of RAM, you will only be able to load </a:t>
          </a:r>
          <a:r>
            <a:rPr lang="en-GB" sz="1800" b="1" i="1" kern="1200" dirty="0"/>
            <a:t>fragments of a program from the Hard Drive</a:t>
          </a:r>
          <a:r>
            <a:rPr lang="en-GB" sz="1800" kern="1200" dirty="0"/>
            <a:t>.</a:t>
          </a:r>
          <a:endParaRPr lang="en-US" sz="1800" kern="1200" dirty="0"/>
        </a:p>
      </dsp:txBody>
      <dsp:txXfrm>
        <a:off x="727681" y="3153094"/>
        <a:ext cx="9330718" cy="630027"/>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1DC338-368E-4D6F-A3A7-CFB99A983FA2}">
      <dsp:nvSpPr>
        <dsp:cNvPr id="0" name=""/>
        <dsp:cNvSpPr/>
      </dsp:nvSpPr>
      <dsp:spPr>
        <a:xfrm>
          <a:off x="0" y="462"/>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F2DF24-A457-41CF-86A1-4E1D738DC69B}">
      <dsp:nvSpPr>
        <dsp:cNvPr id="0" name=""/>
        <dsp:cNvSpPr/>
      </dsp:nvSpPr>
      <dsp:spPr>
        <a:xfrm>
          <a:off x="327145" y="243793"/>
          <a:ext cx="594810" cy="5948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EBEA42D-6059-4FD0-8EA1-EC2C148F5F6E}">
      <dsp:nvSpPr>
        <dsp:cNvPr id="0" name=""/>
        <dsp:cNvSpPr/>
      </dsp:nvSpPr>
      <dsp:spPr>
        <a:xfrm>
          <a:off x="1249101" y="462"/>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dirty="0"/>
            <a:t>In 2024, </a:t>
          </a:r>
          <a:r>
            <a:rPr lang="en-GB" sz="2500" b="1" i="1" kern="1200" dirty="0"/>
            <a:t>8 – 16GB </a:t>
          </a:r>
          <a:r>
            <a:rPr lang="en-GB" sz="2500" kern="1200" dirty="0"/>
            <a:t>is good enough for most desktop PC’s running office applications. </a:t>
          </a:r>
          <a:endParaRPr lang="en-US" sz="2500" kern="1200" dirty="0"/>
        </a:p>
      </dsp:txBody>
      <dsp:txXfrm>
        <a:off x="1249101" y="462"/>
        <a:ext cx="8809298" cy="1081473"/>
      </dsp:txXfrm>
    </dsp:sp>
    <dsp:sp modelId="{F1209289-C065-4918-9067-920EED140A7F}">
      <dsp:nvSpPr>
        <dsp:cNvPr id="0" name=""/>
        <dsp:cNvSpPr/>
      </dsp:nvSpPr>
      <dsp:spPr>
        <a:xfrm>
          <a:off x="0" y="1352303"/>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7E79B7-AA95-47A7-B322-7D9696319411}">
      <dsp:nvSpPr>
        <dsp:cNvPr id="0" name=""/>
        <dsp:cNvSpPr/>
      </dsp:nvSpPr>
      <dsp:spPr>
        <a:xfrm>
          <a:off x="327145" y="1595634"/>
          <a:ext cx="594810" cy="5948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9E40CB5-8D93-4E49-A091-81F0DB625115}">
      <dsp:nvSpPr>
        <dsp:cNvPr id="0" name=""/>
        <dsp:cNvSpPr/>
      </dsp:nvSpPr>
      <dsp:spPr>
        <a:xfrm>
          <a:off x="1249101" y="1352303"/>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dirty="0"/>
            <a:t>For Gaming PCs, </a:t>
          </a:r>
          <a:r>
            <a:rPr lang="en-GB" sz="2500" b="1" i="1" kern="1200" dirty="0"/>
            <a:t>16 - 32Gb </a:t>
          </a:r>
          <a:r>
            <a:rPr lang="en-GB" sz="2500" kern="1200" dirty="0"/>
            <a:t>is considered a reasonable amount of RAM.</a:t>
          </a:r>
          <a:endParaRPr lang="en-US" sz="2500" kern="1200" dirty="0"/>
        </a:p>
      </dsp:txBody>
      <dsp:txXfrm>
        <a:off x="1249101" y="1352303"/>
        <a:ext cx="8809298" cy="1081473"/>
      </dsp:txXfrm>
    </dsp:sp>
    <dsp:sp modelId="{907C5EC8-4423-4BCC-942F-CEF94F40AAE1}">
      <dsp:nvSpPr>
        <dsp:cNvPr id="0" name=""/>
        <dsp:cNvSpPr/>
      </dsp:nvSpPr>
      <dsp:spPr>
        <a:xfrm>
          <a:off x="0" y="2704144"/>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0EE3B7-B36E-4385-A089-DE816E8BDEA0}">
      <dsp:nvSpPr>
        <dsp:cNvPr id="0" name=""/>
        <dsp:cNvSpPr/>
      </dsp:nvSpPr>
      <dsp:spPr>
        <a:xfrm>
          <a:off x="327145" y="2947476"/>
          <a:ext cx="594810" cy="5948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F50870D-9A40-476D-B668-AED3150FC812}">
      <dsp:nvSpPr>
        <dsp:cNvPr id="0" name=""/>
        <dsp:cNvSpPr/>
      </dsp:nvSpPr>
      <dsp:spPr>
        <a:xfrm>
          <a:off x="1249101" y="2704144"/>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dirty="0"/>
            <a:t>Complex Graphics, Video Editing or processing of large datasets will need </a:t>
          </a:r>
          <a:r>
            <a:rPr lang="en-GB" sz="2500" b="1" i="1" kern="1200" dirty="0"/>
            <a:t>256GB</a:t>
          </a:r>
          <a:r>
            <a:rPr lang="en-GB" sz="2500" kern="1200" dirty="0"/>
            <a:t> RAM. </a:t>
          </a:r>
          <a:endParaRPr lang="en-US" sz="2500" kern="1200" dirty="0"/>
        </a:p>
      </dsp:txBody>
      <dsp:txXfrm>
        <a:off x="1249101" y="2704144"/>
        <a:ext cx="8809298" cy="1081473"/>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256AD5-2DB3-4C8B-9F1C-BBC0EA107E28}">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ED40EE-336B-4690-A255-27E90D995504}">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40EBD8-0223-4DFD-9FDD-14B7A8F604DB}">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RAM is available as an integrated circuit chip.</a:t>
          </a:r>
          <a:endParaRPr lang="en-US" sz="1900" kern="1200"/>
        </a:p>
      </dsp:txBody>
      <dsp:txXfrm>
        <a:off x="602771" y="1224"/>
        <a:ext cx="9455628" cy="521880"/>
      </dsp:txXfrm>
    </dsp:sp>
    <dsp:sp modelId="{C6221BE0-1E4C-4949-85D3-85B4875A19ED}">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B038B1-935E-4970-A587-D4776BEC4846}">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5963EB7-EDFD-4763-A2BC-4D9560F8694C}">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RAM is available in multiples of 2GB.</a:t>
          </a:r>
          <a:endParaRPr lang="en-US" sz="1900" kern="1200"/>
        </a:p>
      </dsp:txBody>
      <dsp:txXfrm>
        <a:off x="602771" y="653574"/>
        <a:ext cx="9455628" cy="521880"/>
      </dsp:txXfrm>
    </dsp:sp>
    <dsp:sp modelId="{8E05EB85-E15D-4976-A757-77B3817B724E}">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DC52E6-4958-4C95-B51B-CC3EDC82B8AF}">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825B27-BF00-43A0-8076-A380236E0324}">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RAM chips will need to </a:t>
          </a:r>
          <a:r>
            <a:rPr lang="en-GB" sz="1900" b="1" i="1" kern="1200"/>
            <a:t>plug into the Main Memory slots </a:t>
          </a:r>
          <a:r>
            <a:rPr lang="en-GB" sz="1900" kern="1200"/>
            <a:t>on a motherboard.</a:t>
          </a:r>
          <a:endParaRPr lang="en-US" sz="1900" kern="1200"/>
        </a:p>
      </dsp:txBody>
      <dsp:txXfrm>
        <a:off x="602771" y="1305924"/>
        <a:ext cx="9455628" cy="521880"/>
      </dsp:txXfrm>
    </dsp:sp>
    <dsp:sp modelId="{274998CC-F5AF-4837-9EE6-7792224DFE42}">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2F367B-3399-4F0E-9AB3-C30F1310BC68}">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CC6D483-9A4A-4646-81F7-1A89FCC42044}">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The </a:t>
          </a:r>
          <a:r>
            <a:rPr lang="en-GB" sz="1900" b="1" i="1" kern="1200"/>
            <a:t>more slots on the motherboard</a:t>
          </a:r>
          <a:r>
            <a:rPr lang="en-GB" sz="1900" kern="1200"/>
            <a:t>, the more RAM chips you can have.</a:t>
          </a:r>
          <a:endParaRPr lang="en-US" sz="1900" kern="1200"/>
        </a:p>
      </dsp:txBody>
      <dsp:txXfrm>
        <a:off x="602771" y="1958275"/>
        <a:ext cx="9455628" cy="521880"/>
      </dsp:txXfrm>
    </dsp:sp>
    <dsp:sp modelId="{CA5CF0B9-B747-4144-A8B1-8B9F622435C3}">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A5D35C-FA83-4E70-90F7-EC8A91A6EFF4}">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AC04C0-F67A-4C77-9F58-4DBA0E3E0C76}">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If you have two slots you could potentially have 2 x 8GB, 2X 16GB, 1x 64GB.</a:t>
          </a:r>
          <a:endParaRPr lang="en-US" sz="1900" kern="1200"/>
        </a:p>
      </dsp:txBody>
      <dsp:txXfrm>
        <a:off x="602771" y="2610625"/>
        <a:ext cx="9455628" cy="521880"/>
      </dsp:txXfrm>
    </dsp:sp>
    <dsp:sp modelId="{703FA889-3AFF-4D16-8B18-7246BD69A9CB}">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D44ABC-B474-4439-978B-0DD6F101A1E1}">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325475-A64F-4A56-A8D8-9BF4A3BF1FD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The bigger the motherboard form factor, the more RAM chips you could install. </a:t>
          </a:r>
          <a:endParaRPr lang="en-US" sz="1900" kern="1200"/>
        </a:p>
      </dsp:txBody>
      <dsp:txXfrm>
        <a:off x="602771" y="3262975"/>
        <a:ext cx="9455628" cy="521880"/>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D8B9D9-DA5A-471F-825A-8423EFD48A11}">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3066B7-6982-4BD5-8109-F9C492C0EE22}">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5E132DC-28D8-4BE9-9281-DA1157BA6E75}">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Programs can be loaded from a HDD into Main Memory.</a:t>
          </a:r>
          <a:endParaRPr lang="en-US" sz="2200" kern="1200"/>
        </a:p>
      </dsp:txBody>
      <dsp:txXfrm>
        <a:off x="919851" y="1571"/>
        <a:ext cx="9138548" cy="796407"/>
      </dsp:txXfrm>
    </dsp:sp>
    <dsp:sp modelId="{D7A4C59B-7EA2-48E6-A206-903ECB2FA0DD}">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7401D2A-5F7D-4501-91F5-3321BCC7678A}">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4D218C3-4960-45CB-B93F-59E90800C165}">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This process is called </a:t>
          </a:r>
          <a:r>
            <a:rPr lang="en-GB" sz="2200" b="1" i="1" kern="1200" dirty="0"/>
            <a:t>READING or LOADING</a:t>
          </a:r>
          <a:r>
            <a:rPr lang="en-GB" sz="2200" kern="1200" dirty="0"/>
            <a:t>.</a:t>
          </a:r>
          <a:endParaRPr lang="en-US" sz="2200" kern="1200" dirty="0"/>
        </a:p>
      </dsp:txBody>
      <dsp:txXfrm>
        <a:off x="919851" y="997081"/>
        <a:ext cx="9138548" cy="796407"/>
      </dsp:txXfrm>
    </dsp:sp>
    <dsp:sp modelId="{3F6BD9CD-0041-432C-9872-804B43643F11}">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1DCD07-27B1-48F2-BB5C-2B081947A5C0}">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2C0C802-3955-49FE-9327-61C24D5B04A0}">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Programs and data can also be saved from main memory to the HDD.</a:t>
          </a:r>
          <a:endParaRPr lang="en-US" sz="2200" kern="1200"/>
        </a:p>
      </dsp:txBody>
      <dsp:txXfrm>
        <a:off x="919851" y="1992590"/>
        <a:ext cx="9138548" cy="796407"/>
      </dsp:txXfrm>
    </dsp:sp>
    <dsp:sp modelId="{219BFD26-7AF1-4D9A-804E-AAE59D634F6D}">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300FCA-4E6E-4D1F-8753-7523634093A6}">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40809B6-B9FF-4868-80E2-A2DC42140A32}">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This process is called </a:t>
          </a:r>
          <a:r>
            <a:rPr lang="en-GB" sz="2200" b="1" i="1" kern="1200" dirty="0"/>
            <a:t>WRITING or SAVING</a:t>
          </a:r>
          <a:r>
            <a:rPr lang="en-GB" sz="2200" kern="1200" dirty="0"/>
            <a:t>.</a:t>
          </a:r>
          <a:endParaRPr lang="en-US" sz="2200" kern="1200" dirty="0"/>
        </a:p>
      </dsp:txBody>
      <dsp:txXfrm>
        <a:off x="919851" y="2988100"/>
        <a:ext cx="9138548" cy="796407"/>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27989"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27989" y="0"/>
        <a:ext cx="3772385" cy="1202571"/>
      </dsp:txXfrm>
    </dsp:sp>
    <dsp:sp modelId="{7D66CAA9-6A8B-4E35-9005-261AC3CC36CC}">
      <dsp:nvSpPr>
        <dsp:cNvPr id="0" name=""/>
        <dsp:cNvSpPr/>
      </dsp:nvSpPr>
      <dsp:spPr>
        <a:xfrm>
          <a:off x="328648" y="1141460"/>
          <a:ext cx="3017908" cy="62637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More RAM means an entire program can be loaded from the hard drive</a:t>
          </a:r>
        </a:p>
      </dsp:txBody>
      <dsp:txXfrm>
        <a:off x="346994" y="1159806"/>
        <a:ext cx="2981216" cy="589686"/>
      </dsp:txXfrm>
    </dsp:sp>
    <dsp:sp modelId="{AC42E7B7-F978-4AA2-AB6C-AA48DC55B412}">
      <dsp:nvSpPr>
        <dsp:cNvPr id="0" name=""/>
        <dsp:cNvSpPr/>
      </dsp:nvSpPr>
      <dsp:spPr>
        <a:xfrm>
          <a:off x="356443" y="1880842"/>
          <a:ext cx="3017908" cy="94088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More RAM means multiple applications can run at the same time without slowing down</a:t>
          </a:r>
        </a:p>
      </dsp:txBody>
      <dsp:txXfrm>
        <a:off x="384001" y="1908400"/>
        <a:ext cx="2962792" cy="885771"/>
      </dsp:txXfrm>
    </dsp:sp>
    <dsp:sp modelId="{09C139A6-B750-40F9-ABDC-19502C6E8770}">
      <dsp:nvSpPr>
        <dsp:cNvPr id="0" name=""/>
        <dsp:cNvSpPr/>
      </dsp:nvSpPr>
      <dsp:spPr>
        <a:xfrm>
          <a:off x="381160" y="3014624"/>
          <a:ext cx="3017908" cy="79261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Supports READ WRITE operations</a:t>
          </a:r>
        </a:p>
      </dsp:txBody>
      <dsp:txXfrm>
        <a:off x="404375" y="3037839"/>
        <a:ext cx="2971478" cy="746183"/>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304757" y="1007696"/>
          <a:ext cx="3214464" cy="70928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RAM is VOLATILE</a:t>
          </a:r>
        </a:p>
      </dsp:txBody>
      <dsp:txXfrm>
        <a:off x="4325531" y="1028470"/>
        <a:ext cx="3172916" cy="667737"/>
      </dsp:txXfrm>
    </dsp:sp>
    <dsp:sp modelId="{FD2DDD89-AAC2-42E4-BAF7-BBC6CADE2408}">
      <dsp:nvSpPr>
        <dsp:cNvPr id="0" name=""/>
        <dsp:cNvSpPr/>
      </dsp:nvSpPr>
      <dsp:spPr>
        <a:xfrm>
          <a:off x="4291267" y="1879630"/>
          <a:ext cx="3231606" cy="788949"/>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If the power is lost, any unsaved data will also be lost</a:t>
          </a:r>
        </a:p>
      </dsp:txBody>
      <dsp:txXfrm>
        <a:off x="4314375" y="1902738"/>
        <a:ext cx="3185390" cy="742733"/>
      </dsp:txXfrm>
    </dsp:sp>
    <dsp:sp modelId="{83661958-8A7A-4455-84CA-22C8C26836F5}">
      <dsp:nvSpPr>
        <dsp:cNvPr id="0" name=""/>
        <dsp:cNvSpPr/>
      </dsp:nvSpPr>
      <dsp:spPr>
        <a:xfrm>
          <a:off x="4277174" y="2887189"/>
          <a:ext cx="3261544" cy="89678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Not enough RAM can dramatically slow down a PC</a:t>
          </a:r>
        </a:p>
      </dsp:txBody>
      <dsp:txXfrm>
        <a:off x="4303440" y="2913455"/>
        <a:ext cx="3209012" cy="844251"/>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10705-0A78-4444-9497-504A927ACC57}">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95D863-63E4-416C-BD00-E9CDA615F04D}">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C63C6FD-3757-4FD6-8652-A07046DCA751}">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Try to find three examples of RAM memory from different manufacturers.</a:t>
          </a:r>
          <a:endParaRPr lang="en-US" sz="1900" kern="1200" dirty="0"/>
        </a:p>
      </dsp:txBody>
      <dsp:txXfrm>
        <a:off x="602771" y="1224"/>
        <a:ext cx="9455628" cy="521880"/>
      </dsp:txXfrm>
    </dsp:sp>
    <dsp:sp modelId="{A39B1A46-7F06-423A-A288-0AF28381EF46}">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FD7BD0-4172-4B9F-9C8A-424CB68CE258}">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5E3185-CDF9-43CE-B3C6-7366A1D6985A}">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For memory chip find out:</a:t>
          </a:r>
          <a:endParaRPr lang="en-US" sz="1900" kern="1200" dirty="0"/>
        </a:p>
      </dsp:txBody>
      <dsp:txXfrm>
        <a:off x="602771" y="653574"/>
        <a:ext cx="9455628" cy="521880"/>
      </dsp:txXfrm>
    </dsp:sp>
    <dsp:sp modelId="{1CDCAF53-5722-4E5A-95DE-5F173C3273CA}">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A955F6-2CAE-4750-940F-B3E24303C151}">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7BC250-5E5F-4C47-AC72-E107F40E9673}">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b="1" i="1" kern="1200" dirty="0"/>
            <a:t>The size of the memory</a:t>
          </a:r>
          <a:r>
            <a:rPr lang="en-GB" sz="1900" kern="1200" dirty="0"/>
            <a:t>.</a:t>
          </a:r>
          <a:endParaRPr lang="en-US" sz="1900" kern="1200" dirty="0"/>
        </a:p>
      </dsp:txBody>
      <dsp:txXfrm>
        <a:off x="602771" y="1305924"/>
        <a:ext cx="9455628" cy="521880"/>
      </dsp:txXfrm>
    </dsp:sp>
    <dsp:sp modelId="{72A3306C-850B-4595-AC65-089C472D30B5}">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3A4258-DFD3-4484-9CFB-D699ECA9EB90}">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BCB6B0-BFA4-4A78-BBC4-F6127E43EF4A}">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b="1" i="1" kern="1200" dirty="0"/>
            <a:t>The speed of the memory</a:t>
          </a:r>
          <a:r>
            <a:rPr lang="en-GB" sz="1900" kern="1200" dirty="0"/>
            <a:t>.</a:t>
          </a:r>
          <a:endParaRPr lang="en-US" sz="1900" kern="1200" dirty="0"/>
        </a:p>
      </dsp:txBody>
      <dsp:txXfrm>
        <a:off x="602771" y="1958275"/>
        <a:ext cx="9455628" cy="521880"/>
      </dsp:txXfrm>
    </dsp:sp>
    <dsp:sp modelId="{E424EB01-622A-4970-81AB-9032952EC874}">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B695FC-A5E2-421E-80C7-EBD42EDE4027}">
      <dsp:nvSpPr>
        <dsp:cNvPr id="0" name=""/>
        <dsp:cNvSpPr/>
      </dsp:nvSpPr>
      <dsp:spPr>
        <a:xfrm>
          <a:off x="157868" y="2728048"/>
          <a:ext cx="287034" cy="287034"/>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965C63-8456-4E75-9EAF-C07DFC40EC14}">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US" sz="1900" b="1" i="1" kern="1200" dirty="0"/>
            <a:t>The cost of the memory</a:t>
          </a:r>
        </a:p>
      </dsp:txBody>
      <dsp:txXfrm>
        <a:off x="602771" y="2610625"/>
        <a:ext cx="9455628" cy="521880"/>
      </dsp:txXfrm>
    </dsp:sp>
    <dsp:sp modelId="{957F72AD-77F0-49E3-93BF-152F50F24722}">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D4FCE0-B796-47DE-808A-06194A894792}">
      <dsp:nvSpPr>
        <dsp:cNvPr id="0" name=""/>
        <dsp:cNvSpPr/>
      </dsp:nvSpPr>
      <dsp:spPr>
        <a:xfrm>
          <a:off x="157868" y="3380398"/>
          <a:ext cx="287034" cy="287034"/>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13132C-5A9D-4181-8963-415E5E9E62C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US" sz="1900" kern="1200" dirty="0"/>
            <a:t>Can you identify any patterns from your research?</a:t>
          </a:r>
        </a:p>
      </dsp:txBody>
      <dsp:txXfrm>
        <a:off x="602771" y="3262975"/>
        <a:ext cx="9455628" cy="521880"/>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B4139F-6317-4B8A-9B5A-4076E75B7FF2}">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63943D-CCC0-4419-93B9-FD911E1BB96A}">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C18C190-E4BE-40A6-A3F9-C9010A80F1E4}">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All personal computers will now have the ability to connect to a local network.</a:t>
          </a:r>
          <a:endParaRPr lang="en-US" sz="2200" kern="1200"/>
        </a:p>
      </dsp:txBody>
      <dsp:txXfrm>
        <a:off x="919851" y="1571"/>
        <a:ext cx="9138548" cy="796407"/>
      </dsp:txXfrm>
    </dsp:sp>
    <dsp:sp modelId="{4096D992-18A3-4D66-B4C2-C7CC82E2FB9E}">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5BA3F7-18F7-403E-B827-4500A01AED67}">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F986768-1282-40FF-A377-6BEDBE5ADFEF}">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This connection can either be wired (using Ethernet cables).</a:t>
          </a:r>
          <a:endParaRPr lang="en-US" sz="2200" kern="1200"/>
        </a:p>
      </dsp:txBody>
      <dsp:txXfrm>
        <a:off x="919851" y="997081"/>
        <a:ext cx="9138548" cy="796407"/>
      </dsp:txXfrm>
    </dsp:sp>
    <dsp:sp modelId="{8B2CA589-2845-4F59-8DF1-93ED554C3B9D}">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BB1FAC-3832-4DBE-95FE-110FA57F2D06}">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0A82313-F6CD-4B10-B3F7-FDCD880968B1}">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It could be wireless, using inbuilt wireless cards.</a:t>
          </a:r>
          <a:endParaRPr lang="en-US" sz="2200" kern="1200"/>
        </a:p>
      </dsp:txBody>
      <dsp:txXfrm>
        <a:off x="919851" y="1992590"/>
        <a:ext cx="9138548" cy="796407"/>
      </dsp:txXfrm>
    </dsp:sp>
    <dsp:sp modelId="{2D08B89C-664F-46AF-AD34-1C6CF0B1E847}">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601AE7-3054-4005-8C28-8B72E81477C4}">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8B127F-C0FA-4BB7-8ED6-45890C6393E1}">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Most modern motherboards have wireless connectivity built.</a:t>
          </a:r>
          <a:endParaRPr lang="en-US" sz="2200" kern="1200"/>
        </a:p>
      </dsp:txBody>
      <dsp:txXfrm>
        <a:off x="919851" y="2988100"/>
        <a:ext cx="9138548" cy="796407"/>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0" y="0"/>
        <a:ext cx="3772385" cy="1202571"/>
      </dsp:txXfrm>
    </dsp:sp>
    <dsp:sp modelId="{7D66CAA9-6A8B-4E35-9005-261AC3CC36CC}">
      <dsp:nvSpPr>
        <dsp:cNvPr id="0" name=""/>
        <dsp:cNvSpPr/>
      </dsp:nvSpPr>
      <dsp:spPr>
        <a:xfrm>
          <a:off x="320862" y="1018477"/>
          <a:ext cx="3017908" cy="97128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Substantially faster than wireless</a:t>
          </a:r>
        </a:p>
      </dsp:txBody>
      <dsp:txXfrm>
        <a:off x="349310" y="1046925"/>
        <a:ext cx="2961012" cy="914386"/>
      </dsp:txXfrm>
    </dsp:sp>
    <dsp:sp modelId="{BE4B31C6-4C9C-4343-82EA-227F68C39B22}">
      <dsp:nvSpPr>
        <dsp:cNvPr id="0" name=""/>
        <dsp:cNvSpPr/>
      </dsp:nvSpPr>
      <dsp:spPr>
        <a:xfrm>
          <a:off x="268682" y="2137394"/>
          <a:ext cx="3017908" cy="79200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Cheaper than wireless – you just need the cables</a:t>
          </a:r>
        </a:p>
      </dsp:txBody>
      <dsp:txXfrm>
        <a:off x="291879" y="2160591"/>
        <a:ext cx="2971514" cy="745606"/>
      </dsp:txXfrm>
    </dsp:sp>
    <dsp:sp modelId="{B959F724-A767-418E-80CD-676F51EF44CA}">
      <dsp:nvSpPr>
        <dsp:cNvPr id="0" name=""/>
        <dsp:cNvSpPr/>
      </dsp:nvSpPr>
      <dsp:spPr>
        <a:xfrm>
          <a:off x="268682" y="3087835"/>
          <a:ext cx="3017908" cy="76027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More secure than wireless as the signal cannot be intercepted</a:t>
          </a:r>
        </a:p>
      </dsp:txBody>
      <dsp:txXfrm>
        <a:off x="290950" y="3110103"/>
        <a:ext cx="2973372" cy="715738"/>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083620" y="858149"/>
          <a:ext cx="3651548" cy="52449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Limited by the length of the cable</a:t>
          </a:r>
        </a:p>
      </dsp:txBody>
      <dsp:txXfrm>
        <a:off x="4098982" y="873511"/>
        <a:ext cx="3620824" cy="493768"/>
      </dsp:txXfrm>
    </dsp:sp>
    <dsp:sp modelId="{FD2DDD89-AAC2-42E4-BAF7-BBC6CADE2408}">
      <dsp:nvSpPr>
        <dsp:cNvPr id="0" name=""/>
        <dsp:cNvSpPr/>
      </dsp:nvSpPr>
      <dsp:spPr>
        <a:xfrm>
          <a:off x="4186682" y="1468749"/>
          <a:ext cx="3442467" cy="40856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Devices are in a fixed location</a:t>
          </a:r>
        </a:p>
      </dsp:txBody>
      <dsp:txXfrm>
        <a:off x="4198648" y="1480715"/>
        <a:ext cx="3418535" cy="384631"/>
      </dsp:txXfrm>
    </dsp:sp>
    <dsp:sp modelId="{83661958-8A7A-4455-84CA-22C8C26836F5}">
      <dsp:nvSpPr>
        <dsp:cNvPr id="0" name=""/>
        <dsp:cNvSpPr/>
      </dsp:nvSpPr>
      <dsp:spPr>
        <a:xfrm>
          <a:off x="4153273" y="1998971"/>
          <a:ext cx="3396354" cy="46440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If the cable breaks the network fails</a:t>
          </a:r>
        </a:p>
      </dsp:txBody>
      <dsp:txXfrm>
        <a:off x="4166875" y="2012573"/>
        <a:ext cx="3369150" cy="437201"/>
      </dsp:txXfrm>
    </dsp:sp>
    <dsp:sp modelId="{F847B629-33E4-4C61-9040-8483CBAABAE1}">
      <dsp:nvSpPr>
        <dsp:cNvPr id="0" name=""/>
        <dsp:cNvSpPr/>
      </dsp:nvSpPr>
      <dsp:spPr>
        <a:xfrm>
          <a:off x="4396728" y="2669974"/>
          <a:ext cx="3017908" cy="46961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As the cable gets longer the signal gets weaker</a:t>
          </a:r>
        </a:p>
      </dsp:txBody>
      <dsp:txXfrm>
        <a:off x="4410483" y="2683729"/>
        <a:ext cx="2990398" cy="442104"/>
      </dsp:txXfrm>
    </dsp:sp>
    <dsp:sp modelId="{CA54E2B7-9A93-4927-B19C-3D828D512B20}">
      <dsp:nvSpPr>
        <dsp:cNvPr id="0" name=""/>
        <dsp:cNvSpPr/>
      </dsp:nvSpPr>
      <dsp:spPr>
        <a:xfrm>
          <a:off x="4190198" y="3285508"/>
          <a:ext cx="3510461" cy="52247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only have a finite number of devices on the network</a:t>
          </a:r>
        </a:p>
      </dsp:txBody>
      <dsp:txXfrm>
        <a:off x="4205501" y="3300811"/>
        <a:ext cx="3479855" cy="491864"/>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0" y="0"/>
        <a:ext cx="3772385" cy="1202571"/>
      </dsp:txXfrm>
    </dsp:sp>
    <dsp:sp modelId="{7D66CAA9-6A8B-4E35-9005-261AC3CC36CC}">
      <dsp:nvSpPr>
        <dsp:cNvPr id="0" name=""/>
        <dsp:cNvSpPr/>
      </dsp:nvSpPr>
      <dsp:spPr>
        <a:xfrm>
          <a:off x="320862" y="1018477"/>
          <a:ext cx="3017908" cy="97128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Less restriction on range</a:t>
          </a:r>
        </a:p>
      </dsp:txBody>
      <dsp:txXfrm>
        <a:off x="349310" y="1046925"/>
        <a:ext cx="2961012" cy="914386"/>
      </dsp:txXfrm>
    </dsp:sp>
    <dsp:sp modelId="{BE4B31C6-4C9C-4343-82EA-227F68C39B22}">
      <dsp:nvSpPr>
        <dsp:cNvPr id="0" name=""/>
        <dsp:cNvSpPr/>
      </dsp:nvSpPr>
      <dsp:spPr>
        <a:xfrm>
          <a:off x="268682" y="2137394"/>
          <a:ext cx="3017908" cy="79200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have multiple devices on the network</a:t>
          </a:r>
        </a:p>
      </dsp:txBody>
      <dsp:txXfrm>
        <a:off x="291879" y="2160591"/>
        <a:ext cx="2971514" cy="745606"/>
      </dsp:txXfrm>
    </dsp:sp>
    <dsp:sp modelId="{B959F724-A767-418E-80CD-676F51EF44CA}">
      <dsp:nvSpPr>
        <dsp:cNvPr id="0" name=""/>
        <dsp:cNvSpPr/>
      </dsp:nvSpPr>
      <dsp:spPr>
        <a:xfrm>
          <a:off x="268682" y="3087835"/>
          <a:ext cx="3017908" cy="76027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move devices around the network easily</a:t>
          </a:r>
        </a:p>
      </dsp:txBody>
      <dsp:txXfrm>
        <a:off x="290950" y="3110103"/>
        <a:ext cx="2973372" cy="715738"/>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282274" y="879890"/>
          <a:ext cx="3214464" cy="67298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Security risk of eavesdropping</a:t>
          </a:r>
        </a:p>
      </dsp:txBody>
      <dsp:txXfrm>
        <a:off x="4301985" y="899601"/>
        <a:ext cx="3175042" cy="633566"/>
      </dsp:txXfrm>
    </dsp:sp>
    <dsp:sp modelId="{FD2DDD89-AAC2-42E4-BAF7-BBC6CADE2408}">
      <dsp:nvSpPr>
        <dsp:cNvPr id="0" name=""/>
        <dsp:cNvSpPr/>
      </dsp:nvSpPr>
      <dsp:spPr>
        <a:xfrm>
          <a:off x="4298752" y="1810740"/>
          <a:ext cx="3231606" cy="52423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Slower than wired connection</a:t>
          </a:r>
        </a:p>
      </dsp:txBody>
      <dsp:txXfrm>
        <a:off x="4314106" y="1826094"/>
        <a:ext cx="3200898" cy="493528"/>
      </dsp:txXfrm>
    </dsp:sp>
    <dsp:sp modelId="{83661958-8A7A-4455-84CA-22C8C26836F5}">
      <dsp:nvSpPr>
        <dsp:cNvPr id="0" name=""/>
        <dsp:cNvSpPr/>
      </dsp:nvSpPr>
      <dsp:spPr>
        <a:xfrm>
          <a:off x="4277174" y="2524036"/>
          <a:ext cx="3261544" cy="595889"/>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get interference from walls</a:t>
          </a:r>
        </a:p>
      </dsp:txBody>
      <dsp:txXfrm>
        <a:off x="4294627" y="2541489"/>
        <a:ext cx="3226638" cy="560983"/>
      </dsp:txXfrm>
    </dsp:sp>
    <dsp:sp modelId="{F847B629-33E4-4C61-9040-8483CBAABAE1}">
      <dsp:nvSpPr>
        <dsp:cNvPr id="0" name=""/>
        <dsp:cNvSpPr/>
      </dsp:nvSpPr>
      <dsp:spPr>
        <a:xfrm>
          <a:off x="4436474" y="3264304"/>
          <a:ext cx="3017908" cy="60257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Hardware is </a:t>
          </a:r>
          <a:r>
            <a:rPr lang="en-GB" sz="1800" kern="1200">
              <a:latin typeface="Congenial" panose="02000503040000020004" pitchFamily="2" charset="0"/>
            </a:rPr>
            <a:t>more expensive </a:t>
          </a:r>
          <a:endParaRPr lang="en-GB" sz="1800" kern="1200" dirty="0">
            <a:latin typeface="Congenial" panose="02000503040000020004" pitchFamily="2" charset="0"/>
          </a:endParaRPr>
        </a:p>
      </dsp:txBody>
      <dsp:txXfrm>
        <a:off x="4454123" y="3281953"/>
        <a:ext cx="2982610" cy="567274"/>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C987E8-E46A-4429-906F-2C26C5531130}">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22D7CC-285B-40BD-9C19-34795622F9E3}">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B5DB5F-1E98-4A48-AC24-120DE401F948}">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Work through all of the tasks on your worksheet. </a:t>
          </a:r>
          <a:endParaRPr lang="en-US" sz="2200" kern="1200" dirty="0"/>
        </a:p>
      </dsp:txBody>
      <dsp:txXfrm>
        <a:off x="919851" y="1571"/>
        <a:ext cx="9138548" cy="796407"/>
      </dsp:txXfrm>
    </dsp:sp>
    <dsp:sp modelId="{32AAE1B8-EA79-4073-9CF6-1C7D8FF82564}">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FBD82-17D1-4846-8123-C4ADCD2B3503}">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716C2D-7EC3-4F4D-9EBD-12087318075C}">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Refer to your class notes or the lesson slides.</a:t>
          </a:r>
          <a:endParaRPr lang="en-US" sz="2200" kern="1200" dirty="0"/>
        </a:p>
      </dsp:txBody>
      <dsp:txXfrm>
        <a:off x="919851" y="997081"/>
        <a:ext cx="9138548" cy="796407"/>
      </dsp:txXfrm>
    </dsp:sp>
    <dsp:sp modelId="{4126CD42-3B52-460C-A388-AFAFCADC8ADB}">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132082-96F6-47D6-BB12-6398F45B1677}">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51A0E4-25CE-4A15-B821-EB21D0E89F6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Compare your answer with the group.</a:t>
          </a:r>
          <a:endParaRPr lang="en-US" sz="2200" kern="1200" dirty="0"/>
        </a:p>
      </dsp:txBody>
      <dsp:txXfrm>
        <a:off x="919851" y="1992590"/>
        <a:ext cx="9138548" cy="796407"/>
      </dsp:txXfrm>
    </dsp:sp>
    <dsp:sp modelId="{AF3B6A46-E7F9-434D-8DF2-4EF41EE487E2}">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A34C17-A80F-4B1D-BEDB-AD1C2639FB54}">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1296C1C-3D04-498E-90D3-33525C0166FB}">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b="1" u="sng" kern="1200" dirty="0"/>
            <a:t>TIME ALLOWED: 15 Minutes.</a:t>
          </a:r>
          <a:endParaRPr lang="en-US" sz="2200" kern="1200" dirty="0"/>
        </a:p>
      </dsp:txBody>
      <dsp:txXfrm>
        <a:off x="919851" y="2988100"/>
        <a:ext cx="9138548" cy="7964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Laptop</a:t>
          </a:r>
        </a:p>
      </dsp:txBody>
      <dsp:txXfrm>
        <a:off x="0" y="0"/>
        <a:ext cx="3772385" cy="1202571"/>
      </dsp:txXfrm>
    </dsp:sp>
    <dsp:sp modelId="{7D66CAA9-6A8B-4E35-9005-261AC3CC36CC}">
      <dsp:nvSpPr>
        <dsp:cNvPr id="0" name=""/>
        <dsp:cNvSpPr/>
      </dsp:nvSpPr>
      <dsp:spPr>
        <a:xfrm>
          <a:off x="320862" y="965575"/>
          <a:ext cx="3017908" cy="50794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Powered from the Internal Battery or Mains power</a:t>
          </a:r>
        </a:p>
      </dsp:txBody>
      <dsp:txXfrm>
        <a:off x="335739" y="980452"/>
        <a:ext cx="2988154" cy="478186"/>
      </dsp:txXfrm>
    </dsp:sp>
    <dsp:sp modelId="{BE4B31C6-4C9C-4343-82EA-227F68C39B22}">
      <dsp:nvSpPr>
        <dsp:cNvPr id="0" name=""/>
        <dsp:cNvSpPr/>
      </dsp:nvSpPr>
      <dsp:spPr>
        <a:xfrm>
          <a:off x="340840" y="1559418"/>
          <a:ext cx="3017908" cy="48071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be carried around</a:t>
          </a:r>
        </a:p>
      </dsp:txBody>
      <dsp:txXfrm>
        <a:off x="354920" y="1573498"/>
        <a:ext cx="2989748" cy="452556"/>
      </dsp:txXfrm>
    </dsp:sp>
    <dsp:sp modelId="{B959F724-A767-418E-80CD-676F51EF44CA}">
      <dsp:nvSpPr>
        <dsp:cNvPr id="0" name=""/>
        <dsp:cNvSpPr/>
      </dsp:nvSpPr>
      <dsp:spPr>
        <a:xfrm>
          <a:off x="326656" y="2166968"/>
          <a:ext cx="3017908" cy="55888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Has built in keyboard, monitor and mouse</a:t>
          </a:r>
        </a:p>
      </dsp:txBody>
      <dsp:txXfrm>
        <a:off x="343025" y="2183337"/>
        <a:ext cx="2985170" cy="526150"/>
      </dsp:txXfrm>
    </dsp:sp>
    <dsp:sp modelId="{D598A505-DC42-4DB9-98C4-07C664EECE7A}">
      <dsp:nvSpPr>
        <dsp:cNvPr id="0" name=""/>
        <dsp:cNvSpPr/>
      </dsp:nvSpPr>
      <dsp:spPr>
        <a:xfrm>
          <a:off x="344009" y="2841444"/>
          <a:ext cx="3017908" cy="35688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Not easily upgradeable</a:t>
          </a:r>
        </a:p>
      </dsp:txBody>
      <dsp:txXfrm>
        <a:off x="354462" y="2851897"/>
        <a:ext cx="2997002" cy="335979"/>
      </dsp:txXfrm>
    </dsp:sp>
    <dsp:sp modelId="{AC42E7B7-F978-4AA2-AB6C-AA48DC55B412}">
      <dsp:nvSpPr>
        <dsp:cNvPr id="0" name=""/>
        <dsp:cNvSpPr/>
      </dsp:nvSpPr>
      <dsp:spPr>
        <a:xfrm>
          <a:off x="381160" y="3319213"/>
          <a:ext cx="3017908" cy="48771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Usually less powerful than desktops</a:t>
          </a:r>
        </a:p>
      </dsp:txBody>
      <dsp:txXfrm>
        <a:off x="395445" y="3333498"/>
        <a:ext cx="2989338" cy="459148"/>
      </dsp:txXfrm>
    </dsp:sp>
    <dsp:sp modelId="{49E45442-27D3-4164-9725-B1721BBF2409}">
      <dsp:nvSpPr>
        <dsp:cNvPr id="0" name=""/>
        <dsp:cNvSpPr/>
      </dsp:nvSpPr>
      <dsp:spPr>
        <a:xfrm>
          <a:off x="4041543" y="0"/>
          <a:ext cx="3772385" cy="4008573"/>
        </a:xfrm>
        <a:prstGeom prst="roundRect">
          <a:avLst>
            <a:gd name="adj" fmla="val 10000"/>
          </a:avLst>
        </a:prstGeom>
        <a:solidFill>
          <a:schemeClr val="bg2">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Desktop</a:t>
          </a:r>
        </a:p>
      </dsp:txBody>
      <dsp:txXfrm>
        <a:off x="4041543" y="0"/>
        <a:ext cx="3772385" cy="1202571"/>
      </dsp:txXfrm>
    </dsp:sp>
    <dsp:sp modelId="{EE088B3A-9E12-4F0B-814D-062B9E984979}">
      <dsp:nvSpPr>
        <dsp:cNvPr id="0" name=""/>
        <dsp:cNvSpPr/>
      </dsp:nvSpPr>
      <dsp:spPr>
        <a:xfrm>
          <a:off x="4289879" y="1024290"/>
          <a:ext cx="3214464" cy="40370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Uses mains power only</a:t>
          </a:r>
        </a:p>
      </dsp:txBody>
      <dsp:txXfrm>
        <a:off x="4301703" y="1036114"/>
        <a:ext cx="3190816" cy="380053"/>
      </dsp:txXfrm>
    </dsp:sp>
    <dsp:sp modelId="{FD2DDD89-AAC2-42E4-BAF7-BBC6CADE2408}">
      <dsp:nvSpPr>
        <dsp:cNvPr id="0" name=""/>
        <dsp:cNvSpPr/>
      </dsp:nvSpPr>
      <dsp:spPr>
        <a:xfrm>
          <a:off x="4298752" y="1548061"/>
          <a:ext cx="3231606" cy="47084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Is in a fixed location</a:t>
          </a:r>
        </a:p>
      </dsp:txBody>
      <dsp:txXfrm>
        <a:off x="4312543" y="1561852"/>
        <a:ext cx="3204024" cy="443266"/>
      </dsp:txXfrm>
    </dsp:sp>
    <dsp:sp modelId="{83661958-8A7A-4455-84CA-22C8C26836F5}">
      <dsp:nvSpPr>
        <dsp:cNvPr id="0" name=""/>
        <dsp:cNvSpPr/>
      </dsp:nvSpPr>
      <dsp:spPr>
        <a:xfrm>
          <a:off x="4277174" y="2188716"/>
          <a:ext cx="3261544" cy="53520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Needs separate keyboard. monitor and mouse</a:t>
          </a:r>
        </a:p>
      </dsp:txBody>
      <dsp:txXfrm>
        <a:off x="4292850" y="2204392"/>
        <a:ext cx="3230192" cy="503852"/>
      </dsp:txXfrm>
    </dsp:sp>
    <dsp:sp modelId="{471FF9BB-D6DE-4324-B470-72349C1813EA}">
      <dsp:nvSpPr>
        <dsp:cNvPr id="0" name=""/>
        <dsp:cNvSpPr/>
      </dsp:nvSpPr>
      <dsp:spPr>
        <a:xfrm>
          <a:off x="4436474" y="2799806"/>
          <a:ext cx="3017908" cy="40394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add new components</a:t>
          </a:r>
        </a:p>
      </dsp:txBody>
      <dsp:txXfrm>
        <a:off x="4448305" y="2811637"/>
        <a:ext cx="2994246" cy="380278"/>
      </dsp:txXfrm>
    </dsp:sp>
    <dsp:sp modelId="{F847B629-33E4-4C61-9040-8483CBAABAE1}">
      <dsp:nvSpPr>
        <dsp:cNvPr id="0" name=""/>
        <dsp:cNvSpPr/>
      </dsp:nvSpPr>
      <dsp:spPr>
        <a:xfrm>
          <a:off x="4436474" y="3319681"/>
          <a:ext cx="3017908" cy="54120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Usually more powerful than laptops</a:t>
          </a:r>
        </a:p>
      </dsp:txBody>
      <dsp:txXfrm>
        <a:off x="4452325" y="3335532"/>
        <a:ext cx="2986206" cy="509504"/>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7E2A71-4E62-4C1C-8A50-98DD47C0B6EF}">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C60BC8-74CE-4C73-B287-2832D4665226}">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9A9D46B-4E38-4A32-B84A-84ED3B58AB57}">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Mobile devices are small, hand-held devices that contain computing capability.</a:t>
          </a:r>
          <a:endParaRPr lang="en-US" sz="1900" kern="1200"/>
        </a:p>
      </dsp:txBody>
      <dsp:txXfrm>
        <a:off x="602771" y="1224"/>
        <a:ext cx="9455628" cy="521880"/>
      </dsp:txXfrm>
    </dsp:sp>
    <dsp:sp modelId="{149F66CE-241C-4CF8-ACA6-AAE926C91FB4}">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78694A7-F0AA-473F-9F2F-08E97E2EA4B5}">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D2047FA-A72E-4956-B8C4-84189A9DA043}">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These include most mobile phones, smartwatches and tablets.</a:t>
          </a:r>
          <a:endParaRPr lang="en-US" sz="1900" kern="1200"/>
        </a:p>
      </dsp:txBody>
      <dsp:txXfrm>
        <a:off x="602771" y="653574"/>
        <a:ext cx="9455628" cy="521880"/>
      </dsp:txXfrm>
    </dsp:sp>
    <dsp:sp modelId="{A828A8D7-9965-469E-AF35-0C59397F9D86}">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993DC8-3BE5-4DE8-9693-0A9EBD46F954}">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AAE8344-5D75-486E-B5FF-EA471FBD8EED}">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These can either connect to a local or 4G / 5G network, or to other devices by Bluetooth.</a:t>
          </a:r>
          <a:endParaRPr lang="en-US" sz="1900" kern="1200"/>
        </a:p>
      </dsp:txBody>
      <dsp:txXfrm>
        <a:off x="602771" y="1305924"/>
        <a:ext cx="9455628" cy="521880"/>
      </dsp:txXfrm>
    </dsp:sp>
    <dsp:sp modelId="{BFF9385D-E811-4856-8544-8F1F91F6E45D}">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2718FB-0F1A-452D-BDF2-BFE4D79A69D0}">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D5191EA-05AC-459E-8B8A-CD6EF857919C}">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Connectivity is </a:t>
          </a:r>
          <a:r>
            <a:rPr lang="en-GB" sz="1900" b="1" i="1" kern="1200" dirty="0"/>
            <a:t>mostly wireless</a:t>
          </a:r>
          <a:r>
            <a:rPr lang="en-GB" sz="1900" kern="1200" dirty="0"/>
            <a:t>.</a:t>
          </a:r>
          <a:endParaRPr lang="en-US" sz="1900" kern="1200" dirty="0"/>
        </a:p>
      </dsp:txBody>
      <dsp:txXfrm>
        <a:off x="602771" y="1958275"/>
        <a:ext cx="9455628" cy="521880"/>
      </dsp:txXfrm>
    </dsp:sp>
    <dsp:sp modelId="{1E4E52EF-0129-4873-B043-0D6E7F1B2F12}">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DF2C3D-348B-4BFE-BB2D-79B3093AED8E}">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4AEBE79-F6CC-4A40-B5DA-4629CD95AAFA}">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All devices contain batteries that require charging.</a:t>
          </a:r>
          <a:endParaRPr lang="en-US" sz="1900" kern="1200"/>
        </a:p>
      </dsp:txBody>
      <dsp:txXfrm>
        <a:off x="602771" y="2610625"/>
        <a:ext cx="9455628" cy="521880"/>
      </dsp:txXfrm>
    </dsp:sp>
    <dsp:sp modelId="{BB7509C4-7B39-4CB6-9802-FC6547B9B556}">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E39B36-6E13-492F-89A4-D620AD6538FA}">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CB9CF79-2B5A-4BBE-8421-B2C0A23295DB}">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Mobile devices are very good for </a:t>
          </a:r>
          <a:r>
            <a:rPr lang="en-GB" sz="1900" b="1" i="1" kern="1200" dirty="0"/>
            <a:t>consuming services</a:t>
          </a:r>
          <a:r>
            <a:rPr lang="en-GB" sz="1900" kern="1200" dirty="0"/>
            <a:t>, but </a:t>
          </a:r>
          <a:r>
            <a:rPr lang="en-GB" sz="1900" b="1" i="1" kern="1200" dirty="0"/>
            <a:t>not ideal for producing content</a:t>
          </a:r>
          <a:r>
            <a:rPr lang="en-GB" sz="1900" kern="1200" dirty="0"/>
            <a:t>.</a:t>
          </a:r>
          <a:endParaRPr lang="en-US" sz="1900" kern="1200" dirty="0"/>
        </a:p>
      </dsp:txBody>
      <dsp:txXfrm>
        <a:off x="602771" y="3262975"/>
        <a:ext cx="9455628" cy="521880"/>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1B14D9-27EB-4714-A707-72C47F6FC6BD}">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45266C-4E84-4B09-9290-BBD9C81AABE8}">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A11C18-F858-4336-955E-A8BE572C661F}">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b="1" i="1" kern="1200" dirty="0"/>
            <a:t>Sustainability</a:t>
          </a:r>
          <a:r>
            <a:rPr lang="en-GB" sz="1700" kern="1200" dirty="0"/>
            <a:t> is a great problem.</a:t>
          </a:r>
          <a:endParaRPr lang="en-US" sz="1700" kern="1200" dirty="0"/>
        </a:p>
      </dsp:txBody>
      <dsp:txXfrm>
        <a:off x="727681" y="2957"/>
        <a:ext cx="9330718" cy="630027"/>
      </dsp:txXfrm>
    </dsp:sp>
    <dsp:sp modelId="{DBA557C4-4D15-48C2-8348-7B2298F8C962}">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94AB41-7123-4DE0-9CB7-AE313F79E1C2}">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DCDB09C-A9C8-4CF4-8734-376D8B4AA999}">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a:t>Consumers are required to update mobile devices regularly to get the latest security.</a:t>
          </a:r>
          <a:endParaRPr lang="en-US" sz="1700" kern="1200"/>
        </a:p>
      </dsp:txBody>
      <dsp:txXfrm>
        <a:off x="727681" y="790492"/>
        <a:ext cx="9330718" cy="630027"/>
      </dsp:txXfrm>
    </dsp:sp>
    <dsp:sp modelId="{56773D0F-4414-4C11-92C1-A8D6EBCFCC67}">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272837-97FA-4A72-B80B-5B45A9D6AA63}">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A1B3D0E-20BF-4995-A9E6-72F90419A1DD}">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dirty="0"/>
            <a:t>Recycling is an issue for old devices as thousands of tons of waste material is generated each year.</a:t>
          </a:r>
          <a:endParaRPr lang="en-US" sz="1700" kern="1200" dirty="0"/>
        </a:p>
      </dsp:txBody>
      <dsp:txXfrm>
        <a:off x="727681" y="1578026"/>
        <a:ext cx="9330718" cy="630027"/>
      </dsp:txXfrm>
    </dsp:sp>
    <dsp:sp modelId="{9ED17E69-E2C5-4BF0-B973-0A266F7301A7}">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33BB37-445F-4D10-8B84-885F8B40B186}">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569D8A4-33BB-4EE7-9021-687E2ADD1950}">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dirty="0"/>
            <a:t>Obtaining materials is an issue for new devices – materials for the batteries, screen and circuit boards need to be extracted from the ground to meet the demand for new devices.</a:t>
          </a:r>
          <a:endParaRPr lang="en-US" sz="1700" kern="1200" dirty="0"/>
        </a:p>
      </dsp:txBody>
      <dsp:txXfrm>
        <a:off x="727681" y="2365560"/>
        <a:ext cx="9330718" cy="630027"/>
      </dsp:txXfrm>
    </dsp:sp>
    <dsp:sp modelId="{5EA7F9E7-FA29-43B3-8B96-151E0AB33980}">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00FD60-184D-4540-8149-92BED9ACF6AA}">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CD9114F-6132-4D7E-8AF7-2EB4D5EF196C}">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b="1" i="1" kern="1200" dirty="0"/>
            <a:t>Security</a:t>
          </a:r>
          <a:r>
            <a:rPr lang="en-GB" sz="1700" kern="1200" dirty="0"/>
            <a:t> is another issue -mobile devices are now increasingly the target of hacking attempts.</a:t>
          </a:r>
          <a:endParaRPr lang="en-US" sz="1700" kern="1200" dirty="0"/>
        </a:p>
      </dsp:txBody>
      <dsp:txXfrm>
        <a:off x="727681" y="3153094"/>
        <a:ext cx="9330718" cy="630027"/>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0" y="0"/>
        <a:ext cx="3772385" cy="1202571"/>
      </dsp:txXfrm>
    </dsp:sp>
    <dsp:sp modelId="{7D66CAA9-6A8B-4E35-9005-261AC3CC36CC}">
      <dsp:nvSpPr>
        <dsp:cNvPr id="0" name=""/>
        <dsp:cNvSpPr/>
      </dsp:nvSpPr>
      <dsp:spPr>
        <a:xfrm>
          <a:off x="320862" y="828258"/>
          <a:ext cx="3017908" cy="80007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Mobile devices are becoming increasingly powerful</a:t>
          </a:r>
        </a:p>
      </dsp:txBody>
      <dsp:txXfrm>
        <a:off x="344295" y="851691"/>
        <a:ext cx="2971042" cy="753211"/>
      </dsp:txXfrm>
    </dsp:sp>
    <dsp:sp modelId="{BE4B31C6-4C9C-4343-82EA-227F68C39B22}">
      <dsp:nvSpPr>
        <dsp:cNvPr id="0" name=""/>
        <dsp:cNvSpPr/>
      </dsp:nvSpPr>
      <dsp:spPr>
        <a:xfrm>
          <a:off x="340840" y="1763642"/>
          <a:ext cx="3017908" cy="75719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Allow go-anywhere computing</a:t>
          </a:r>
        </a:p>
      </dsp:txBody>
      <dsp:txXfrm>
        <a:off x="363017" y="1785819"/>
        <a:ext cx="2973554" cy="712841"/>
      </dsp:txXfrm>
    </dsp:sp>
    <dsp:sp modelId="{B959F724-A767-418E-80CD-676F51EF44CA}">
      <dsp:nvSpPr>
        <dsp:cNvPr id="0" name=""/>
        <dsp:cNvSpPr/>
      </dsp:nvSpPr>
      <dsp:spPr>
        <a:xfrm>
          <a:off x="326656" y="2720619"/>
          <a:ext cx="3017908" cy="88032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Use RISC chips that generate little heat</a:t>
          </a:r>
        </a:p>
      </dsp:txBody>
      <dsp:txXfrm>
        <a:off x="352440" y="2746403"/>
        <a:ext cx="2966340" cy="828758"/>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282274" y="969487"/>
          <a:ext cx="3214464" cy="48594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Battery life is a factor</a:t>
          </a:r>
        </a:p>
      </dsp:txBody>
      <dsp:txXfrm>
        <a:off x="4296507" y="983720"/>
        <a:ext cx="3185998" cy="457475"/>
      </dsp:txXfrm>
    </dsp:sp>
    <dsp:sp modelId="{FD2DDD89-AAC2-42E4-BAF7-BBC6CADE2408}">
      <dsp:nvSpPr>
        <dsp:cNvPr id="0" name=""/>
        <dsp:cNvSpPr/>
      </dsp:nvSpPr>
      <dsp:spPr>
        <a:xfrm>
          <a:off x="4298752" y="1549317"/>
          <a:ext cx="3231606" cy="37853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Screen size not the biggest</a:t>
          </a:r>
        </a:p>
      </dsp:txBody>
      <dsp:txXfrm>
        <a:off x="4309839" y="1560404"/>
        <a:ext cx="3209432" cy="356358"/>
      </dsp:txXfrm>
    </dsp:sp>
    <dsp:sp modelId="{83661958-8A7A-4455-84CA-22C8C26836F5}">
      <dsp:nvSpPr>
        <dsp:cNvPr id="0" name=""/>
        <dsp:cNvSpPr/>
      </dsp:nvSpPr>
      <dsp:spPr>
        <a:xfrm>
          <a:off x="4190198" y="2018211"/>
          <a:ext cx="3481187" cy="43027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72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Increasingly becoming targets for hackers</a:t>
          </a:r>
        </a:p>
      </dsp:txBody>
      <dsp:txXfrm>
        <a:off x="4202800" y="2030813"/>
        <a:ext cx="3455983" cy="405066"/>
      </dsp:txXfrm>
    </dsp:sp>
    <dsp:sp modelId="{471FF9BB-D6DE-4324-B470-72349C1813EA}">
      <dsp:nvSpPr>
        <dsp:cNvPr id="0" name=""/>
        <dsp:cNvSpPr/>
      </dsp:nvSpPr>
      <dsp:spPr>
        <a:xfrm>
          <a:off x="4190213" y="2575845"/>
          <a:ext cx="3469447" cy="67439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Almost impossible to upgrade components</a:t>
          </a:r>
        </a:p>
      </dsp:txBody>
      <dsp:txXfrm>
        <a:off x="4209965" y="2595597"/>
        <a:ext cx="3429943" cy="634888"/>
      </dsp:txXfrm>
    </dsp:sp>
    <dsp:sp modelId="{F847B629-33E4-4C61-9040-8483CBAABAE1}">
      <dsp:nvSpPr>
        <dsp:cNvPr id="0" name=""/>
        <dsp:cNvSpPr/>
      </dsp:nvSpPr>
      <dsp:spPr>
        <a:xfrm>
          <a:off x="4162342" y="3330173"/>
          <a:ext cx="3487344" cy="43509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Sustainability is a problem</a:t>
          </a:r>
        </a:p>
      </dsp:txBody>
      <dsp:txXfrm>
        <a:off x="4175086" y="3342917"/>
        <a:ext cx="3461856" cy="409608"/>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894F56-499A-47C8-B115-2D92CDE6249B}">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C05C3B-4117-4B73-B1BE-00103B1BEF54}">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4FEBC96-3C57-42C1-99FF-539B15122DAC}">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In the real world, a server is someone who provides a </a:t>
          </a:r>
          <a:r>
            <a:rPr lang="en-GB" sz="1900" b="1" i="1" kern="1200" dirty="0"/>
            <a:t>service</a:t>
          </a:r>
          <a:r>
            <a:rPr lang="en-GB" sz="1900" kern="1200" dirty="0"/>
            <a:t>.</a:t>
          </a:r>
          <a:endParaRPr lang="en-US" sz="1900" kern="1200" dirty="0"/>
        </a:p>
      </dsp:txBody>
      <dsp:txXfrm>
        <a:off x="727681" y="2957"/>
        <a:ext cx="9330718" cy="630027"/>
      </dsp:txXfrm>
    </dsp:sp>
    <dsp:sp modelId="{47DAC3DB-A013-4BEA-914C-557C93D7E9F3}">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5D5763-7056-433A-A95F-24E6130BCBE4}">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1366A5-E440-4953-8BE8-209ECA1539B3}">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Think for example of a waiter in a restaurant.</a:t>
          </a:r>
          <a:endParaRPr lang="en-US" sz="1900" kern="1200"/>
        </a:p>
      </dsp:txBody>
      <dsp:txXfrm>
        <a:off x="727681" y="790492"/>
        <a:ext cx="9330718" cy="630027"/>
      </dsp:txXfrm>
    </dsp:sp>
    <dsp:sp modelId="{F589F015-FBED-4427-B17E-B3A1603E9CB9}">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89BEBF7-A01E-4733-AD92-0A050E777D66}">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1907A0A-84D5-4F07-93DC-DA0422250C00}">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You can ask them to do something for you (this is a </a:t>
          </a:r>
          <a:r>
            <a:rPr lang="en-GB" sz="1900" b="1" i="1" kern="1200" dirty="0"/>
            <a:t>REQUEST</a:t>
          </a:r>
          <a:r>
            <a:rPr lang="en-GB" sz="1900" kern="1200" dirty="0"/>
            <a:t>).</a:t>
          </a:r>
          <a:endParaRPr lang="en-US" sz="1900" kern="1200" dirty="0"/>
        </a:p>
      </dsp:txBody>
      <dsp:txXfrm>
        <a:off x="727681" y="1578026"/>
        <a:ext cx="9330718" cy="630027"/>
      </dsp:txXfrm>
    </dsp:sp>
    <dsp:sp modelId="{0636A334-1E22-4B92-9680-ED016026F0DD}">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95737F-AA3F-443B-B8AE-FE4B61625578}">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8669A1C-95AA-4B34-9134-35FAF6ED1219}">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They will go away and try to do it.</a:t>
          </a:r>
          <a:endParaRPr lang="en-US" sz="1900" kern="1200"/>
        </a:p>
      </dsp:txBody>
      <dsp:txXfrm>
        <a:off x="727681" y="2365560"/>
        <a:ext cx="9330718" cy="630027"/>
      </dsp:txXfrm>
    </dsp:sp>
    <dsp:sp modelId="{8999F4C5-1145-4CE0-BEF7-EC095BFD4883}">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5F2F2F-DC51-4C24-A7DD-E0392AA35914}">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D4EAB62-23E1-4109-88F4-DCE1BD9A3052}">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They will come back and give you an answer (this is a </a:t>
          </a:r>
          <a:r>
            <a:rPr lang="en-GB" sz="1900" b="1" i="1" kern="1200" dirty="0"/>
            <a:t>RESPONSE</a:t>
          </a:r>
          <a:r>
            <a:rPr lang="en-GB" sz="1900" kern="1200" dirty="0"/>
            <a:t>).</a:t>
          </a:r>
          <a:endParaRPr lang="en-US" sz="1900" kern="1200" dirty="0"/>
        </a:p>
      </dsp:txBody>
      <dsp:txXfrm>
        <a:off x="727681" y="3153094"/>
        <a:ext cx="9330718" cy="630027"/>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EC742-830D-44C1-BD15-DC038B656091}">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F1402AB-F1EE-4ACC-9BBE-0675A0D10958}">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1030B1-86E3-4FC8-BA10-CAD56FDFB13A}">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This is exactly how all servers work in the real world.</a:t>
          </a:r>
          <a:endParaRPr lang="en-US" sz="1900" kern="1200"/>
        </a:p>
      </dsp:txBody>
      <dsp:txXfrm>
        <a:off x="727681" y="2957"/>
        <a:ext cx="9330718" cy="630027"/>
      </dsp:txXfrm>
    </dsp:sp>
    <dsp:sp modelId="{030BA5A3-BEE4-4A6D-9C56-6AFB975B04D4}">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03EAB7-D5AF-465F-B2DF-29D6D3F9EB5C}">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91D26A2-8C04-49A8-8920-E1748FEC207D}">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Each server will receive a </a:t>
          </a:r>
          <a:r>
            <a:rPr lang="en-GB" sz="1900" b="1" i="1" kern="1200" dirty="0"/>
            <a:t>REQUEST</a:t>
          </a:r>
          <a:r>
            <a:rPr lang="en-GB" sz="1900" kern="1200" dirty="0"/>
            <a:t> from a client.</a:t>
          </a:r>
          <a:endParaRPr lang="en-US" sz="1900" kern="1200" dirty="0"/>
        </a:p>
      </dsp:txBody>
      <dsp:txXfrm>
        <a:off x="727681" y="790492"/>
        <a:ext cx="9330718" cy="630027"/>
      </dsp:txXfrm>
    </dsp:sp>
    <dsp:sp modelId="{14F6DAAE-249A-4D7C-8C45-3908F2D6A45F}">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B411B3-61BD-4A0E-8522-4DFD497D652A}">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55E0F0F-8EEC-4C64-A7E3-A8079B3F5692}">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a:t>The server will attempt to carry out that request.</a:t>
          </a:r>
          <a:endParaRPr lang="en-US" sz="1900" kern="1200"/>
        </a:p>
      </dsp:txBody>
      <dsp:txXfrm>
        <a:off x="727681" y="1578026"/>
        <a:ext cx="9330718" cy="630027"/>
      </dsp:txXfrm>
    </dsp:sp>
    <dsp:sp modelId="{DCE6FC5B-A543-4A99-A6E9-E7596D8308F5}">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A37D9D-8C85-4577-BA28-DF142B82FA1D}">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BCE41B2-A4A8-4573-8C14-2043D94D2BA1}">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If it can, the client will get the service asked for and </a:t>
          </a:r>
          <a:r>
            <a:rPr lang="en-GB" sz="1900" b="1" i="1" kern="1200" dirty="0"/>
            <a:t>may</a:t>
          </a:r>
          <a:r>
            <a:rPr lang="en-GB" sz="1900" kern="1200" dirty="0"/>
            <a:t> be notified with a </a:t>
          </a:r>
          <a:r>
            <a:rPr lang="en-GB" sz="1900" b="1" i="1" kern="1200" dirty="0"/>
            <a:t>RESPONSE</a:t>
          </a:r>
          <a:r>
            <a:rPr lang="en-GB" sz="1900" kern="1200" dirty="0"/>
            <a:t>.</a:t>
          </a:r>
          <a:endParaRPr lang="en-US" sz="1900" kern="1200" dirty="0"/>
        </a:p>
      </dsp:txBody>
      <dsp:txXfrm>
        <a:off x="727681" y="2365560"/>
        <a:ext cx="9330718" cy="630027"/>
      </dsp:txXfrm>
    </dsp:sp>
    <dsp:sp modelId="{890F76A4-D358-4DAE-9457-C96CB7A2BC03}">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867710-FC60-408B-B2B8-D279F8F36884}">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5997F6-B5CC-46BC-B9FA-5E7E033F908A}">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If not, the client will be notified with a </a:t>
          </a:r>
          <a:r>
            <a:rPr lang="en-GB" sz="1900" b="1" i="1" kern="1200" dirty="0"/>
            <a:t>RESPONSE</a:t>
          </a:r>
          <a:r>
            <a:rPr lang="en-GB" sz="1900" kern="1200" dirty="0"/>
            <a:t> that the task </a:t>
          </a:r>
          <a:r>
            <a:rPr lang="en-GB" sz="1900" b="1" i="1" kern="1200" dirty="0"/>
            <a:t>HAS NOT </a:t>
          </a:r>
          <a:r>
            <a:rPr lang="en-GB" sz="1900" kern="1200" dirty="0"/>
            <a:t>been carried out.</a:t>
          </a:r>
          <a:endParaRPr lang="en-US" sz="1900" kern="1200" dirty="0"/>
        </a:p>
      </dsp:txBody>
      <dsp:txXfrm>
        <a:off x="727681" y="3153094"/>
        <a:ext cx="9330718" cy="630027"/>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2B7C95-4D60-477C-92EC-4B9C23B1C7EA}">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7D3F7B-1139-4B81-B009-F3F6DF84C9C9}">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287C15E-5D6E-41DB-BB23-B4CE63973B33}">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Again, like in the real world, there are usually more clients than servers.</a:t>
          </a:r>
          <a:endParaRPr lang="en-US" sz="2200" kern="1200"/>
        </a:p>
      </dsp:txBody>
      <dsp:txXfrm>
        <a:off x="919851" y="1571"/>
        <a:ext cx="9138548" cy="796407"/>
      </dsp:txXfrm>
    </dsp:sp>
    <dsp:sp modelId="{1FE1FBA1-9CF9-46BC-92FA-B1FCEF746C47}">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BC52CD-7105-4607-A86A-7F114624AA4F}">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82FA81F-BD9F-4B0B-81F2-8A5473311CC4}">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A server will get </a:t>
          </a:r>
          <a:r>
            <a:rPr lang="en-GB" sz="2200" b="1" i="1" kern="1200" dirty="0"/>
            <a:t>multiple requests </a:t>
          </a:r>
          <a:r>
            <a:rPr lang="en-GB" sz="2200" kern="1200" dirty="0"/>
            <a:t>from one or more clients.</a:t>
          </a:r>
          <a:endParaRPr lang="en-US" sz="2200" kern="1200" dirty="0"/>
        </a:p>
      </dsp:txBody>
      <dsp:txXfrm>
        <a:off x="919851" y="997081"/>
        <a:ext cx="9138548" cy="796407"/>
      </dsp:txXfrm>
    </dsp:sp>
    <dsp:sp modelId="{FDC47DA0-4499-4D8B-ACD0-A05EC835B515}">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868778-BBFF-424A-82A5-BF93E7AC1283}">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179979D-5862-4252-B671-0B2C4AAC46CC}">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Each request will be put in a </a:t>
          </a:r>
          <a:r>
            <a:rPr lang="en-GB" sz="2200" b="1" i="1" kern="1200" dirty="0"/>
            <a:t>queue</a:t>
          </a:r>
          <a:r>
            <a:rPr lang="en-GB" sz="2200" kern="1200" dirty="0"/>
            <a:t>.</a:t>
          </a:r>
          <a:endParaRPr lang="en-US" sz="2200" kern="1200" dirty="0"/>
        </a:p>
      </dsp:txBody>
      <dsp:txXfrm>
        <a:off x="919851" y="1992590"/>
        <a:ext cx="9138548" cy="796407"/>
      </dsp:txXfrm>
    </dsp:sp>
    <dsp:sp modelId="{6DD3C012-7143-4291-9238-394A4492D2F6}">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8AE32F-87EF-4BC8-A3E9-6DBA35E0C962}">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FCF146C-960E-455C-A9D5-886916ADCF15}">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server will deal with each request </a:t>
          </a:r>
          <a:r>
            <a:rPr lang="en-GB" sz="2200" b="1" i="1" kern="1200" dirty="0"/>
            <a:t>in order</a:t>
          </a:r>
          <a:r>
            <a:rPr lang="en-GB" sz="2200" kern="1200" dirty="0"/>
            <a:t>.</a:t>
          </a:r>
          <a:endParaRPr lang="en-US" sz="2200" kern="1200" dirty="0"/>
        </a:p>
      </dsp:txBody>
      <dsp:txXfrm>
        <a:off x="919851" y="2988100"/>
        <a:ext cx="9138548" cy="796407"/>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5D0AE2-33C5-4BF1-A2ED-11A88EA69C15}">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52561DB-C25F-4AA2-BBD0-FD9397EB6342}">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0E69302-B788-4DF5-8681-E16062DD0FE4}">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If a server receives too many requests, it will appear as if it has </a:t>
          </a:r>
          <a:r>
            <a:rPr lang="en-GB" sz="1900" b="1" i="1" kern="1200" dirty="0"/>
            <a:t>stopped working</a:t>
          </a:r>
          <a:r>
            <a:rPr lang="en-GB" sz="1900" kern="1200" dirty="0"/>
            <a:t>.</a:t>
          </a:r>
          <a:endParaRPr lang="en-US" sz="1900" kern="1200" dirty="0"/>
        </a:p>
      </dsp:txBody>
      <dsp:txXfrm>
        <a:off x="602771" y="1224"/>
        <a:ext cx="9455628" cy="521880"/>
      </dsp:txXfrm>
    </dsp:sp>
    <dsp:sp modelId="{F32E90A7-3A04-4AC6-B825-4F0162AC1A88}">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F3271A2-AC39-4369-96C4-80DAB1173195}">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BA16A50-6D71-4DC9-A20F-28515385EDED}">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In fact, it is </a:t>
          </a:r>
          <a:r>
            <a:rPr lang="en-GB" sz="1900" b="1" i="1" kern="1200" dirty="0"/>
            <a:t>still processing each request one at a time</a:t>
          </a:r>
          <a:r>
            <a:rPr lang="en-GB" sz="1900" kern="1200" dirty="0"/>
            <a:t>.</a:t>
          </a:r>
          <a:endParaRPr lang="en-US" sz="1900" kern="1200" dirty="0"/>
        </a:p>
      </dsp:txBody>
      <dsp:txXfrm>
        <a:off x="602771" y="653574"/>
        <a:ext cx="9455628" cy="521880"/>
      </dsp:txXfrm>
    </dsp:sp>
    <dsp:sp modelId="{5AE5F314-2051-4E65-90F3-F10518B7465E}">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6E48EC-C39D-49BF-BB80-83DDC9E30D05}">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24244B3-685E-4182-B439-22C49252E2EA}">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Your request is at the bottom of the queue.</a:t>
          </a:r>
          <a:endParaRPr lang="en-US" sz="1900" kern="1200"/>
        </a:p>
      </dsp:txBody>
      <dsp:txXfrm>
        <a:off x="602771" y="1305924"/>
        <a:ext cx="9455628" cy="521880"/>
      </dsp:txXfrm>
    </dsp:sp>
    <dsp:sp modelId="{2E55F81D-8354-4799-A457-E1DA8BA0C610}">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856B99-11D9-484A-8736-98FA64879C14}">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3484B16-AE72-43FB-9A4B-DBDE825663CB}">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The server will get to it eventually.</a:t>
          </a:r>
          <a:endParaRPr lang="en-US" sz="1900" kern="1200"/>
        </a:p>
      </dsp:txBody>
      <dsp:txXfrm>
        <a:off x="602771" y="1958275"/>
        <a:ext cx="9455628" cy="521880"/>
      </dsp:txXfrm>
    </dsp:sp>
    <dsp:sp modelId="{4F21C6F1-D1D1-4D29-9A58-1C443CF9E825}">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854F45-6E7D-433C-A016-13DC18867F58}">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F6D45F6-2FD6-43CC-AD9C-CC8D93DB0AAA}">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However, it looks like </a:t>
          </a:r>
          <a:r>
            <a:rPr lang="en-GB" sz="1900" b="1" i="1" kern="1200" dirty="0"/>
            <a:t>nothing is happening</a:t>
          </a:r>
          <a:r>
            <a:rPr lang="en-GB" sz="1900" kern="1200" dirty="0"/>
            <a:t>.</a:t>
          </a:r>
          <a:endParaRPr lang="en-US" sz="1900" kern="1200" dirty="0"/>
        </a:p>
      </dsp:txBody>
      <dsp:txXfrm>
        <a:off x="602771" y="2610625"/>
        <a:ext cx="9455628" cy="521880"/>
      </dsp:txXfrm>
    </dsp:sp>
    <dsp:sp modelId="{5F894792-F844-4652-B455-E815484B6E05}">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3B2CFF-28F8-435D-A9DA-0333278E8C45}">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4531E74-BD56-46AA-88A9-9F3628009A36}">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This is the basic principle of a </a:t>
          </a:r>
          <a:r>
            <a:rPr lang="en-GB" sz="1900" b="1" i="1" kern="1200" dirty="0"/>
            <a:t>DENIAL-OF-SERVICE </a:t>
          </a:r>
          <a:r>
            <a:rPr lang="en-GB" sz="1900" kern="1200" dirty="0"/>
            <a:t>attack.</a:t>
          </a:r>
          <a:endParaRPr lang="en-US" sz="1900" kern="1200" dirty="0"/>
        </a:p>
      </dsp:txBody>
      <dsp:txXfrm>
        <a:off x="602771" y="3262975"/>
        <a:ext cx="9455628" cy="521880"/>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0" y="0"/>
        <a:ext cx="3772385" cy="1202571"/>
      </dsp:txXfrm>
    </dsp:sp>
    <dsp:sp modelId="{7D66CAA9-6A8B-4E35-9005-261AC3CC36CC}">
      <dsp:nvSpPr>
        <dsp:cNvPr id="0" name=""/>
        <dsp:cNvSpPr/>
      </dsp:nvSpPr>
      <dsp:spPr>
        <a:xfrm>
          <a:off x="320862" y="828258"/>
          <a:ext cx="3017908" cy="80007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deal with multiple requests from multiple clients</a:t>
          </a:r>
        </a:p>
      </dsp:txBody>
      <dsp:txXfrm>
        <a:off x="344295" y="851691"/>
        <a:ext cx="2971042" cy="753211"/>
      </dsp:txXfrm>
    </dsp:sp>
    <dsp:sp modelId="{BE4B31C6-4C9C-4343-82EA-227F68C39B22}">
      <dsp:nvSpPr>
        <dsp:cNvPr id="0" name=""/>
        <dsp:cNvSpPr/>
      </dsp:nvSpPr>
      <dsp:spPr>
        <a:xfrm>
          <a:off x="340840" y="1763642"/>
          <a:ext cx="3017908" cy="75719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provide a range of centralised services</a:t>
          </a:r>
        </a:p>
      </dsp:txBody>
      <dsp:txXfrm>
        <a:off x="363017" y="1785819"/>
        <a:ext cx="2973554" cy="712841"/>
      </dsp:txXfrm>
    </dsp:sp>
    <dsp:sp modelId="{B959F724-A767-418E-80CD-676F51EF44CA}">
      <dsp:nvSpPr>
        <dsp:cNvPr id="0" name=""/>
        <dsp:cNvSpPr/>
      </dsp:nvSpPr>
      <dsp:spPr>
        <a:xfrm>
          <a:off x="326656" y="2720619"/>
          <a:ext cx="3017908" cy="88032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Operates across a network</a:t>
          </a:r>
        </a:p>
      </dsp:txBody>
      <dsp:txXfrm>
        <a:off x="352440" y="2746403"/>
        <a:ext cx="2966340" cy="828758"/>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341274" y="845044"/>
          <a:ext cx="3214464" cy="87193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If the server fails, nothing works</a:t>
          </a:r>
        </a:p>
      </dsp:txBody>
      <dsp:txXfrm>
        <a:off x="4366812" y="870582"/>
        <a:ext cx="3163388" cy="820857"/>
      </dsp:txXfrm>
    </dsp:sp>
    <dsp:sp modelId="{83661958-8A7A-4455-84CA-22C8C26836F5}">
      <dsp:nvSpPr>
        <dsp:cNvPr id="0" name=""/>
        <dsp:cNvSpPr/>
      </dsp:nvSpPr>
      <dsp:spPr>
        <a:xfrm>
          <a:off x="4299295" y="1876056"/>
          <a:ext cx="3261544" cy="772042"/>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Hardware and software can be expensive</a:t>
          </a:r>
        </a:p>
      </dsp:txBody>
      <dsp:txXfrm>
        <a:off x="4321907" y="1898668"/>
        <a:ext cx="3216320" cy="726818"/>
      </dsp:txXfrm>
    </dsp:sp>
    <dsp:sp modelId="{F847B629-33E4-4C61-9040-8483CBAABAE1}">
      <dsp:nvSpPr>
        <dsp:cNvPr id="0" name=""/>
        <dsp:cNvSpPr/>
      </dsp:nvSpPr>
      <dsp:spPr>
        <a:xfrm>
          <a:off x="4328161" y="2870807"/>
          <a:ext cx="3263988" cy="78070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Too many requests can overload the server</a:t>
          </a:r>
        </a:p>
      </dsp:txBody>
      <dsp:txXfrm>
        <a:off x="4351027" y="2893673"/>
        <a:ext cx="3218256" cy="734969"/>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809BC4-B611-4F34-A8F5-CA0D128B6F1A}">
      <dsp:nvSpPr>
        <dsp:cNvPr id="0" name=""/>
        <dsp:cNvSpPr/>
      </dsp:nvSpPr>
      <dsp:spPr>
        <a:xfrm>
          <a:off x="0" y="462"/>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3C969C5-976E-49E9-BCBB-8C299E7530FB}">
      <dsp:nvSpPr>
        <dsp:cNvPr id="0" name=""/>
        <dsp:cNvSpPr/>
      </dsp:nvSpPr>
      <dsp:spPr>
        <a:xfrm>
          <a:off x="327145" y="243793"/>
          <a:ext cx="594810" cy="5948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F04B587-9A3B-4C64-8819-7A23D7C4A82F}">
      <dsp:nvSpPr>
        <dsp:cNvPr id="0" name=""/>
        <dsp:cNvSpPr/>
      </dsp:nvSpPr>
      <dsp:spPr>
        <a:xfrm>
          <a:off x="1249101" y="462"/>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dirty="0"/>
            <a:t>Servers can be both </a:t>
          </a:r>
          <a:r>
            <a:rPr lang="en-GB" sz="2500" b="1" i="1" kern="1200" dirty="0"/>
            <a:t>hardware</a:t>
          </a:r>
          <a:r>
            <a:rPr lang="en-GB" sz="2500" kern="1200" dirty="0"/>
            <a:t> and </a:t>
          </a:r>
          <a:r>
            <a:rPr lang="en-GB" sz="2500" b="1" i="1" kern="1200" dirty="0"/>
            <a:t>software</a:t>
          </a:r>
          <a:r>
            <a:rPr lang="en-GB" sz="2500" kern="1200" dirty="0"/>
            <a:t>.</a:t>
          </a:r>
          <a:endParaRPr lang="en-US" sz="2500" kern="1200" dirty="0"/>
        </a:p>
      </dsp:txBody>
      <dsp:txXfrm>
        <a:off x="1249101" y="462"/>
        <a:ext cx="8809298" cy="1081473"/>
      </dsp:txXfrm>
    </dsp:sp>
    <dsp:sp modelId="{964692FD-AB5A-42F0-B590-085B48BA31FF}">
      <dsp:nvSpPr>
        <dsp:cNvPr id="0" name=""/>
        <dsp:cNvSpPr/>
      </dsp:nvSpPr>
      <dsp:spPr>
        <a:xfrm>
          <a:off x="0" y="1352303"/>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24415A-A0CD-4C34-91E3-3CCD478F9545}">
      <dsp:nvSpPr>
        <dsp:cNvPr id="0" name=""/>
        <dsp:cNvSpPr/>
      </dsp:nvSpPr>
      <dsp:spPr>
        <a:xfrm>
          <a:off x="327145" y="1595634"/>
          <a:ext cx="594810" cy="5948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6F9E30-D5D5-4EE1-B0FD-459FAB3D3BDB}">
      <dsp:nvSpPr>
        <dsp:cNvPr id="0" name=""/>
        <dsp:cNvSpPr/>
      </dsp:nvSpPr>
      <dsp:spPr>
        <a:xfrm>
          <a:off x="1249101" y="1352303"/>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a:t>You can install server software on server hardware.</a:t>
          </a:r>
          <a:endParaRPr lang="en-US" sz="2500" kern="1200"/>
        </a:p>
      </dsp:txBody>
      <dsp:txXfrm>
        <a:off x="1249101" y="1352303"/>
        <a:ext cx="8809298" cy="1081473"/>
      </dsp:txXfrm>
    </dsp:sp>
    <dsp:sp modelId="{26698845-8D16-4331-81C8-16600E46B104}">
      <dsp:nvSpPr>
        <dsp:cNvPr id="0" name=""/>
        <dsp:cNvSpPr/>
      </dsp:nvSpPr>
      <dsp:spPr>
        <a:xfrm>
          <a:off x="0" y="2704144"/>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8B5A3F-7D6D-427E-9646-DA9B88149ED7}">
      <dsp:nvSpPr>
        <dsp:cNvPr id="0" name=""/>
        <dsp:cNvSpPr/>
      </dsp:nvSpPr>
      <dsp:spPr>
        <a:xfrm>
          <a:off x="327145" y="2947476"/>
          <a:ext cx="594810" cy="5948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95D5EC6-262D-4B94-B5F4-DA0B41743F4F}">
      <dsp:nvSpPr>
        <dsp:cNvPr id="0" name=""/>
        <dsp:cNvSpPr/>
      </dsp:nvSpPr>
      <dsp:spPr>
        <a:xfrm>
          <a:off x="1249101" y="2704144"/>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a:t>Some server software can run on deskop PC’s.</a:t>
          </a:r>
          <a:endParaRPr lang="en-US" sz="2500" kern="1200"/>
        </a:p>
      </dsp:txBody>
      <dsp:txXfrm>
        <a:off x="1249101" y="2704144"/>
        <a:ext cx="8809298" cy="1081473"/>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256AD5-2DB3-4C8B-9F1C-BBC0EA107E28}">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ED40EE-336B-4690-A255-27E90D995504}">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40EBD8-0223-4DFD-9FDD-14B7A8F604DB}">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You should be aware of the following server types and typical requests and responses:</a:t>
          </a:r>
          <a:endParaRPr lang="en-US" sz="1900" kern="1200"/>
        </a:p>
      </dsp:txBody>
      <dsp:txXfrm>
        <a:off x="602771" y="1224"/>
        <a:ext cx="9455628" cy="521880"/>
      </dsp:txXfrm>
    </dsp:sp>
    <dsp:sp modelId="{C6221BE0-1E4C-4949-85D3-85B4875A19ED}">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B038B1-935E-4970-A587-D4776BEC4846}">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5963EB7-EDFD-4763-A2BC-4D9560F8694C}">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File servers.</a:t>
          </a:r>
          <a:endParaRPr lang="en-US" sz="1900" kern="1200"/>
        </a:p>
      </dsp:txBody>
      <dsp:txXfrm>
        <a:off x="602771" y="653574"/>
        <a:ext cx="9455628" cy="521880"/>
      </dsp:txXfrm>
    </dsp:sp>
    <dsp:sp modelId="{8E05EB85-E15D-4976-A757-77B3817B724E}">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DC52E6-4958-4C95-B51B-CC3EDC82B8AF}">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825B27-BF00-43A0-8076-A380236E0324}">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Database Servers.</a:t>
          </a:r>
          <a:endParaRPr lang="en-US" sz="1900" kern="1200"/>
        </a:p>
      </dsp:txBody>
      <dsp:txXfrm>
        <a:off x="602771" y="1305924"/>
        <a:ext cx="9455628" cy="521880"/>
      </dsp:txXfrm>
    </dsp:sp>
    <dsp:sp modelId="{274998CC-F5AF-4837-9EE6-7792224DFE42}">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2F367B-3399-4F0E-9AB3-C30F1310BC68}">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CC6D483-9A4A-4646-81F7-1A89FCC42044}">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Print Servers.</a:t>
          </a:r>
          <a:endParaRPr lang="en-US" sz="1900" kern="1200"/>
        </a:p>
      </dsp:txBody>
      <dsp:txXfrm>
        <a:off x="602771" y="1958275"/>
        <a:ext cx="9455628" cy="521880"/>
      </dsp:txXfrm>
    </dsp:sp>
    <dsp:sp modelId="{CA5CF0B9-B747-4144-A8B1-8B9F622435C3}">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A5D35C-FA83-4E70-90F7-EC8A91A6EFF4}">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AC04C0-F67A-4C77-9F58-4DBA0E3E0C76}">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Mail Servers.</a:t>
          </a:r>
          <a:endParaRPr lang="en-US" sz="1900" kern="1200"/>
        </a:p>
      </dsp:txBody>
      <dsp:txXfrm>
        <a:off x="602771" y="2610625"/>
        <a:ext cx="9455628" cy="521880"/>
      </dsp:txXfrm>
    </dsp:sp>
    <dsp:sp modelId="{703FA889-3AFF-4D16-8B18-7246BD69A9CB}">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D44ABC-B474-4439-978B-0DD6F101A1E1}">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325475-A64F-4A56-A8D8-9BF4A3BF1FD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a:t>Web Servers.</a:t>
          </a:r>
          <a:endParaRPr lang="en-US" sz="1900" kern="1200"/>
        </a:p>
      </dsp:txBody>
      <dsp:txXfrm>
        <a:off x="602771" y="3262975"/>
        <a:ext cx="9455628" cy="5218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256AD5-2DB3-4C8B-9F1C-BBC0EA107E28}">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ED40EE-336B-4690-A255-27E90D995504}">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40EBD8-0223-4DFD-9FDD-14B7A8F604DB}">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755650">
            <a:lnSpc>
              <a:spcPct val="100000"/>
            </a:lnSpc>
            <a:spcBef>
              <a:spcPct val="0"/>
            </a:spcBef>
            <a:spcAft>
              <a:spcPct val="35000"/>
            </a:spcAft>
            <a:buNone/>
          </a:pPr>
          <a:r>
            <a:rPr lang="en-GB" sz="1700" kern="1200"/>
            <a:t>PC cases come in a range of sizes.</a:t>
          </a:r>
          <a:endParaRPr lang="en-US" sz="1700" kern="1200"/>
        </a:p>
      </dsp:txBody>
      <dsp:txXfrm>
        <a:off x="602771" y="1224"/>
        <a:ext cx="9455628" cy="521880"/>
      </dsp:txXfrm>
    </dsp:sp>
    <dsp:sp modelId="{C6221BE0-1E4C-4949-85D3-85B4875A19ED}">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B038B1-935E-4970-A587-D4776BEC4846}">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5963EB7-EDFD-4763-A2BC-4D9560F8694C}">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755650">
            <a:lnSpc>
              <a:spcPct val="100000"/>
            </a:lnSpc>
            <a:spcBef>
              <a:spcPct val="0"/>
            </a:spcBef>
            <a:spcAft>
              <a:spcPct val="35000"/>
            </a:spcAft>
            <a:buNone/>
          </a:pPr>
          <a:r>
            <a:rPr lang="en-GB" sz="1700" kern="1200"/>
            <a:t>This will determine the amount of space a PC will take on a desk.</a:t>
          </a:r>
          <a:endParaRPr lang="en-US" sz="1700" kern="1200"/>
        </a:p>
      </dsp:txBody>
      <dsp:txXfrm>
        <a:off x="602771" y="653574"/>
        <a:ext cx="9455628" cy="521880"/>
      </dsp:txXfrm>
    </dsp:sp>
    <dsp:sp modelId="{8E05EB85-E15D-4976-A757-77B3817B724E}">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DC52E6-4958-4C95-B51B-CC3EDC82B8AF}">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825B27-BF00-43A0-8076-A380236E0324}">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755650">
            <a:lnSpc>
              <a:spcPct val="100000"/>
            </a:lnSpc>
            <a:spcBef>
              <a:spcPct val="0"/>
            </a:spcBef>
            <a:spcAft>
              <a:spcPct val="35000"/>
            </a:spcAft>
            <a:buNone/>
          </a:pPr>
          <a:r>
            <a:rPr lang="en-GB" sz="1700" kern="1200" dirty="0"/>
            <a:t>This is usually called a </a:t>
          </a:r>
          <a:r>
            <a:rPr lang="en-GB" sz="1700" b="1" i="1" kern="1200" dirty="0"/>
            <a:t>Footprint</a:t>
          </a:r>
          <a:r>
            <a:rPr lang="en-GB" sz="1700" kern="1200" dirty="0"/>
            <a:t>.</a:t>
          </a:r>
          <a:endParaRPr lang="en-US" sz="1700" kern="1200" dirty="0"/>
        </a:p>
      </dsp:txBody>
      <dsp:txXfrm>
        <a:off x="602771" y="1305924"/>
        <a:ext cx="9455628" cy="521880"/>
      </dsp:txXfrm>
    </dsp:sp>
    <dsp:sp modelId="{274998CC-F5AF-4837-9EE6-7792224DFE42}">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2F367B-3399-4F0E-9AB3-C30F1310BC68}">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CC6D483-9A4A-4646-81F7-1A89FCC42044}">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755650">
            <a:lnSpc>
              <a:spcPct val="100000"/>
            </a:lnSpc>
            <a:spcBef>
              <a:spcPct val="0"/>
            </a:spcBef>
            <a:spcAft>
              <a:spcPct val="35000"/>
            </a:spcAft>
            <a:buNone/>
          </a:pPr>
          <a:r>
            <a:rPr lang="en-GB" sz="1700" kern="1200"/>
            <a:t>Laptops usually take up smaller space on a desk.</a:t>
          </a:r>
          <a:endParaRPr lang="en-US" sz="1700" kern="1200"/>
        </a:p>
      </dsp:txBody>
      <dsp:txXfrm>
        <a:off x="602771" y="1958275"/>
        <a:ext cx="9455628" cy="521880"/>
      </dsp:txXfrm>
    </dsp:sp>
    <dsp:sp modelId="{CA5CF0B9-B747-4144-A8B1-8B9F622435C3}">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A5D35C-FA83-4E70-90F7-EC8A91A6EFF4}">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AC04C0-F67A-4C77-9F58-4DBA0E3E0C76}">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755650">
            <a:lnSpc>
              <a:spcPct val="100000"/>
            </a:lnSpc>
            <a:spcBef>
              <a:spcPct val="0"/>
            </a:spcBef>
            <a:spcAft>
              <a:spcPct val="35000"/>
            </a:spcAft>
            <a:buNone/>
          </a:pPr>
          <a:r>
            <a:rPr lang="en-GB" sz="1700" kern="1200"/>
            <a:t>A PC with a large case will take up more space than a PC with a smaller case.</a:t>
          </a:r>
          <a:endParaRPr lang="en-US" sz="1700" kern="1200"/>
        </a:p>
      </dsp:txBody>
      <dsp:txXfrm>
        <a:off x="602771" y="2610625"/>
        <a:ext cx="9455628" cy="521880"/>
      </dsp:txXfrm>
    </dsp:sp>
    <dsp:sp modelId="{703FA889-3AFF-4D16-8B18-7246BD69A9CB}">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D44ABC-B474-4439-978B-0DD6F101A1E1}">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325475-A64F-4A56-A8D8-9BF4A3BF1FD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755650">
            <a:lnSpc>
              <a:spcPct val="100000"/>
            </a:lnSpc>
            <a:spcBef>
              <a:spcPct val="0"/>
            </a:spcBef>
            <a:spcAft>
              <a:spcPct val="35000"/>
            </a:spcAft>
            <a:buNone/>
          </a:pPr>
          <a:r>
            <a:rPr lang="en-GB" sz="1700" kern="1200" dirty="0"/>
            <a:t>If you have a large case size, you can fit </a:t>
          </a:r>
          <a:r>
            <a:rPr lang="en-GB" sz="1700" b="1" i="1" kern="1200" dirty="0"/>
            <a:t>more components </a:t>
          </a:r>
          <a:r>
            <a:rPr lang="en-GB" sz="1700" kern="1200" dirty="0"/>
            <a:t>inside it or </a:t>
          </a:r>
          <a:r>
            <a:rPr lang="en-GB" sz="1700" b="1" i="1" kern="1200" dirty="0"/>
            <a:t>add new components </a:t>
          </a:r>
          <a:r>
            <a:rPr lang="en-GB" sz="1700" kern="1200" dirty="0"/>
            <a:t>at a later data</a:t>
          </a:r>
          <a:endParaRPr lang="en-US" sz="1700" kern="1200" dirty="0"/>
        </a:p>
      </dsp:txBody>
      <dsp:txXfrm>
        <a:off x="602771" y="3262975"/>
        <a:ext cx="9455628" cy="521880"/>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10705-0A78-4444-9497-504A927ACC57}">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95D863-63E4-416C-BD00-E9CDA615F04D}">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C63C6FD-3757-4FD6-8652-A07046DCA751}">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Try to find three examples of physical servers from different </a:t>
          </a:r>
          <a:r>
            <a:rPr lang="en-GB" sz="1900" kern="1200" dirty="0" err="1"/>
            <a:t>maufacturers</a:t>
          </a:r>
          <a:r>
            <a:rPr lang="en-GB" sz="1900" kern="1200" dirty="0"/>
            <a:t>.</a:t>
          </a:r>
          <a:endParaRPr lang="en-US" sz="1900" kern="1200" dirty="0"/>
        </a:p>
      </dsp:txBody>
      <dsp:txXfrm>
        <a:off x="602771" y="1224"/>
        <a:ext cx="9455628" cy="521880"/>
      </dsp:txXfrm>
    </dsp:sp>
    <dsp:sp modelId="{A39B1A46-7F06-423A-A288-0AF28381EF46}">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4FD7BD0-4172-4B9F-9C8A-424CB68CE258}">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D5E3185-CDF9-43CE-B3C6-7366A1D6985A}">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For each server find out:</a:t>
          </a:r>
          <a:endParaRPr lang="en-US" sz="1900" kern="1200" dirty="0"/>
        </a:p>
      </dsp:txBody>
      <dsp:txXfrm>
        <a:off x="602771" y="653574"/>
        <a:ext cx="9455628" cy="521880"/>
      </dsp:txXfrm>
    </dsp:sp>
    <dsp:sp modelId="{1CDCAF53-5722-4E5A-95DE-5F173C3273CA}">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A955F6-2CAE-4750-940F-B3E24303C151}">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7BC250-5E5F-4C47-AC72-E107F40E9673}">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b="1" i="1" kern="1200" dirty="0"/>
            <a:t>The number and speed of the CPU’s</a:t>
          </a:r>
          <a:r>
            <a:rPr lang="en-GB" sz="1900" kern="1200" dirty="0"/>
            <a:t>.</a:t>
          </a:r>
          <a:endParaRPr lang="en-US" sz="1900" kern="1200" dirty="0"/>
        </a:p>
      </dsp:txBody>
      <dsp:txXfrm>
        <a:off x="602771" y="1305924"/>
        <a:ext cx="9455628" cy="521880"/>
      </dsp:txXfrm>
    </dsp:sp>
    <dsp:sp modelId="{72A3306C-850B-4595-AC65-089C472D30B5}">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3A4258-DFD3-4484-9CFB-D699ECA9EB90}">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BCB6B0-BFA4-4A78-BBC4-F6127E43EF4A}">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b="1" i="1" kern="1200" dirty="0"/>
            <a:t>The amount of main memory and disk space</a:t>
          </a:r>
          <a:r>
            <a:rPr lang="en-GB" sz="1900" kern="1200" dirty="0"/>
            <a:t>.</a:t>
          </a:r>
          <a:endParaRPr lang="en-US" sz="1900" kern="1200" dirty="0"/>
        </a:p>
      </dsp:txBody>
      <dsp:txXfrm>
        <a:off x="602771" y="1958275"/>
        <a:ext cx="9455628" cy="521880"/>
      </dsp:txXfrm>
    </dsp:sp>
    <dsp:sp modelId="{E424EB01-622A-4970-81AB-9032952EC874}">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B695FC-A5E2-421E-80C7-EBD42EDE4027}">
      <dsp:nvSpPr>
        <dsp:cNvPr id="0" name=""/>
        <dsp:cNvSpPr/>
      </dsp:nvSpPr>
      <dsp:spPr>
        <a:xfrm>
          <a:off x="157868" y="2728048"/>
          <a:ext cx="287034" cy="287034"/>
        </a:xfrm>
        <a:prstGeom prst="rect">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965C63-8456-4E75-9EAF-C07DFC40EC14}">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US" sz="1900" b="1" i="1" kern="1200" dirty="0"/>
            <a:t>The cost of the server.</a:t>
          </a:r>
        </a:p>
      </dsp:txBody>
      <dsp:txXfrm>
        <a:off x="602771" y="2610625"/>
        <a:ext cx="9455628" cy="521880"/>
      </dsp:txXfrm>
    </dsp:sp>
    <dsp:sp modelId="{957F72AD-77F0-49E3-93BF-152F50F24722}">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D4FCE0-B796-47DE-808A-06194A894792}">
      <dsp:nvSpPr>
        <dsp:cNvPr id="0" name=""/>
        <dsp:cNvSpPr/>
      </dsp:nvSpPr>
      <dsp:spPr>
        <a:xfrm>
          <a:off x="157868" y="3380398"/>
          <a:ext cx="287034" cy="287034"/>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587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13132C-5A9D-4181-8963-415E5E9E62C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US" sz="1900" kern="1200" dirty="0"/>
            <a:t>Can you identify any patterns from your research?</a:t>
          </a:r>
        </a:p>
      </dsp:txBody>
      <dsp:txXfrm>
        <a:off x="602771" y="3262975"/>
        <a:ext cx="9455628" cy="521880"/>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C987E8-E46A-4429-906F-2C26C5531130}">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22D7CC-285B-40BD-9C19-34795622F9E3}">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B5DB5F-1E98-4A48-AC24-120DE401F948}">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For each of the identified servers in your worksheet. </a:t>
          </a:r>
          <a:endParaRPr lang="en-US" sz="2200" kern="1200" dirty="0"/>
        </a:p>
      </dsp:txBody>
      <dsp:txXfrm>
        <a:off x="919851" y="1571"/>
        <a:ext cx="9138548" cy="796407"/>
      </dsp:txXfrm>
    </dsp:sp>
    <dsp:sp modelId="{32AAE1B8-EA79-4073-9CF6-1C7D8FF82564}">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FBD82-17D1-4846-8123-C4ADCD2B3503}">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716C2D-7EC3-4F4D-9EBD-12087318075C}">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Try and identify as many </a:t>
          </a:r>
          <a:r>
            <a:rPr lang="en-GB" sz="2200" b="1" i="1" kern="1200" dirty="0"/>
            <a:t>REQUESTS</a:t>
          </a:r>
          <a:r>
            <a:rPr lang="en-GB" sz="2200" kern="1200" dirty="0"/>
            <a:t> and </a:t>
          </a:r>
          <a:r>
            <a:rPr lang="en-GB" sz="2200" b="1" i="1" kern="1200" dirty="0"/>
            <a:t>RESPONSES</a:t>
          </a:r>
          <a:r>
            <a:rPr lang="en-GB" sz="2200" kern="1200" dirty="0"/>
            <a:t> as you can. </a:t>
          </a:r>
          <a:endParaRPr lang="en-US" sz="2200" kern="1200" dirty="0"/>
        </a:p>
      </dsp:txBody>
      <dsp:txXfrm>
        <a:off x="919851" y="997081"/>
        <a:ext cx="9138548" cy="796407"/>
      </dsp:txXfrm>
    </dsp:sp>
    <dsp:sp modelId="{4126CD42-3B52-460C-A388-AFAFCADC8ADB}">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132082-96F6-47D6-BB12-6398F45B1677}">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51A0E4-25CE-4A15-B821-EB21D0E89F6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Share your findings with the group.</a:t>
          </a:r>
          <a:endParaRPr lang="en-US" sz="2200" kern="1200" dirty="0"/>
        </a:p>
      </dsp:txBody>
      <dsp:txXfrm>
        <a:off x="919851" y="1992590"/>
        <a:ext cx="9138548" cy="796407"/>
      </dsp:txXfrm>
    </dsp:sp>
    <dsp:sp modelId="{AF3B6A46-E7F9-434D-8DF2-4EF41EE487E2}">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A34C17-A80F-4B1D-BEDB-AD1C2639FB54}">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1296C1C-3D04-498E-90D3-33525C0166FB}">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b="1" u="sng" kern="1200" dirty="0"/>
            <a:t>TIME ALLOWED: 15 Minutes.</a:t>
          </a:r>
          <a:endParaRPr lang="en-US" sz="2200" kern="1200" dirty="0"/>
        </a:p>
      </dsp:txBody>
      <dsp:txXfrm>
        <a:off x="919851" y="2988100"/>
        <a:ext cx="9138548" cy="796407"/>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5B373E-51C7-40DC-AC66-C247D10138F5}">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284E5C-089F-4B63-9F8C-0D7A8B66F7AD}">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51780FF-32B6-4FF5-83E5-54C2A7823DDC}">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A smart device is also called an </a:t>
          </a:r>
          <a:r>
            <a:rPr lang="en-GB" sz="2200" b="1" i="1" kern="1200" dirty="0"/>
            <a:t>Internet of Things (IoT) </a:t>
          </a:r>
          <a:r>
            <a:rPr lang="en-GB" sz="2200" kern="1200" dirty="0"/>
            <a:t>device.</a:t>
          </a:r>
          <a:endParaRPr lang="en-US" sz="2200" kern="1200" dirty="0"/>
        </a:p>
      </dsp:txBody>
      <dsp:txXfrm>
        <a:off x="919851" y="1571"/>
        <a:ext cx="9138548" cy="796407"/>
      </dsp:txXfrm>
    </dsp:sp>
    <dsp:sp modelId="{276CAC17-C84C-4A05-98EF-AE22B142B850}">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C23DD3-E0E6-4348-9594-246C4D4B988B}">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8E7783A-B790-4A1D-8B18-E47B2D22FECC}">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This is where a device can communicate with a user </a:t>
          </a:r>
          <a:r>
            <a:rPr lang="en-GB" sz="2200" kern="1200"/>
            <a:t>or another </a:t>
          </a:r>
          <a:r>
            <a:rPr lang="en-GB" sz="2200" kern="1200" dirty="0"/>
            <a:t>device using a </a:t>
          </a:r>
          <a:r>
            <a:rPr lang="en-GB" sz="2200" b="1" i="1" kern="1200" dirty="0"/>
            <a:t>network</a:t>
          </a:r>
          <a:r>
            <a:rPr lang="en-GB" sz="2200" kern="1200" dirty="0"/>
            <a:t>.</a:t>
          </a:r>
          <a:endParaRPr lang="en-US" sz="2200" kern="1200" dirty="0"/>
        </a:p>
      </dsp:txBody>
      <dsp:txXfrm>
        <a:off x="919851" y="997081"/>
        <a:ext cx="9138548" cy="796407"/>
      </dsp:txXfrm>
    </dsp:sp>
    <dsp:sp modelId="{71CFE23C-F547-4F60-871C-0B197050DA89}">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BB9C856-6718-43F7-BDEE-A96E8DDEE337}">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638DCF4-DBD2-40D6-A36E-B276626471A8}">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network can be a </a:t>
          </a:r>
          <a:r>
            <a:rPr lang="en-GB" sz="2200" b="1" i="1" kern="1200" dirty="0"/>
            <a:t>local network</a:t>
          </a:r>
          <a:r>
            <a:rPr lang="en-GB" sz="2200" kern="1200" dirty="0"/>
            <a:t> or the </a:t>
          </a:r>
          <a:r>
            <a:rPr lang="en-GB" sz="2200" b="1" i="1" kern="1200" dirty="0"/>
            <a:t>internet</a:t>
          </a:r>
          <a:r>
            <a:rPr lang="en-GB" sz="2200" kern="1200" dirty="0"/>
            <a:t>.</a:t>
          </a:r>
          <a:endParaRPr lang="en-US" sz="2200" kern="1200" dirty="0"/>
        </a:p>
      </dsp:txBody>
      <dsp:txXfrm>
        <a:off x="919851" y="1992590"/>
        <a:ext cx="9138548" cy="796407"/>
      </dsp:txXfrm>
    </dsp:sp>
    <dsp:sp modelId="{01B76076-5AEA-49EC-9F29-2FF39F44694A}">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A3E6BB-5BFD-4892-8311-F93E606A582D}">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4A01851-2346-41C4-9675-7EF2E763BF81}">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Communication usually takes place using either </a:t>
          </a:r>
          <a:r>
            <a:rPr lang="en-GB" sz="2200" b="1" i="1" kern="1200" dirty="0"/>
            <a:t>Wi-Fi</a:t>
          </a:r>
          <a:r>
            <a:rPr lang="en-GB" sz="2200" kern="1200" dirty="0"/>
            <a:t> or </a:t>
          </a:r>
          <a:r>
            <a:rPr lang="en-GB" sz="2200" b="1" i="1" kern="1200" dirty="0"/>
            <a:t>HTTP / HTTPS</a:t>
          </a:r>
          <a:r>
            <a:rPr lang="en-GB" sz="2200" kern="1200" dirty="0"/>
            <a:t>.</a:t>
          </a:r>
          <a:endParaRPr lang="en-US" sz="2200" kern="1200" dirty="0"/>
        </a:p>
      </dsp:txBody>
      <dsp:txXfrm>
        <a:off x="919851" y="2988100"/>
        <a:ext cx="9138548" cy="796407"/>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10B54D-8729-4BB0-B0E4-2DCB08E00B36}">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B0528E-2608-4B20-B489-4B7734580F1C}">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59283C0-262B-4BD4-B830-8F7BD4B5936E}">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Smart Devices are so called because they have a range of </a:t>
          </a:r>
          <a:r>
            <a:rPr lang="en-GB" sz="2200" b="1" i="1" kern="1200" dirty="0"/>
            <a:t>remote-controlled functionality.</a:t>
          </a:r>
          <a:endParaRPr lang="en-US" sz="2200" b="1" i="1" kern="1200" dirty="0"/>
        </a:p>
      </dsp:txBody>
      <dsp:txXfrm>
        <a:off x="919851" y="1571"/>
        <a:ext cx="9138548" cy="796407"/>
      </dsp:txXfrm>
    </dsp:sp>
    <dsp:sp modelId="{7F5224EF-C85F-431E-9B82-54569D5B29CC}">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3B8D7A-79B1-461D-B2FE-2BFB84B07F3F}">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A8C3E61-7307-499E-B89E-92A67B851BC5}">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You can set an IoT home heating system to turn on from a networked device.</a:t>
          </a:r>
          <a:endParaRPr lang="en-US" sz="2200" kern="1200"/>
        </a:p>
      </dsp:txBody>
      <dsp:txXfrm>
        <a:off x="919851" y="997081"/>
        <a:ext cx="9138548" cy="796407"/>
      </dsp:txXfrm>
    </dsp:sp>
    <dsp:sp modelId="{4734870D-31A7-4F4A-91DB-A409CCAE960B}">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C760E7-A122-48E9-BA64-542DCF79C560}">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228BDC1-B93C-4A54-89DA-F50F7787E6F4}">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Smart devices can also </a:t>
          </a:r>
          <a:r>
            <a:rPr lang="en-GB" sz="2200" b="1" i="1" kern="1200" dirty="0"/>
            <a:t>notify a client </a:t>
          </a:r>
          <a:r>
            <a:rPr lang="en-GB" sz="2200" kern="1200" dirty="0"/>
            <a:t>should something happen.</a:t>
          </a:r>
          <a:endParaRPr lang="en-US" sz="2200" kern="1200" dirty="0"/>
        </a:p>
      </dsp:txBody>
      <dsp:txXfrm>
        <a:off x="919851" y="1992590"/>
        <a:ext cx="9138548" cy="796407"/>
      </dsp:txXfrm>
    </dsp:sp>
    <dsp:sp modelId="{8594BA94-EAD8-47E5-AD8B-2DED26818E15}">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2DADF6-DA13-45E9-944B-B66BD76F1F1B}">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C1D1CEE-8A60-4D0E-A4DA-AF40743A209A}">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A smart fridge can notify any connected devices that the door has been left open and the temperature has dropped.</a:t>
          </a:r>
          <a:endParaRPr lang="en-US" sz="2200" kern="1200"/>
        </a:p>
      </dsp:txBody>
      <dsp:txXfrm>
        <a:off x="919851" y="2988100"/>
        <a:ext cx="9138548" cy="796407"/>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4A713E-CA36-40BF-90C7-8E218F238CC5}">
      <dsp:nvSpPr>
        <dsp:cNvPr id="0" name=""/>
        <dsp:cNvSpPr/>
      </dsp:nvSpPr>
      <dsp:spPr>
        <a:xfrm>
          <a:off x="0" y="462"/>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AA4CCA-D3A8-4456-A393-94B6F7C4B126}">
      <dsp:nvSpPr>
        <dsp:cNvPr id="0" name=""/>
        <dsp:cNvSpPr/>
      </dsp:nvSpPr>
      <dsp:spPr>
        <a:xfrm>
          <a:off x="327145" y="243793"/>
          <a:ext cx="594810" cy="5948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CF09600-E6C0-4BCB-9973-2771C0EAA5DC}">
      <dsp:nvSpPr>
        <dsp:cNvPr id="0" name=""/>
        <dsp:cNvSpPr/>
      </dsp:nvSpPr>
      <dsp:spPr>
        <a:xfrm>
          <a:off x="1249101" y="462"/>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100000"/>
            </a:lnSpc>
            <a:spcBef>
              <a:spcPct val="0"/>
            </a:spcBef>
            <a:spcAft>
              <a:spcPct val="35000"/>
            </a:spcAft>
            <a:buNone/>
          </a:pPr>
          <a:r>
            <a:rPr lang="en-GB" sz="2500" kern="1200" dirty="0"/>
            <a:t>Do you have any smart devices in your home?</a:t>
          </a:r>
          <a:endParaRPr lang="en-US" sz="2500" kern="1200" dirty="0"/>
        </a:p>
      </dsp:txBody>
      <dsp:txXfrm>
        <a:off x="1249101" y="462"/>
        <a:ext cx="8809298" cy="1081473"/>
      </dsp:txXfrm>
    </dsp:sp>
    <dsp:sp modelId="{016CB376-036E-4B28-B52C-E500D7730528}">
      <dsp:nvSpPr>
        <dsp:cNvPr id="0" name=""/>
        <dsp:cNvSpPr/>
      </dsp:nvSpPr>
      <dsp:spPr>
        <a:xfrm>
          <a:off x="0" y="1352303"/>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6A246C7-1A83-40B8-A6AD-3C90BFCF4785}">
      <dsp:nvSpPr>
        <dsp:cNvPr id="0" name=""/>
        <dsp:cNvSpPr/>
      </dsp:nvSpPr>
      <dsp:spPr>
        <a:xfrm>
          <a:off x="327145" y="1595634"/>
          <a:ext cx="594810" cy="5948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55DF57-BAA2-4CA7-B8AB-6605096668ED}">
      <dsp:nvSpPr>
        <dsp:cNvPr id="0" name=""/>
        <dsp:cNvSpPr/>
      </dsp:nvSpPr>
      <dsp:spPr>
        <a:xfrm>
          <a:off x="1249101" y="1352303"/>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100000"/>
            </a:lnSpc>
            <a:spcBef>
              <a:spcPct val="0"/>
            </a:spcBef>
            <a:spcAft>
              <a:spcPct val="35000"/>
            </a:spcAft>
            <a:buNone/>
          </a:pPr>
          <a:r>
            <a:rPr lang="en-GB" sz="2500" kern="1200" dirty="0"/>
            <a:t>What do you use them for and how do you communicate with them?</a:t>
          </a:r>
          <a:endParaRPr lang="en-US" sz="2500" kern="1200" dirty="0"/>
        </a:p>
      </dsp:txBody>
      <dsp:txXfrm>
        <a:off x="1249101" y="1352303"/>
        <a:ext cx="8809298" cy="1081473"/>
      </dsp:txXfrm>
    </dsp:sp>
    <dsp:sp modelId="{2E528DCA-45EF-4BD1-A4A1-DED9841BB3C1}">
      <dsp:nvSpPr>
        <dsp:cNvPr id="0" name=""/>
        <dsp:cNvSpPr/>
      </dsp:nvSpPr>
      <dsp:spPr>
        <a:xfrm>
          <a:off x="0" y="2704144"/>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F3910D-A78D-4CA0-938E-368C1DAD7348}">
      <dsp:nvSpPr>
        <dsp:cNvPr id="0" name=""/>
        <dsp:cNvSpPr/>
      </dsp:nvSpPr>
      <dsp:spPr>
        <a:xfrm>
          <a:off x="327145" y="2947476"/>
          <a:ext cx="594810" cy="5948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BB97E3E-F5C6-4451-B51E-7FC5412E2402}">
      <dsp:nvSpPr>
        <dsp:cNvPr id="0" name=""/>
        <dsp:cNvSpPr/>
      </dsp:nvSpPr>
      <dsp:spPr>
        <a:xfrm>
          <a:off x="1249101" y="2704144"/>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100000"/>
            </a:lnSpc>
            <a:spcBef>
              <a:spcPct val="0"/>
            </a:spcBef>
            <a:spcAft>
              <a:spcPct val="35000"/>
            </a:spcAft>
            <a:buNone/>
          </a:pPr>
          <a:r>
            <a:rPr lang="en-GB" sz="2500" b="1" i="1" kern="1200" dirty="0"/>
            <a:t>TIME ALLOWED: </a:t>
          </a:r>
          <a:r>
            <a:rPr lang="en-GB" sz="2500" kern="1200" dirty="0"/>
            <a:t>10 minutes.</a:t>
          </a:r>
          <a:endParaRPr lang="en-US" sz="2500" kern="1200" dirty="0"/>
        </a:p>
      </dsp:txBody>
      <dsp:txXfrm>
        <a:off x="1249101" y="2704144"/>
        <a:ext cx="8809298" cy="1081473"/>
      </dsp:txXfrm>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2A9388-C265-478D-8BA9-ACE520125F93}">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54B0B6-677C-4F22-9F30-48E16875BFB3}">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80E16E5-E11D-4115-9E56-D16A9076943E}">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b="0" i="0" kern="1200" dirty="0"/>
            <a:t>Smart speakers like Amazon Alexa listen to voice commands.</a:t>
          </a:r>
          <a:endParaRPr lang="en-US" sz="1800" b="0" i="0" kern="1200" dirty="0"/>
        </a:p>
      </dsp:txBody>
      <dsp:txXfrm>
        <a:off x="602771" y="1224"/>
        <a:ext cx="9455628" cy="521880"/>
      </dsp:txXfrm>
    </dsp:sp>
    <dsp:sp modelId="{CD481AC1-A2C3-4FF5-AF98-BEB9714F5AFD}">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24087B-A508-4D1A-A90D-8D295AA096A4}">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2A86FD-1190-46C4-B0F3-BF79FEDFF59B}">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b="0" i="0" kern="1200" dirty="0"/>
            <a:t>Smart doorbells like ring notify you when someone presses the doorbell. </a:t>
          </a:r>
          <a:endParaRPr lang="en-US" sz="1800" b="0" i="0" kern="1200" dirty="0"/>
        </a:p>
      </dsp:txBody>
      <dsp:txXfrm>
        <a:off x="602771" y="653574"/>
        <a:ext cx="9455628" cy="521880"/>
      </dsp:txXfrm>
    </dsp:sp>
    <dsp:sp modelId="{DD0A29BA-DD98-463B-923B-6D9502506C85}">
      <dsp:nvSpPr>
        <dsp:cNvPr id="0" name=""/>
        <dsp:cNvSpPr/>
      </dsp:nvSpPr>
      <dsp:spPr>
        <a:xfrm>
          <a:off x="0" y="12672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20487FE-D23A-40BA-835B-96FB7CB33675}">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B7EE445-6041-4CBA-BC1D-F685257EA257}">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US" sz="1800" kern="1200" dirty="0"/>
            <a:t>Smart home security cameras record things that move in the field of view.</a:t>
          </a:r>
        </a:p>
      </dsp:txBody>
      <dsp:txXfrm>
        <a:off x="602771" y="1305924"/>
        <a:ext cx="9455628" cy="521880"/>
      </dsp:txXfrm>
    </dsp:sp>
    <dsp:sp modelId="{0F9480AD-C639-4B67-87B3-0DE5FE30CD35}">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011505-7921-45B0-8804-A2F0965615F5}">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8F5326E-9E78-42BC-8433-5D483818D83D}">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b="0" i="0" kern="1200" dirty="0"/>
            <a:t>Smart home heating systems can be turned on and set remotely</a:t>
          </a:r>
          <a:r>
            <a:rPr lang="en-GB" sz="1800" kern="1200" dirty="0"/>
            <a:t>.</a:t>
          </a:r>
          <a:endParaRPr lang="en-US" sz="1800" kern="1200" dirty="0"/>
        </a:p>
      </dsp:txBody>
      <dsp:txXfrm>
        <a:off x="602771" y="1958275"/>
        <a:ext cx="9455628" cy="521880"/>
      </dsp:txXfrm>
    </dsp:sp>
    <dsp:sp modelId="{32BB1189-2837-4D60-9DC3-8088FDB7920F}">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C6348B-C7BC-445C-8093-35AA0D172455}">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2547494-BC42-47AC-B259-E190E08374A9}">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b="0" i="0" kern="1200" dirty="0"/>
            <a:t>Smart TV’s listen to voice commands and will suggest playback options.</a:t>
          </a:r>
          <a:endParaRPr lang="en-US" sz="1800" b="0" i="0" kern="1200" dirty="0"/>
        </a:p>
      </dsp:txBody>
      <dsp:txXfrm>
        <a:off x="602771" y="2610625"/>
        <a:ext cx="9455628" cy="521880"/>
      </dsp:txXfrm>
    </dsp:sp>
    <dsp:sp modelId="{D6EC05B1-240C-4608-BB6B-FAE5089DE255}">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9F6566-076B-4B2F-9C9D-0B18911E7146}">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F1B8436-B3D4-4FFC-8D32-F9E36B981063}">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b="0" i="0" kern="1200" dirty="0"/>
            <a:t>Smart kitchen devices can be turned on and off remotely and can notify you if there are problems.</a:t>
          </a:r>
          <a:endParaRPr lang="en-US" sz="1800" b="0" i="0" kern="1200" dirty="0"/>
        </a:p>
      </dsp:txBody>
      <dsp:txXfrm>
        <a:off x="602771" y="3262975"/>
        <a:ext cx="9455628" cy="521880"/>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D0D9C3-FBA3-4671-9B53-08009FC62802}">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1314913-DF32-4D5A-979B-0DA10EEC64CC}">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FF984B3-5CA0-481E-BB83-6D10D1DA799C}">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a:t>Most IoT devices come with a default username and password login details.</a:t>
          </a:r>
          <a:endParaRPr lang="en-US" sz="1800" kern="1200"/>
        </a:p>
      </dsp:txBody>
      <dsp:txXfrm>
        <a:off x="727681" y="2957"/>
        <a:ext cx="9330718" cy="630027"/>
      </dsp:txXfrm>
    </dsp:sp>
    <dsp:sp modelId="{B4A8D40C-3DBA-4FD8-866E-CC712F9B814B}">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DB3253-F886-4CE3-A6AD-76F1DF222D72}">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5A52E23-2E5C-4585-B97D-A2C5726729EA}">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a:t>This is supplied by the manufacturer.</a:t>
          </a:r>
          <a:endParaRPr lang="en-US" sz="1800" kern="1200"/>
        </a:p>
      </dsp:txBody>
      <dsp:txXfrm>
        <a:off x="727681" y="790492"/>
        <a:ext cx="9330718" cy="630027"/>
      </dsp:txXfrm>
    </dsp:sp>
    <dsp:sp modelId="{848496AE-1DC0-4B5D-AEAA-888292D72D75}">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67AFE2E-9BDF-4244-8286-C3268D5B819E}">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9046D29-7050-4304-8D9F-A93733ADC941}">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dirty="0"/>
            <a:t>Most of these login details have now been obtained by hackers.</a:t>
          </a:r>
          <a:endParaRPr lang="en-US" sz="1800" kern="1200" dirty="0"/>
        </a:p>
      </dsp:txBody>
      <dsp:txXfrm>
        <a:off x="727681" y="1578026"/>
        <a:ext cx="9330718" cy="630027"/>
      </dsp:txXfrm>
    </dsp:sp>
    <dsp:sp modelId="{9A58B7EB-BC59-472B-B1F9-75DC12A6FDFA}">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DB99FE-43BD-4FE6-B127-B869B5F7E5F5}">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96B5BDF-A4CF-4AB6-92A1-B83C4082C45C}">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a:t>If these default login details are not changed by the user a hacker can gain access to this device.</a:t>
          </a:r>
          <a:endParaRPr lang="en-US" sz="1800" kern="1200"/>
        </a:p>
      </dsp:txBody>
      <dsp:txXfrm>
        <a:off x="727681" y="2365560"/>
        <a:ext cx="9330718" cy="630027"/>
      </dsp:txXfrm>
    </dsp:sp>
    <dsp:sp modelId="{7FDC92D3-8658-4648-B0FE-F208C81A9D2B}">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7E6132-6679-4DE1-A34E-FBEE4C5E94B0}">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00DA02C-1822-45E4-A973-0AB1DC7C30A3}">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00100">
            <a:lnSpc>
              <a:spcPct val="90000"/>
            </a:lnSpc>
            <a:spcBef>
              <a:spcPct val="0"/>
            </a:spcBef>
            <a:spcAft>
              <a:spcPct val="35000"/>
            </a:spcAft>
            <a:buNone/>
          </a:pPr>
          <a:r>
            <a:rPr lang="en-GB" sz="1800" kern="1200"/>
            <a:t>It can the use the IoT device to send a request to other devices in the network.</a:t>
          </a:r>
          <a:endParaRPr lang="en-US" sz="1800" kern="1200"/>
        </a:p>
      </dsp:txBody>
      <dsp:txXfrm>
        <a:off x="727681" y="3153094"/>
        <a:ext cx="9330718" cy="630027"/>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22104" y="0"/>
          <a:ext cx="3772385" cy="4008573"/>
        </a:xfrm>
        <a:prstGeom prst="roundRect">
          <a:avLst>
            <a:gd name="adj" fmla="val 10000"/>
          </a:avLst>
        </a:prstGeom>
        <a:solidFill>
          <a:srgbClr val="00B05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Advantages</a:t>
          </a:r>
        </a:p>
      </dsp:txBody>
      <dsp:txXfrm>
        <a:off x="22104" y="0"/>
        <a:ext cx="3772385" cy="1202571"/>
      </dsp:txXfrm>
    </dsp:sp>
    <dsp:sp modelId="{7D66CAA9-6A8B-4E35-9005-261AC3CC36CC}">
      <dsp:nvSpPr>
        <dsp:cNvPr id="0" name=""/>
        <dsp:cNvSpPr/>
      </dsp:nvSpPr>
      <dsp:spPr>
        <a:xfrm>
          <a:off x="320862" y="828258"/>
          <a:ext cx="3017908" cy="800077"/>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Accessible anywhere</a:t>
          </a:r>
        </a:p>
      </dsp:txBody>
      <dsp:txXfrm>
        <a:off x="344295" y="851691"/>
        <a:ext cx="2971042" cy="753211"/>
      </dsp:txXfrm>
    </dsp:sp>
    <dsp:sp modelId="{BE4B31C6-4C9C-4343-82EA-227F68C39B22}">
      <dsp:nvSpPr>
        <dsp:cNvPr id="0" name=""/>
        <dsp:cNvSpPr/>
      </dsp:nvSpPr>
      <dsp:spPr>
        <a:xfrm>
          <a:off x="340840" y="1763642"/>
          <a:ext cx="3017908" cy="75719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Provides information in real time as it happens</a:t>
          </a:r>
        </a:p>
      </dsp:txBody>
      <dsp:txXfrm>
        <a:off x="363017" y="1785819"/>
        <a:ext cx="2973554" cy="712841"/>
      </dsp:txXfrm>
    </dsp:sp>
    <dsp:sp modelId="{B959F724-A767-418E-80CD-676F51EF44CA}">
      <dsp:nvSpPr>
        <dsp:cNvPr id="0" name=""/>
        <dsp:cNvSpPr/>
      </dsp:nvSpPr>
      <dsp:spPr>
        <a:xfrm>
          <a:off x="326656" y="2720619"/>
          <a:ext cx="3017908" cy="88032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notify client when something happens</a:t>
          </a:r>
        </a:p>
      </dsp:txBody>
      <dsp:txXfrm>
        <a:off x="352440" y="2746403"/>
        <a:ext cx="2966340" cy="828758"/>
      </dsp:txXfrm>
    </dsp:sp>
    <dsp:sp modelId="{49E45442-27D3-4164-9725-B1721BBF2409}">
      <dsp:nvSpPr>
        <dsp:cNvPr id="0" name=""/>
        <dsp:cNvSpPr/>
      </dsp:nvSpPr>
      <dsp:spPr>
        <a:xfrm>
          <a:off x="4041543" y="0"/>
          <a:ext cx="3772385" cy="4008573"/>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Disadvantages</a:t>
          </a:r>
        </a:p>
      </dsp:txBody>
      <dsp:txXfrm>
        <a:off x="4041543" y="0"/>
        <a:ext cx="3772385" cy="1202571"/>
      </dsp:txXfrm>
    </dsp:sp>
    <dsp:sp modelId="{EE088B3A-9E12-4F0B-814D-062B9E984979}">
      <dsp:nvSpPr>
        <dsp:cNvPr id="0" name=""/>
        <dsp:cNvSpPr/>
      </dsp:nvSpPr>
      <dsp:spPr>
        <a:xfrm>
          <a:off x="4282274" y="899794"/>
          <a:ext cx="3214464" cy="90715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be a security risk</a:t>
          </a:r>
        </a:p>
      </dsp:txBody>
      <dsp:txXfrm>
        <a:off x="4308844" y="926364"/>
        <a:ext cx="3161324" cy="854013"/>
      </dsp:txXfrm>
    </dsp:sp>
    <dsp:sp modelId="{FD2DDD89-AAC2-42E4-BAF7-BBC6CADE2408}">
      <dsp:nvSpPr>
        <dsp:cNvPr id="0" name=""/>
        <dsp:cNvSpPr/>
      </dsp:nvSpPr>
      <dsp:spPr>
        <a:xfrm>
          <a:off x="4298752" y="2021799"/>
          <a:ext cx="3231606" cy="706643"/>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Needs network or internet connection</a:t>
          </a:r>
        </a:p>
      </dsp:txBody>
      <dsp:txXfrm>
        <a:off x="4319449" y="2042496"/>
        <a:ext cx="3190212" cy="665249"/>
      </dsp:txXfrm>
    </dsp:sp>
    <dsp:sp modelId="{83661958-8A7A-4455-84CA-22C8C26836F5}">
      <dsp:nvSpPr>
        <dsp:cNvPr id="0" name=""/>
        <dsp:cNvSpPr/>
      </dsp:nvSpPr>
      <dsp:spPr>
        <a:xfrm>
          <a:off x="4277174" y="2983286"/>
          <a:ext cx="3261544" cy="80322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Too many requests can overload the device</a:t>
          </a:r>
        </a:p>
      </dsp:txBody>
      <dsp:txXfrm>
        <a:off x="4300700" y="3006812"/>
        <a:ext cx="3214492" cy="756176"/>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C987E8-E46A-4429-906F-2C26C5531130}">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22D7CC-285B-40BD-9C19-34795622F9E3}">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B5DB5F-1E98-4A48-AC24-120DE401F948}">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Work through all of the tasks on your worksheet. </a:t>
          </a:r>
          <a:endParaRPr lang="en-US" sz="2200" kern="1200" dirty="0"/>
        </a:p>
      </dsp:txBody>
      <dsp:txXfrm>
        <a:off x="919851" y="1571"/>
        <a:ext cx="9138548" cy="796407"/>
      </dsp:txXfrm>
    </dsp:sp>
    <dsp:sp modelId="{32AAE1B8-EA79-4073-9CF6-1C7D8FF82564}">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FBD82-17D1-4846-8123-C4ADCD2B3503}">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716C2D-7EC3-4F4D-9EBD-12087318075C}">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Refer to your class notes or the lesson slides.</a:t>
          </a:r>
          <a:endParaRPr lang="en-US" sz="2200" kern="1200" dirty="0"/>
        </a:p>
      </dsp:txBody>
      <dsp:txXfrm>
        <a:off x="919851" y="997081"/>
        <a:ext cx="9138548" cy="796407"/>
      </dsp:txXfrm>
    </dsp:sp>
    <dsp:sp modelId="{4126CD42-3B52-460C-A388-AFAFCADC8ADB}">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132082-96F6-47D6-BB12-6398F45B1677}">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51A0E4-25CE-4A15-B821-EB21D0E89F6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Compare your answer with the group.</a:t>
          </a:r>
          <a:endParaRPr lang="en-US" sz="2200" kern="1200" dirty="0"/>
        </a:p>
      </dsp:txBody>
      <dsp:txXfrm>
        <a:off x="919851" y="1992590"/>
        <a:ext cx="9138548" cy="796407"/>
      </dsp:txXfrm>
    </dsp:sp>
    <dsp:sp modelId="{AF3B6A46-E7F9-434D-8DF2-4EF41EE487E2}">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A34C17-A80F-4B1D-BEDB-AD1C2639FB54}">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1296C1C-3D04-498E-90D3-33525C0166FB}">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b="1" u="sng" kern="1200" dirty="0"/>
            <a:t>TIME ALLOWED: 15 Minutes.</a:t>
          </a:r>
          <a:endParaRPr lang="en-US" sz="2200" kern="1200" dirty="0"/>
        </a:p>
      </dsp:txBody>
      <dsp:txXfrm>
        <a:off x="919851" y="2988100"/>
        <a:ext cx="9138548" cy="796407"/>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0B7D05-E407-4E10-8A79-A6EA0E70172C}">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8D2EAC-9F79-4D7C-B1A3-DF9109937AE5}">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F3AE272-A9A6-4EB4-9D99-39B53A2FE4D1}">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Each of your exam questions will start with a </a:t>
          </a:r>
          <a:r>
            <a:rPr lang="en-GB" sz="2200" b="1" i="1" kern="1200" dirty="0"/>
            <a:t>command word</a:t>
          </a:r>
          <a:r>
            <a:rPr lang="en-GB" sz="2200" kern="1200" dirty="0"/>
            <a:t>.</a:t>
          </a:r>
          <a:endParaRPr lang="en-US" sz="2200" kern="1200" dirty="0"/>
        </a:p>
      </dsp:txBody>
      <dsp:txXfrm>
        <a:off x="919851" y="1571"/>
        <a:ext cx="9138548" cy="796407"/>
      </dsp:txXfrm>
    </dsp:sp>
    <dsp:sp modelId="{AEE6216A-86B7-4383-87C3-2B6F7B219A01}">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9D2FF6B-171C-40BC-8216-0D3EFF21C686}">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B96BD72-0C68-4BC7-95D2-D7E5BAF6F0E5}">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The type of command word will determine how you answer the question.</a:t>
          </a:r>
          <a:endParaRPr lang="en-US" sz="2200" kern="1200"/>
        </a:p>
      </dsp:txBody>
      <dsp:txXfrm>
        <a:off x="919851" y="997081"/>
        <a:ext cx="9138548" cy="796407"/>
      </dsp:txXfrm>
    </dsp:sp>
    <dsp:sp modelId="{30214C24-4507-4B47-960D-900FE9F9A791}">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18A936-02F0-430D-B8D3-EE6CA0DAE196}">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7F33C6B-1021-42B2-9D1D-E42E2B912516}">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It will also determine how your marks will be awarded.</a:t>
          </a:r>
          <a:endParaRPr lang="en-US" sz="2200" kern="1200"/>
        </a:p>
      </dsp:txBody>
      <dsp:txXfrm>
        <a:off x="919851" y="1992590"/>
        <a:ext cx="9138548" cy="796407"/>
      </dsp:txXfrm>
    </dsp:sp>
    <dsp:sp modelId="{30AABE70-612D-486B-BBB2-9542581093FF}">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B57E97-73E0-4258-9772-A57B69C5187E}">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C64518B-F5D2-4A52-9681-5759BC852878}">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You need to be aware of the following command words.</a:t>
          </a:r>
          <a:endParaRPr lang="en-US" sz="2200" kern="1200"/>
        </a:p>
      </dsp:txBody>
      <dsp:txXfrm>
        <a:off x="919851" y="2988100"/>
        <a:ext cx="9138548" cy="79640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93F771-72F8-4AE8-B660-B68B5A402274}">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A96122-ACB9-46C8-88B0-B06762541F45}">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4F04521-19F4-434E-97A0-66CD41349FC7}">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The PC case sizes are referred to as the </a:t>
          </a:r>
          <a:r>
            <a:rPr lang="en-GB" sz="2200" b="1" i="1" kern="1200" dirty="0"/>
            <a:t>Form Factor.</a:t>
          </a:r>
          <a:endParaRPr lang="en-US" sz="2200" b="1" i="1" kern="1200" dirty="0"/>
        </a:p>
      </dsp:txBody>
      <dsp:txXfrm>
        <a:off x="919851" y="1571"/>
        <a:ext cx="9138548" cy="796407"/>
      </dsp:txXfrm>
    </dsp:sp>
    <dsp:sp modelId="{36F04991-8F72-4314-B4F1-ABD5471ECB8F}">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E309B7-F11A-42BA-8582-0072283C8C27}">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DFA9495-05FB-44FE-8126-17AA3E11293A}">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This is directly linked to the </a:t>
          </a:r>
          <a:r>
            <a:rPr lang="en-GB" sz="2200" b="1" i="1" kern="1200" dirty="0"/>
            <a:t>size of the motherboard / mainboard</a:t>
          </a:r>
          <a:r>
            <a:rPr lang="en-GB" sz="2200" kern="1200" dirty="0"/>
            <a:t>.</a:t>
          </a:r>
          <a:endParaRPr lang="en-US" sz="2200" kern="1200" dirty="0"/>
        </a:p>
      </dsp:txBody>
      <dsp:txXfrm>
        <a:off x="919851" y="997081"/>
        <a:ext cx="9138548" cy="796407"/>
      </dsp:txXfrm>
    </dsp:sp>
    <dsp:sp modelId="{DA750377-F414-434F-9784-306999B6A694}">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B7E573-0075-4C51-9E20-601CADAE6636}">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2739C1E-0250-46F7-AA03-84D1813EC57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A </a:t>
          </a:r>
          <a:r>
            <a:rPr lang="en-GB" sz="2200" b="1" i="1" kern="1200" dirty="0"/>
            <a:t>Small Form Factor PC </a:t>
          </a:r>
          <a:r>
            <a:rPr lang="en-GB" sz="2200" kern="1200" dirty="0"/>
            <a:t>can only fit a </a:t>
          </a:r>
          <a:r>
            <a:rPr lang="en-GB" sz="2200" b="1" i="1" kern="1200" dirty="0"/>
            <a:t>Small Form Factor </a:t>
          </a:r>
          <a:r>
            <a:rPr lang="en-GB" sz="2200" kern="1200" dirty="0"/>
            <a:t>motherboard.</a:t>
          </a:r>
          <a:endParaRPr lang="en-US" sz="2200" kern="1200" dirty="0"/>
        </a:p>
      </dsp:txBody>
      <dsp:txXfrm>
        <a:off x="919851" y="1992590"/>
        <a:ext cx="9138548" cy="796407"/>
      </dsp:txXfrm>
    </dsp:sp>
    <dsp:sp modelId="{FC07E4E8-0EA1-4163-9957-6E7F1E9A322E}">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E90939-7CDA-4FF0-A1AB-58FDC2AF0C90}">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60D3399-3ED4-4667-A6FC-DB048010BD69}">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a:t>This means it is restricted in the number of components that can be connected to it.</a:t>
          </a:r>
          <a:endParaRPr lang="en-US" sz="2200" kern="1200"/>
        </a:p>
      </dsp:txBody>
      <dsp:txXfrm>
        <a:off x="919851" y="2988100"/>
        <a:ext cx="9138548" cy="796407"/>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D8B55-9025-4F44-8792-CE5BEF5D5724}">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9E3318-FA82-4D3E-BE20-11BE0474B4D6}">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119928B-F7E8-4B24-9FA5-5C4CC38CB6AA}">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This is the easisest command word to understand.</a:t>
          </a:r>
          <a:endParaRPr lang="en-US" sz="1900" kern="1200"/>
        </a:p>
      </dsp:txBody>
      <dsp:txXfrm>
        <a:off x="602771" y="1224"/>
        <a:ext cx="9455628" cy="521880"/>
      </dsp:txXfrm>
    </dsp:sp>
    <dsp:sp modelId="{8DE8FBB6-C969-4B5C-94C8-4352D4A97340}">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DDE2BC-E54F-41A1-8A94-61C6C967A457}">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260EA11-A876-44EA-86D6-219492915D2E}">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Here you simply </a:t>
          </a:r>
          <a:r>
            <a:rPr lang="en-GB" sz="1900" b="1" i="1" kern="1200" dirty="0"/>
            <a:t>list</a:t>
          </a:r>
          <a:r>
            <a:rPr lang="en-GB" sz="1900" kern="1200" dirty="0"/>
            <a:t> a number of </a:t>
          </a:r>
          <a:r>
            <a:rPr lang="en-GB" sz="1900" b="1" i="1" kern="1200" dirty="0"/>
            <a:t>different</a:t>
          </a:r>
          <a:r>
            <a:rPr lang="en-GB" sz="1900" kern="1200" dirty="0"/>
            <a:t> facts.</a:t>
          </a:r>
          <a:endParaRPr lang="en-US" sz="1900" kern="1200" dirty="0"/>
        </a:p>
      </dsp:txBody>
      <dsp:txXfrm>
        <a:off x="602771" y="653574"/>
        <a:ext cx="9455628" cy="521880"/>
      </dsp:txXfrm>
    </dsp:sp>
    <dsp:sp modelId="{11B6ABE6-A6F1-49F3-8DAB-BEB2AFCD1F39}">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06E1B0-72BC-4F12-8807-91AFEE2E8B86}">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FA640E-3C67-4815-AFD4-D805C7B487C4}">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A two mark ‘Name’ question required </a:t>
          </a:r>
          <a:r>
            <a:rPr lang="en-GB" sz="1900" b="1" i="1" kern="1200" dirty="0"/>
            <a:t>two different facts</a:t>
          </a:r>
          <a:r>
            <a:rPr lang="en-GB" sz="1900" kern="1200" dirty="0"/>
            <a:t>.</a:t>
          </a:r>
          <a:endParaRPr lang="en-US" sz="1900" kern="1200" dirty="0"/>
        </a:p>
      </dsp:txBody>
      <dsp:txXfrm>
        <a:off x="602771" y="1305924"/>
        <a:ext cx="9455628" cy="521880"/>
      </dsp:txXfrm>
    </dsp:sp>
    <dsp:sp modelId="{BD50EB95-D922-4983-B69F-91542E67426E}">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6B24A3-7B3D-4EB8-9D12-114E2FC5A5D4}">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B470B0C-81D5-408C-85D8-BD27122BA615}">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Make sure the facts are different and not simply the opposite.</a:t>
          </a:r>
          <a:endParaRPr lang="en-US" sz="1900" kern="1200"/>
        </a:p>
      </dsp:txBody>
      <dsp:txXfrm>
        <a:off x="602771" y="1958275"/>
        <a:ext cx="9455628" cy="521880"/>
      </dsp:txXfrm>
    </dsp:sp>
    <dsp:sp modelId="{8CC35F4B-2476-48C7-B1B3-38DCD985E999}">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B43270-EDF1-4DBD-BE61-EB8C283C8367}">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C8A102C-E727-4010-AE01-29073EE6FF39}">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a:t>For example: “Switches are faster than hubs. Hubs are slower than switches”.</a:t>
          </a:r>
          <a:endParaRPr lang="en-US" sz="1900" kern="1200"/>
        </a:p>
      </dsp:txBody>
      <dsp:txXfrm>
        <a:off x="602771" y="2610625"/>
        <a:ext cx="9455628" cy="521880"/>
      </dsp:txXfrm>
    </dsp:sp>
    <dsp:sp modelId="{A600370C-ABE9-4364-9DB8-F4C80A97555B}">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F7D92F-117A-43BA-BA01-000038C48061}">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2265846-E110-46ED-9E2A-DE79E9DEE508}">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90000"/>
            </a:lnSpc>
            <a:spcBef>
              <a:spcPct val="0"/>
            </a:spcBef>
            <a:spcAft>
              <a:spcPct val="35000"/>
            </a:spcAft>
            <a:buNone/>
          </a:pPr>
          <a:r>
            <a:rPr lang="en-GB" sz="1900" kern="1200" dirty="0"/>
            <a:t>This is the</a:t>
          </a:r>
          <a:r>
            <a:rPr lang="en-GB" sz="1900" b="1" i="1" kern="1200" dirty="0"/>
            <a:t> same point </a:t>
          </a:r>
          <a:r>
            <a:rPr lang="en-GB" sz="1900" kern="1200" dirty="0"/>
            <a:t>just repeated from an </a:t>
          </a:r>
          <a:r>
            <a:rPr lang="en-GB" sz="1900" b="1" i="1" kern="1200" dirty="0"/>
            <a:t>opposite perspective</a:t>
          </a:r>
          <a:r>
            <a:rPr lang="en-GB" sz="1900" kern="1200" dirty="0"/>
            <a:t>.</a:t>
          </a:r>
          <a:endParaRPr lang="en-US" sz="1900" kern="1200" dirty="0"/>
        </a:p>
      </dsp:txBody>
      <dsp:txXfrm>
        <a:off x="602771" y="3262975"/>
        <a:ext cx="9455628" cy="521880"/>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D6AA1C-201C-4511-BC43-54C78DBB803B}">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F389D4-C3D9-4C72-A4F6-CB3DDBBEF1B9}">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3C1F867-6098-419B-9C41-69371BC9DE3D}">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If you see a question with the command word ‘</a:t>
          </a:r>
          <a:r>
            <a:rPr lang="en-GB" sz="2200" b="1" i="1" kern="1200" dirty="0"/>
            <a:t>Explain</a:t>
          </a:r>
          <a:r>
            <a:rPr lang="en-GB" sz="2200" kern="1200" dirty="0"/>
            <a:t>’.</a:t>
          </a:r>
          <a:endParaRPr lang="en-US" sz="2200" kern="1200" dirty="0"/>
        </a:p>
      </dsp:txBody>
      <dsp:txXfrm>
        <a:off x="919851" y="1571"/>
        <a:ext cx="9138548" cy="796407"/>
      </dsp:txXfrm>
    </dsp:sp>
    <dsp:sp modelId="{A9ABDDEB-6ABD-40F3-AA0E-5B135972054E}">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0B29BC-19B3-4188-BB21-7498BB15CC2F}">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B250604-35A4-48DF-AAE9-B2BA1B29D2E0}">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Each question will either be </a:t>
          </a:r>
          <a:r>
            <a:rPr lang="en-GB" sz="2200" b="1" i="1" kern="1200" dirty="0"/>
            <a:t>2 marks </a:t>
          </a:r>
          <a:r>
            <a:rPr lang="en-GB" sz="2200" kern="1200" dirty="0"/>
            <a:t>or </a:t>
          </a:r>
          <a:r>
            <a:rPr lang="en-GB" sz="2200" b="1" i="1" kern="1200" dirty="0"/>
            <a:t>4 marks</a:t>
          </a:r>
          <a:r>
            <a:rPr lang="en-GB" sz="2200" kern="1200" dirty="0"/>
            <a:t>.</a:t>
          </a:r>
          <a:endParaRPr lang="en-US" sz="2200" kern="1200" dirty="0"/>
        </a:p>
      </dsp:txBody>
      <dsp:txXfrm>
        <a:off x="919851" y="997081"/>
        <a:ext cx="9138548" cy="796407"/>
      </dsp:txXfrm>
    </dsp:sp>
    <dsp:sp modelId="{FF1B4D68-E624-4A92-B83E-DDAB4D9C04B4}">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449C579-38E8-4FD8-92BA-024EC23E07E8}">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DDF8FE6-7803-42B5-B609-041B5963CD19}">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You get ONE mark for </a:t>
          </a:r>
          <a:r>
            <a:rPr lang="en-GB" sz="2200" b="1" i="1" kern="1200" dirty="0"/>
            <a:t>identifying a point</a:t>
          </a:r>
          <a:r>
            <a:rPr lang="en-GB" sz="2200" kern="1200" dirty="0"/>
            <a:t>.</a:t>
          </a:r>
          <a:endParaRPr lang="en-US" sz="2200" kern="1200" dirty="0"/>
        </a:p>
      </dsp:txBody>
      <dsp:txXfrm>
        <a:off x="919851" y="1992590"/>
        <a:ext cx="9138548" cy="796407"/>
      </dsp:txXfrm>
    </dsp:sp>
    <dsp:sp modelId="{71E52044-1EA9-4F5D-9F64-16DE6D82483A}">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143043-B97A-4E0B-A7A1-07092B2D9CFE}">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E5120F3-753A-4FEA-9C09-BFB179195570}">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kern="1200" dirty="0"/>
            <a:t>You get ONE mark </a:t>
          </a:r>
          <a:r>
            <a:rPr lang="en-GB" sz="2200" b="1" i="1" kern="1200" dirty="0"/>
            <a:t>expanding or explaining the point</a:t>
          </a:r>
          <a:r>
            <a:rPr lang="en-GB" sz="2200" kern="1200" dirty="0"/>
            <a:t>.</a:t>
          </a:r>
          <a:endParaRPr lang="en-US" sz="2200" kern="1200" dirty="0"/>
        </a:p>
      </dsp:txBody>
      <dsp:txXfrm>
        <a:off x="919851" y="2988100"/>
        <a:ext cx="9138548" cy="796407"/>
      </dsp:txXfrm>
    </dsp:sp>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DFF602-F4C3-4D3E-A3D4-0F88CE77FEB1}">
      <dsp:nvSpPr>
        <dsp:cNvPr id="0" name=""/>
        <dsp:cNvSpPr/>
      </dsp:nvSpPr>
      <dsp:spPr>
        <a:xfrm>
          <a:off x="0" y="462"/>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AA3260-211B-4754-AF58-E64771B4C7E9}">
      <dsp:nvSpPr>
        <dsp:cNvPr id="0" name=""/>
        <dsp:cNvSpPr/>
      </dsp:nvSpPr>
      <dsp:spPr>
        <a:xfrm>
          <a:off x="327145" y="243793"/>
          <a:ext cx="594810" cy="5948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CB021F7-5C80-4953-A88E-5BD8374E4C64}">
      <dsp:nvSpPr>
        <dsp:cNvPr id="0" name=""/>
        <dsp:cNvSpPr/>
      </dsp:nvSpPr>
      <dsp:spPr>
        <a:xfrm>
          <a:off x="1249101" y="462"/>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dirty="0"/>
            <a:t>Here you need to have several points that are </a:t>
          </a:r>
          <a:r>
            <a:rPr lang="en-GB" sz="2500" b="1" i="1" kern="1200" dirty="0"/>
            <a:t>LINKED</a:t>
          </a:r>
          <a:r>
            <a:rPr lang="en-GB" sz="2500" kern="1200" dirty="0"/>
            <a:t>.</a:t>
          </a:r>
          <a:endParaRPr lang="en-US" sz="2500" kern="1200" dirty="0"/>
        </a:p>
      </dsp:txBody>
      <dsp:txXfrm>
        <a:off x="1249101" y="462"/>
        <a:ext cx="8809298" cy="1081473"/>
      </dsp:txXfrm>
    </dsp:sp>
    <dsp:sp modelId="{326AFC34-942D-4CB9-845D-47EDF916FB6C}">
      <dsp:nvSpPr>
        <dsp:cNvPr id="0" name=""/>
        <dsp:cNvSpPr/>
      </dsp:nvSpPr>
      <dsp:spPr>
        <a:xfrm>
          <a:off x="0" y="1352303"/>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980993-0D70-41DF-9A3B-09B72D1122B4}">
      <dsp:nvSpPr>
        <dsp:cNvPr id="0" name=""/>
        <dsp:cNvSpPr/>
      </dsp:nvSpPr>
      <dsp:spPr>
        <a:xfrm>
          <a:off x="327145" y="1595634"/>
          <a:ext cx="594810" cy="5948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D12AB22-639E-4EDF-9049-8097E457D0B3}">
      <dsp:nvSpPr>
        <dsp:cNvPr id="0" name=""/>
        <dsp:cNvSpPr/>
      </dsp:nvSpPr>
      <dsp:spPr>
        <a:xfrm>
          <a:off x="1249101" y="1352303"/>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dirty="0"/>
            <a:t>They need to be linked by </a:t>
          </a:r>
          <a:r>
            <a:rPr lang="en-GB" sz="2500" b="1" i="1" kern="1200" dirty="0"/>
            <a:t>joining words</a:t>
          </a:r>
          <a:r>
            <a:rPr lang="en-GB" sz="2500" kern="1200" dirty="0"/>
            <a:t>.</a:t>
          </a:r>
          <a:endParaRPr lang="en-US" sz="2500" kern="1200" dirty="0"/>
        </a:p>
      </dsp:txBody>
      <dsp:txXfrm>
        <a:off x="1249101" y="1352303"/>
        <a:ext cx="8809298" cy="1081473"/>
      </dsp:txXfrm>
    </dsp:sp>
    <dsp:sp modelId="{9C42A466-6E31-4918-BB5C-1784BCC34CD2}">
      <dsp:nvSpPr>
        <dsp:cNvPr id="0" name=""/>
        <dsp:cNvSpPr/>
      </dsp:nvSpPr>
      <dsp:spPr>
        <a:xfrm>
          <a:off x="0" y="2704144"/>
          <a:ext cx="10058399" cy="108147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5314D8-09BD-4327-A5DA-080096B2FB24}">
      <dsp:nvSpPr>
        <dsp:cNvPr id="0" name=""/>
        <dsp:cNvSpPr/>
      </dsp:nvSpPr>
      <dsp:spPr>
        <a:xfrm>
          <a:off x="327145" y="2947476"/>
          <a:ext cx="594810" cy="5948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4C68B32-BF10-48FC-8D97-1CACBD974BE7}">
      <dsp:nvSpPr>
        <dsp:cNvPr id="0" name=""/>
        <dsp:cNvSpPr/>
      </dsp:nvSpPr>
      <dsp:spPr>
        <a:xfrm>
          <a:off x="1249101" y="2704144"/>
          <a:ext cx="8809298" cy="10814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456" tIns="114456" rIns="114456" bIns="114456" numCol="1" spcCol="1270" anchor="ctr" anchorCtr="0">
          <a:noAutofit/>
        </a:bodyPr>
        <a:lstStyle/>
        <a:p>
          <a:pPr marL="0" lvl="0" indent="0" algn="l" defTabSz="1111250">
            <a:lnSpc>
              <a:spcPct val="90000"/>
            </a:lnSpc>
            <a:spcBef>
              <a:spcPct val="0"/>
            </a:spcBef>
            <a:spcAft>
              <a:spcPct val="35000"/>
            </a:spcAft>
            <a:buNone/>
          </a:pPr>
          <a:r>
            <a:rPr lang="en-GB" sz="2500" kern="1200"/>
            <a:t>Joining words could be “and”, “because”, “therefore”, “either”, “allowing” etc.</a:t>
          </a:r>
          <a:endParaRPr lang="en-US" sz="2500" kern="1200"/>
        </a:p>
      </dsp:txBody>
      <dsp:txXfrm>
        <a:off x="1249101" y="2704144"/>
        <a:ext cx="8809298" cy="1081473"/>
      </dsp:txXfrm>
    </dsp:sp>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8543C0-7FD0-4119-91D1-0E94AE8CA6C0}">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4ABC62-7A13-44EE-819C-231E533A93C1}">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92379FF-3DDF-4277-8A93-54D0C2502FD2}">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a:t>For example: Routers are good because they join networks together allowing larger networks to be built.</a:t>
          </a:r>
          <a:endParaRPr lang="en-US" sz="1700" kern="1200"/>
        </a:p>
      </dsp:txBody>
      <dsp:txXfrm>
        <a:off x="727681" y="2957"/>
        <a:ext cx="9330718" cy="630027"/>
      </dsp:txXfrm>
    </dsp:sp>
    <dsp:sp modelId="{26C92224-2029-4306-BDD0-A13DC39FF6C1}">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784C1C-A0B2-49E4-A43D-B8142E8F9971}">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0386D57-4754-4188-9BCF-462E60D932E7}">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a:t>Routers are good (1 mark) .</a:t>
          </a:r>
          <a:endParaRPr lang="en-US" sz="1700" kern="1200"/>
        </a:p>
      </dsp:txBody>
      <dsp:txXfrm>
        <a:off x="727681" y="790492"/>
        <a:ext cx="9330718" cy="630027"/>
      </dsp:txXfrm>
    </dsp:sp>
    <dsp:sp modelId="{EC6B7EFA-D461-47F6-8289-2E1AD74ECAC5}">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4ACDA0-7EF9-48EC-89AD-8DD66627C753}">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E7AB82B-045A-453C-9659-8A440AA70D49}">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a:t>Because they join networks (1 mark) .</a:t>
          </a:r>
          <a:endParaRPr lang="en-US" sz="1700" kern="1200"/>
        </a:p>
      </dsp:txBody>
      <dsp:txXfrm>
        <a:off x="727681" y="1578026"/>
        <a:ext cx="9330718" cy="630027"/>
      </dsp:txXfrm>
    </dsp:sp>
    <dsp:sp modelId="{03B7ABF9-EE23-413D-9B32-78AE39B843D1}">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5F9F89F-C29C-42CC-8B97-62F067105DA8}">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D76B96-7A7E-41A0-8A99-C880FBB6A4A4}">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a:t>Allowing larger networks to be built (1 mark) .</a:t>
          </a:r>
          <a:endParaRPr lang="en-US" sz="1700" kern="1200"/>
        </a:p>
      </dsp:txBody>
      <dsp:txXfrm>
        <a:off x="727681" y="2365560"/>
        <a:ext cx="9330718" cy="630027"/>
      </dsp:txXfrm>
    </dsp:sp>
    <dsp:sp modelId="{BDE18948-3725-4576-AFC1-227ADF3C9B94}">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45AAE4-33F4-4D2B-A563-C80D54B2B4C0}">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CA02BD3-1E52-4574-ACC2-07A8222ED65F}">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755650">
            <a:lnSpc>
              <a:spcPct val="90000"/>
            </a:lnSpc>
            <a:spcBef>
              <a:spcPct val="0"/>
            </a:spcBef>
            <a:spcAft>
              <a:spcPct val="35000"/>
            </a:spcAft>
            <a:buNone/>
          </a:pPr>
          <a:r>
            <a:rPr lang="en-GB" sz="1700" kern="1200" dirty="0"/>
            <a:t>Each part is </a:t>
          </a:r>
          <a:r>
            <a:rPr lang="en-GB" sz="1700" b="1" i="1" kern="1200" dirty="0"/>
            <a:t>joined together </a:t>
          </a:r>
          <a:r>
            <a:rPr lang="en-GB" sz="1700" kern="1200" dirty="0"/>
            <a:t>.</a:t>
          </a:r>
          <a:endParaRPr lang="en-US" sz="1700" kern="1200" dirty="0"/>
        </a:p>
      </dsp:txBody>
      <dsp:txXfrm>
        <a:off x="727681" y="3153094"/>
        <a:ext cx="9330718" cy="630027"/>
      </dsp:txXfrm>
    </dsp:sp>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256AD5-2DB3-4C8B-9F1C-BBC0EA107E28}">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ED40EE-336B-4690-A255-27E90D995504}">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40EBD8-0223-4DFD-9FDD-14B7A8F604DB}">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This is getting more complicated.</a:t>
          </a:r>
          <a:endParaRPr lang="en-US" sz="1900" kern="1200" dirty="0"/>
        </a:p>
      </dsp:txBody>
      <dsp:txXfrm>
        <a:off x="602771" y="1224"/>
        <a:ext cx="9455628" cy="521880"/>
      </dsp:txXfrm>
    </dsp:sp>
    <dsp:sp modelId="{C6221BE0-1E4C-4949-85D3-85B4875A19ED}">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B038B1-935E-4970-A587-D4776BEC4846}">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5963EB7-EDFD-4763-A2BC-4D9560F8694C}">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You need to make a point that is </a:t>
          </a:r>
          <a:r>
            <a:rPr lang="en-GB" sz="1900" b="1" i="1" kern="1200" dirty="0"/>
            <a:t>relevant to the scenario</a:t>
          </a:r>
          <a:r>
            <a:rPr lang="en-GB" sz="1900" kern="1200" dirty="0"/>
            <a:t>.</a:t>
          </a:r>
          <a:endParaRPr lang="en-US" sz="1900" kern="1200" dirty="0"/>
        </a:p>
      </dsp:txBody>
      <dsp:txXfrm>
        <a:off x="602771" y="653574"/>
        <a:ext cx="9455628" cy="521880"/>
      </dsp:txXfrm>
    </dsp:sp>
    <dsp:sp modelId="{8E05EB85-E15D-4976-A757-77B3817B724E}">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DC52E6-4958-4C95-B51B-CC3EDC82B8AF}">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825B27-BF00-43A0-8076-A380236E0324}">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If there are 4 marks you need to make 4 points that are </a:t>
          </a:r>
          <a:r>
            <a:rPr lang="en-GB" sz="1900" b="1" i="1" kern="1200" dirty="0"/>
            <a:t>relevant to the scenario</a:t>
          </a:r>
          <a:r>
            <a:rPr lang="en-GB" sz="1900" kern="1200" dirty="0"/>
            <a:t>.</a:t>
          </a:r>
          <a:endParaRPr lang="en-US" sz="1900" kern="1200" dirty="0"/>
        </a:p>
      </dsp:txBody>
      <dsp:txXfrm>
        <a:off x="602771" y="1305924"/>
        <a:ext cx="9455628" cy="521880"/>
      </dsp:txXfrm>
    </dsp:sp>
    <dsp:sp modelId="{274998CC-F5AF-4837-9EE6-7792224DFE42}">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2F367B-3399-4F0E-9AB3-C30F1310BC68}">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CC6D483-9A4A-4646-81F7-1A89FCC42044}">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This is reflected in the mark scheme.</a:t>
          </a:r>
          <a:endParaRPr lang="en-US" sz="1900" kern="1200" dirty="0"/>
        </a:p>
      </dsp:txBody>
      <dsp:txXfrm>
        <a:off x="602771" y="1958275"/>
        <a:ext cx="9455628" cy="521880"/>
      </dsp:txXfrm>
    </dsp:sp>
    <dsp:sp modelId="{CA5CF0B9-B747-4144-A8B1-8B9F622435C3}">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A5D35C-FA83-4E70-90F7-EC8A91A6EFF4}">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AC04C0-F67A-4C77-9F58-4DBA0E3E0C76}">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‘Discuss’ style questions are </a:t>
          </a:r>
          <a:r>
            <a:rPr lang="en-GB" sz="1900" b="1" i="1" kern="1200" dirty="0"/>
            <a:t>all about the scenario</a:t>
          </a:r>
          <a:r>
            <a:rPr lang="en-GB" sz="1900" kern="1200" dirty="0"/>
            <a:t>.</a:t>
          </a:r>
          <a:endParaRPr lang="en-US" sz="1900" kern="1200" dirty="0"/>
        </a:p>
      </dsp:txBody>
      <dsp:txXfrm>
        <a:off x="602771" y="2610625"/>
        <a:ext cx="9455628" cy="521880"/>
      </dsp:txXfrm>
    </dsp:sp>
    <dsp:sp modelId="{703FA889-3AFF-4D16-8B18-7246BD69A9CB}">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D44ABC-B474-4439-978B-0DD6F101A1E1}">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325475-A64F-4A56-A8D8-9BF4A3BF1FD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44550">
            <a:lnSpc>
              <a:spcPct val="100000"/>
            </a:lnSpc>
            <a:spcBef>
              <a:spcPct val="0"/>
            </a:spcBef>
            <a:spcAft>
              <a:spcPct val="35000"/>
            </a:spcAft>
            <a:buNone/>
          </a:pPr>
          <a:r>
            <a:rPr lang="en-GB" sz="1900" kern="1200" dirty="0"/>
            <a:t>‘Discuss’ style questions are </a:t>
          </a:r>
          <a:r>
            <a:rPr lang="en-GB" sz="1900" b="1" i="1" kern="1200" dirty="0"/>
            <a:t>usually 6 marks</a:t>
          </a:r>
          <a:r>
            <a:rPr lang="en-GB" sz="1900" kern="1200" dirty="0"/>
            <a:t>.</a:t>
          </a:r>
          <a:endParaRPr lang="en-US" sz="1900" kern="1200" dirty="0"/>
        </a:p>
      </dsp:txBody>
      <dsp:txXfrm>
        <a:off x="602771" y="3262975"/>
        <a:ext cx="9455628" cy="521880"/>
      </dsp:txXfrm>
    </dsp:sp>
  </dsp:spTree>
</dsp:drawing>
</file>

<file path=ppt/diagrams/drawing6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0E5435-5671-459B-97A8-03B398662303}">
      <dsp:nvSpPr>
        <dsp:cNvPr id="0" name=""/>
        <dsp:cNvSpPr/>
      </dsp:nvSpPr>
      <dsp:spPr>
        <a:xfrm>
          <a:off x="0" y="323"/>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7D3552-E496-49D6-9EF4-C690573B8B5F}">
      <dsp:nvSpPr>
        <dsp:cNvPr id="0" name=""/>
        <dsp:cNvSpPr/>
      </dsp:nvSpPr>
      <dsp:spPr>
        <a:xfrm>
          <a:off x="134716" y="100526"/>
          <a:ext cx="244939" cy="2449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C04AECF-805A-419D-9181-0286A5403828}">
      <dsp:nvSpPr>
        <dsp:cNvPr id="0" name=""/>
        <dsp:cNvSpPr/>
      </dsp:nvSpPr>
      <dsp:spPr>
        <a:xfrm>
          <a:off x="514373" y="323"/>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This is an even more challenging question.</a:t>
          </a:r>
          <a:endParaRPr lang="en-US" sz="1600" kern="1200" dirty="0"/>
        </a:p>
      </dsp:txBody>
      <dsp:txXfrm>
        <a:off x="514373" y="323"/>
        <a:ext cx="9544026" cy="445345"/>
      </dsp:txXfrm>
    </dsp:sp>
    <dsp:sp modelId="{60AD3F8A-0AFC-413D-A426-3FD3BD91D37A}">
      <dsp:nvSpPr>
        <dsp:cNvPr id="0" name=""/>
        <dsp:cNvSpPr/>
      </dsp:nvSpPr>
      <dsp:spPr>
        <a:xfrm>
          <a:off x="0" y="557004"/>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C90908-C00E-45DC-9426-1EFCFD9E7DAF}">
      <dsp:nvSpPr>
        <dsp:cNvPr id="0" name=""/>
        <dsp:cNvSpPr/>
      </dsp:nvSpPr>
      <dsp:spPr>
        <a:xfrm>
          <a:off x="134716" y="657207"/>
          <a:ext cx="244939" cy="2449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DD3E79-7EF6-44DC-8709-2011611AE391}">
      <dsp:nvSpPr>
        <dsp:cNvPr id="0" name=""/>
        <dsp:cNvSpPr/>
      </dsp:nvSpPr>
      <dsp:spPr>
        <a:xfrm>
          <a:off x="514373" y="557004"/>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‘Evaluate’ Style questions are </a:t>
          </a:r>
          <a:r>
            <a:rPr lang="en-GB" sz="1600" b="1" i="1" kern="1200" dirty="0"/>
            <a:t>mini essays</a:t>
          </a:r>
          <a:r>
            <a:rPr lang="en-GB" sz="1600" kern="1200" dirty="0"/>
            <a:t>.</a:t>
          </a:r>
          <a:endParaRPr lang="en-US" sz="1600" kern="1200" dirty="0"/>
        </a:p>
      </dsp:txBody>
      <dsp:txXfrm>
        <a:off x="514373" y="557004"/>
        <a:ext cx="9544026" cy="445345"/>
      </dsp:txXfrm>
    </dsp:sp>
    <dsp:sp modelId="{DAF8134F-CC23-4187-8CA9-068DB2F6767E}">
      <dsp:nvSpPr>
        <dsp:cNvPr id="0" name=""/>
        <dsp:cNvSpPr/>
      </dsp:nvSpPr>
      <dsp:spPr>
        <a:xfrm>
          <a:off x="0" y="1113686"/>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0FD74E-CFF3-4724-8D97-0FD722304221}">
      <dsp:nvSpPr>
        <dsp:cNvPr id="0" name=""/>
        <dsp:cNvSpPr/>
      </dsp:nvSpPr>
      <dsp:spPr>
        <a:xfrm>
          <a:off x="134716" y="1213888"/>
          <a:ext cx="244939" cy="2449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8E656D2-2047-49D4-8B9E-B9E3A78494A0}">
      <dsp:nvSpPr>
        <dsp:cNvPr id="0" name=""/>
        <dsp:cNvSpPr/>
      </dsp:nvSpPr>
      <dsp:spPr>
        <a:xfrm>
          <a:off x="514373" y="1113686"/>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They are broken up into three parts.</a:t>
          </a:r>
          <a:endParaRPr lang="en-US" sz="1600" kern="1200" dirty="0"/>
        </a:p>
      </dsp:txBody>
      <dsp:txXfrm>
        <a:off x="514373" y="1113686"/>
        <a:ext cx="9544026" cy="445345"/>
      </dsp:txXfrm>
    </dsp:sp>
    <dsp:sp modelId="{EB8EFEE1-F8FA-480F-A67E-93954E6EF7F6}">
      <dsp:nvSpPr>
        <dsp:cNvPr id="0" name=""/>
        <dsp:cNvSpPr/>
      </dsp:nvSpPr>
      <dsp:spPr>
        <a:xfrm>
          <a:off x="0" y="1670367"/>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C7519C-B0BA-414D-93C6-A73F9E2987EC}">
      <dsp:nvSpPr>
        <dsp:cNvPr id="0" name=""/>
        <dsp:cNvSpPr/>
      </dsp:nvSpPr>
      <dsp:spPr>
        <a:xfrm>
          <a:off x="134716" y="1770570"/>
          <a:ext cx="244939" cy="2449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7BDA66C-41DA-4CDC-BBD1-8085CD7C9E45}">
      <dsp:nvSpPr>
        <dsp:cNvPr id="0" name=""/>
        <dsp:cNvSpPr/>
      </dsp:nvSpPr>
      <dsp:spPr>
        <a:xfrm>
          <a:off x="514373" y="1670367"/>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b="1" i="1" kern="1200" dirty="0"/>
            <a:t>Part 1 </a:t>
          </a:r>
          <a:r>
            <a:rPr lang="en-GB" sz="1600" kern="1200" dirty="0"/>
            <a:t>– </a:t>
          </a:r>
          <a:r>
            <a:rPr lang="en-GB" sz="1600" b="1" i="1" kern="1200" dirty="0"/>
            <a:t>list all the facts </a:t>
          </a:r>
          <a:r>
            <a:rPr lang="en-GB" sz="1600" kern="1200" dirty="0"/>
            <a:t>about each possible solution to problem scenario.</a:t>
          </a:r>
          <a:endParaRPr lang="en-US" sz="1600" kern="1200" dirty="0"/>
        </a:p>
      </dsp:txBody>
      <dsp:txXfrm>
        <a:off x="514373" y="1670367"/>
        <a:ext cx="9544026" cy="445345"/>
      </dsp:txXfrm>
    </dsp:sp>
    <dsp:sp modelId="{5831FF72-D9E8-4CD6-A7F4-F8E3ECEB363B}">
      <dsp:nvSpPr>
        <dsp:cNvPr id="0" name=""/>
        <dsp:cNvSpPr/>
      </dsp:nvSpPr>
      <dsp:spPr>
        <a:xfrm>
          <a:off x="0" y="2227048"/>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D0904A-6D8E-4E8B-8860-D1187793365F}">
      <dsp:nvSpPr>
        <dsp:cNvPr id="0" name=""/>
        <dsp:cNvSpPr/>
      </dsp:nvSpPr>
      <dsp:spPr>
        <a:xfrm>
          <a:off x="134716" y="2327251"/>
          <a:ext cx="244939" cy="24493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AC5F960-9674-4FA6-AA5C-F935BEF77C8D}">
      <dsp:nvSpPr>
        <dsp:cNvPr id="0" name=""/>
        <dsp:cNvSpPr/>
      </dsp:nvSpPr>
      <dsp:spPr>
        <a:xfrm>
          <a:off x="514373" y="2227048"/>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b="1" i="1" kern="1200" dirty="0"/>
            <a:t>Part 2 – apply the solution </a:t>
          </a:r>
          <a:r>
            <a:rPr lang="en-GB" sz="1600" kern="1200" dirty="0"/>
            <a:t>facts to the problem scenario.</a:t>
          </a:r>
          <a:endParaRPr lang="en-US" sz="1600" kern="1200" dirty="0"/>
        </a:p>
      </dsp:txBody>
      <dsp:txXfrm>
        <a:off x="514373" y="2227048"/>
        <a:ext cx="9544026" cy="445345"/>
      </dsp:txXfrm>
    </dsp:sp>
    <dsp:sp modelId="{62584F68-C428-4142-A985-C058D3A4CE8B}">
      <dsp:nvSpPr>
        <dsp:cNvPr id="0" name=""/>
        <dsp:cNvSpPr/>
      </dsp:nvSpPr>
      <dsp:spPr>
        <a:xfrm>
          <a:off x="0" y="2783730"/>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7253D6-72FB-40B8-AC77-A9EBD9205593}">
      <dsp:nvSpPr>
        <dsp:cNvPr id="0" name=""/>
        <dsp:cNvSpPr/>
      </dsp:nvSpPr>
      <dsp:spPr>
        <a:xfrm>
          <a:off x="134716" y="2883932"/>
          <a:ext cx="244939" cy="24493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7507365-B1E6-4BD9-87E5-D0BE527037C4}">
      <dsp:nvSpPr>
        <dsp:cNvPr id="0" name=""/>
        <dsp:cNvSpPr/>
      </dsp:nvSpPr>
      <dsp:spPr>
        <a:xfrm>
          <a:off x="514373" y="2783730"/>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b="1" i="1" kern="1200" dirty="0"/>
            <a:t>Part 3 – Come up with a conclusion </a:t>
          </a:r>
          <a:r>
            <a:rPr lang="en-GB" sz="1600" kern="1200" dirty="0"/>
            <a:t>saying which solution is best and why.</a:t>
          </a:r>
          <a:endParaRPr lang="en-US" sz="1600" kern="1200" dirty="0"/>
        </a:p>
      </dsp:txBody>
      <dsp:txXfrm>
        <a:off x="514373" y="2783730"/>
        <a:ext cx="9544026" cy="445345"/>
      </dsp:txXfrm>
    </dsp:sp>
    <dsp:sp modelId="{24965523-8EA5-4B6E-8A78-DC4D2B1BD2D3}">
      <dsp:nvSpPr>
        <dsp:cNvPr id="0" name=""/>
        <dsp:cNvSpPr/>
      </dsp:nvSpPr>
      <dsp:spPr>
        <a:xfrm>
          <a:off x="0" y="3340411"/>
          <a:ext cx="10058399" cy="44534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9879FE-9FF6-4BF4-A539-72B8D2BD760E}">
      <dsp:nvSpPr>
        <dsp:cNvPr id="0" name=""/>
        <dsp:cNvSpPr/>
      </dsp:nvSpPr>
      <dsp:spPr>
        <a:xfrm>
          <a:off x="134716" y="3440614"/>
          <a:ext cx="244939" cy="24493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154AEEC-C344-4AF1-B106-0B29A9DADAD9}">
      <dsp:nvSpPr>
        <dsp:cNvPr id="0" name=""/>
        <dsp:cNvSpPr/>
      </dsp:nvSpPr>
      <dsp:spPr>
        <a:xfrm>
          <a:off x="514373" y="3340411"/>
          <a:ext cx="9544026" cy="445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7132" tIns="47132" rIns="47132" bIns="47132" numCol="1" spcCol="1270" anchor="ctr" anchorCtr="0">
          <a:noAutofit/>
        </a:bodyPr>
        <a:lstStyle/>
        <a:p>
          <a:pPr marL="0" lvl="0" indent="0" algn="l" defTabSz="711200">
            <a:lnSpc>
              <a:spcPct val="90000"/>
            </a:lnSpc>
            <a:spcBef>
              <a:spcPct val="0"/>
            </a:spcBef>
            <a:spcAft>
              <a:spcPct val="35000"/>
            </a:spcAft>
            <a:buNone/>
          </a:pPr>
          <a:r>
            <a:rPr lang="en-GB" sz="1600" kern="1200" dirty="0"/>
            <a:t>‘Evaluate’ style questions are either </a:t>
          </a:r>
          <a:r>
            <a:rPr lang="en-GB" sz="1600" b="1" i="1" kern="1200" dirty="0"/>
            <a:t>9 or 12 </a:t>
          </a:r>
          <a:r>
            <a:rPr lang="en-GB" sz="1600" kern="1200" dirty="0"/>
            <a:t>marks.</a:t>
          </a:r>
          <a:endParaRPr lang="en-US" sz="1600" kern="1200" dirty="0"/>
        </a:p>
      </dsp:txBody>
      <dsp:txXfrm>
        <a:off x="514373" y="3340411"/>
        <a:ext cx="9544026" cy="445345"/>
      </dsp:txXfrm>
    </dsp:sp>
  </dsp:spTree>
</dsp:drawing>
</file>

<file path=ppt/diagrams/drawing6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C987E8-E46A-4429-906F-2C26C5531130}">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22D7CC-285B-40BD-9C19-34795622F9E3}">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7B5DB5F-1E98-4A48-AC24-120DE401F948}">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At the end of your worksheet, there are some exam style questions. </a:t>
          </a:r>
          <a:endParaRPr lang="en-US" sz="2200" kern="1200" dirty="0"/>
        </a:p>
      </dsp:txBody>
      <dsp:txXfrm>
        <a:off x="919851" y="1571"/>
        <a:ext cx="9138548" cy="796407"/>
      </dsp:txXfrm>
    </dsp:sp>
    <dsp:sp modelId="{32AAE1B8-EA79-4073-9CF6-1C7D8FF82564}">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CFBD82-17D1-4846-8123-C4ADCD2B3503}">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716C2D-7EC3-4F4D-9EBD-12087318075C}">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You should be aiming for 1 mark in 1 minute.</a:t>
          </a:r>
          <a:endParaRPr lang="en-US" sz="2200" kern="1200" dirty="0"/>
        </a:p>
      </dsp:txBody>
      <dsp:txXfrm>
        <a:off x="919851" y="997081"/>
        <a:ext cx="9138548" cy="796407"/>
      </dsp:txXfrm>
    </dsp:sp>
    <dsp:sp modelId="{4126CD42-3B52-460C-A388-AFAFCADC8ADB}">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132082-96F6-47D6-BB12-6398F45B1677}">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51A0E4-25CE-4A15-B821-EB21D0E89F6B}">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kern="1200" dirty="0"/>
            <a:t>Compare your answers with the answers provided.</a:t>
          </a:r>
          <a:endParaRPr lang="en-US" sz="2200" kern="1200" dirty="0"/>
        </a:p>
      </dsp:txBody>
      <dsp:txXfrm>
        <a:off x="919851" y="1992590"/>
        <a:ext cx="9138548" cy="796407"/>
      </dsp:txXfrm>
    </dsp:sp>
    <dsp:sp modelId="{AF3B6A46-E7F9-434D-8DF2-4EF41EE487E2}">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A34C17-A80F-4B1D-BEDB-AD1C2639FB54}">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1296C1C-3D04-498E-90D3-33525C0166FB}">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100000"/>
            </a:lnSpc>
            <a:spcBef>
              <a:spcPct val="0"/>
            </a:spcBef>
            <a:spcAft>
              <a:spcPct val="35000"/>
            </a:spcAft>
            <a:buNone/>
          </a:pPr>
          <a:r>
            <a:rPr lang="en-GB" sz="2200" b="1" u="sng" kern="1200" dirty="0"/>
            <a:t>TIME ALLOWED: 30 Minutes.</a:t>
          </a:r>
          <a:endParaRPr lang="en-US" sz="2200" kern="1200" dirty="0"/>
        </a:p>
      </dsp:txBody>
      <dsp:txXfrm>
        <a:off x="919851" y="2988100"/>
        <a:ext cx="9138548" cy="796407"/>
      </dsp:txXfrm>
    </dsp:sp>
  </dsp:spTree>
</dsp:drawing>
</file>

<file path=ppt/diagrams/drawing6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E6C41A-12A6-44D2-8504-EB8644925FB4}">
      <dsp:nvSpPr>
        <dsp:cNvPr id="0" name=""/>
        <dsp:cNvSpPr/>
      </dsp:nvSpPr>
      <dsp:spPr>
        <a:xfrm>
          <a:off x="0" y="2957"/>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7934C-2210-4266-8B90-09B209DF317E}">
      <dsp:nvSpPr>
        <dsp:cNvPr id="0" name=""/>
        <dsp:cNvSpPr/>
      </dsp:nvSpPr>
      <dsp:spPr>
        <a:xfrm>
          <a:off x="190583" y="144714"/>
          <a:ext cx="346515" cy="3465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B602C78-04ED-4B4B-83C9-73D3316AD4C3}">
      <dsp:nvSpPr>
        <dsp:cNvPr id="0" name=""/>
        <dsp:cNvSpPr/>
      </dsp:nvSpPr>
      <dsp:spPr>
        <a:xfrm>
          <a:off x="727681" y="2957"/>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US" sz="1900" kern="1200" dirty="0"/>
            <a:t>Can I explain the different types of computer hardware?</a:t>
          </a:r>
        </a:p>
      </dsp:txBody>
      <dsp:txXfrm>
        <a:off x="727681" y="2957"/>
        <a:ext cx="9330718" cy="630027"/>
      </dsp:txXfrm>
    </dsp:sp>
    <dsp:sp modelId="{3BBCD2A0-19C4-4242-AB60-9DFF39AE94DC}">
      <dsp:nvSpPr>
        <dsp:cNvPr id="0" name=""/>
        <dsp:cNvSpPr/>
      </dsp:nvSpPr>
      <dsp:spPr>
        <a:xfrm>
          <a:off x="0" y="790492"/>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BAC2F4-3A96-4E64-B9BD-0DE4940B1993}">
      <dsp:nvSpPr>
        <dsp:cNvPr id="0" name=""/>
        <dsp:cNvSpPr/>
      </dsp:nvSpPr>
      <dsp:spPr>
        <a:xfrm>
          <a:off x="190583" y="932248"/>
          <a:ext cx="346515" cy="3465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F1C1770-08C8-44A5-9590-93D122280BBE}">
      <dsp:nvSpPr>
        <dsp:cNvPr id="0" name=""/>
        <dsp:cNvSpPr/>
      </dsp:nvSpPr>
      <dsp:spPr>
        <a:xfrm>
          <a:off x="727681" y="790492"/>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US" sz="1900" kern="1200" dirty="0"/>
            <a:t>Can I explain the benefits and disadvantages of the different types of computer hardware?</a:t>
          </a:r>
        </a:p>
      </dsp:txBody>
      <dsp:txXfrm>
        <a:off x="727681" y="790492"/>
        <a:ext cx="9330718" cy="630027"/>
      </dsp:txXfrm>
    </dsp:sp>
    <dsp:sp modelId="{C3F041E9-F6A7-403A-8C92-CDF9C101BF4D}">
      <dsp:nvSpPr>
        <dsp:cNvPr id="0" name=""/>
        <dsp:cNvSpPr/>
      </dsp:nvSpPr>
      <dsp:spPr>
        <a:xfrm>
          <a:off x="0" y="1578026"/>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F1D73B-A29A-4628-A437-D32B1DA4554C}">
      <dsp:nvSpPr>
        <dsp:cNvPr id="0" name=""/>
        <dsp:cNvSpPr/>
      </dsp:nvSpPr>
      <dsp:spPr>
        <a:xfrm>
          <a:off x="190583" y="1719782"/>
          <a:ext cx="346515" cy="3465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F244BB5-35AF-4F2E-BA8A-9CA06B168EDE}">
      <dsp:nvSpPr>
        <dsp:cNvPr id="0" name=""/>
        <dsp:cNvSpPr/>
      </dsp:nvSpPr>
      <dsp:spPr>
        <a:xfrm>
          <a:off x="727681" y="1578026"/>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GB" sz="1900" kern="1200" dirty="0"/>
            <a:t>Can I explain the </a:t>
          </a:r>
          <a:r>
            <a:rPr lang="en-US" sz="1900" kern="1200" dirty="0"/>
            <a:t>different types of network connectivity</a:t>
          </a:r>
          <a:r>
            <a:rPr lang="en-GB" sz="1900" kern="1200" dirty="0"/>
            <a:t>?</a:t>
          </a:r>
          <a:endParaRPr lang="en-US" sz="1900" kern="1200" dirty="0"/>
        </a:p>
      </dsp:txBody>
      <dsp:txXfrm>
        <a:off x="727681" y="1578026"/>
        <a:ext cx="9330718" cy="630027"/>
      </dsp:txXfrm>
    </dsp:sp>
    <dsp:sp modelId="{BC3479AA-27C6-4F4D-97BA-72CA50D3F162}">
      <dsp:nvSpPr>
        <dsp:cNvPr id="0" name=""/>
        <dsp:cNvSpPr/>
      </dsp:nvSpPr>
      <dsp:spPr>
        <a:xfrm>
          <a:off x="0" y="2365560"/>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2B4D63-A324-4668-8AD4-8097ED5A5D63}">
      <dsp:nvSpPr>
        <dsp:cNvPr id="0" name=""/>
        <dsp:cNvSpPr/>
      </dsp:nvSpPr>
      <dsp:spPr>
        <a:xfrm>
          <a:off x="190583" y="2507316"/>
          <a:ext cx="346515" cy="3465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AA03F5D-C628-4D65-A0AC-626B5EC25B47}">
      <dsp:nvSpPr>
        <dsp:cNvPr id="0" name=""/>
        <dsp:cNvSpPr/>
      </dsp:nvSpPr>
      <dsp:spPr>
        <a:xfrm>
          <a:off x="727681" y="2365560"/>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US" sz="1900" kern="1200" dirty="0"/>
            <a:t>Can I explain benefits and disadvantages of the different types of network connectivity</a:t>
          </a:r>
          <a:r>
            <a:rPr lang="en-GB" sz="1900" kern="1200" dirty="0"/>
            <a:t>?</a:t>
          </a:r>
          <a:endParaRPr lang="en-US" sz="1900" kern="1200" dirty="0"/>
        </a:p>
      </dsp:txBody>
      <dsp:txXfrm>
        <a:off x="727681" y="2365560"/>
        <a:ext cx="9330718" cy="630027"/>
      </dsp:txXfrm>
    </dsp:sp>
    <dsp:sp modelId="{8B452D12-1E72-4418-A606-D7251F51289C}">
      <dsp:nvSpPr>
        <dsp:cNvPr id="0" name=""/>
        <dsp:cNvSpPr/>
      </dsp:nvSpPr>
      <dsp:spPr>
        <a:xfrm>
          <a:off x="0" y="3153094"/>
          <a:ext cx="10058399" cy="63002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A9551D-B905-499A-BBF8-EAD0C6E1499E}">
      <dsp:nvSpPr>
        <dsp:cNvPr id="0" name=""/>
        <dsp:cNvSpPr/>
      </dsp:nvSpPr>
      <dsp:spPr>
        <a:xfrm>
          <a:off x="190583" y="3294850"/>
          <a:ext cx="346515" cy="3465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654C263-0970-48F8-A700-6E7758CAA2C3}">
      <dsp:nvSpPr>
        <dsp:cNvPr id="0" name=""/>
        <dsp:cNvSpPr/>
      </dsp:nvSpPr>
      <dsp:spPr>
        <a:xfrm>
          <a:off x="727681" y="3153094"/>
          <a:ext cx="9330718" cy="630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6678" tIns="66678" rIns="66678" bIns="66678" numCol="1" spcCol="1270" anchor="ctr" anchorCtr="0">
          <a:noAutofit/>
        </a:bodyPr>
        <a:lstStyle/>
        <a:p>
          <a:pPr marL="0" lvl="0" indent="0" algn="l" defTabSz="844550">
            <a:lnSpc>
              <a:spcPct val="90000"/>
            </a:lnSpc>
            <a:spcBef>
              <a:spcPct val="0"/>
            </a:spcBef>
            <a:spcAft>
              <a:spcPct val="35000"/>
            </a:spcAft>
            <a:buNone/>
          </a:pPr>
          <a:r>
            <a:rPr lang="en-US" sz="1900" kern="1200" dirty="0"/>
            <a:t>Can I explain benefits and disadvantages smart devices</a:t>
          </a:r>
          <a:r>
            <a:rPr lang="en-GB" sz="1900" kern="1200" dirty="0"/>
            <a:t>?</a:t>
          </a:r>
          <a:endParaRPr lang="en-US" sz="1900" kern="1200" dirty="0"/>
        </a:p>
      </dsp:txBody>
      <dsp:txXfrm>
        <a:off x="727681" y="3153094"/>
        <a:ext cx="9330718" cy="63002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29055D-5D9D-4142-9C46-326F2979EB10}">
      <dsp:nvSpPr>
        <dsp:cNvPr id="0" name=""/>
        <dsp:cNvSpPr/>
      </dsp:nvSpPr>
      <dsp:spPr>
        <a:xfrm>
          <a:off x="0" y="157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BDE2F4-408D-4A01-9550-A9C5B3683D95}">
      <dsp:nvSpPr>
        <dsp:cNvPr id="0" name=""/>
        <dsp:cNvSpPr/>
      </dsp:nvSpPr>
      <dsp:spPr>
        <a:xfrm>
          <a:off x="240913" y="180763"/>
          <a:ext cx="438024" cy="4380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7697ED3-69C5-4B9E-A79E-ECADDE82DF4A}">
      <dsp:nvSpPr>
        <dsp:cNvPr id="0" name=""/>
        <dsp:cNvSpPr/>
      </dsp:nvSpPr>
      <dsp:spPr>
        <a:xfrm>
          <a:off x="919851" y="157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b="1" i="1" kern="1200" dirty="0"/>
            <a:t>Small Form Factor </a:t>
          </a:r>
          <a:r>
            <a:rPr lang="en-GB" sz="2200" kern="1200" dirty="0"/>
            <a:t>– Mini ITX case: Home use.</a:t>
          </a:r>
          <a:endParaRPr lang="en-US" sz="2200" kern="1200" dirty="0"/>
        </a:p>
      </dsp:txBody>
      <dsp:txXfrm>
        <a:off x="919851" y="1571"/>
        <a:ext cx="9138548" cy="796407"/>
      </dsp:txXfrm>
    </dsp:sp>
    <dsp:sp modelId="{814B6E3A-1640-4119-9D11-6C2260FC9EBD}">
      <dsp:nvSpPr>
        <dsp:cNvPr id="0" name=""/>
        <dsp:cNvSpPr/>
      </dsp:nvSpPr>
      <dsp:spPr>
        <a:xfrm>
          <a:off x="0" y="997081"/>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1F81D5E-CD41-460E-97D6-3C72767B397E}">
      <dsp:nvSpPr>
        <dsp:cNvPr id="0" name=""/>
        <dsp:cNvSpPr/>
      </dsp:nvSpPr>
      <dsp:spPr>
        <a:xfrm>
          <a:off x="240913" y="1176272"/>
          <a:ext cx="438024" cy="4380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5BF8338-CF88-45BC-84B7-8312E35CA2CD}">
      <dsp:nvSpPr>
        <dsp:cNvPr id="0" name=""/>
        <dsp:cNvSpPr/>
      </dsp:nvSpPr>
      <dsp:spPr>
        <a:xfrm>
          <a:off x="919851" y="997081"/>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b="1" i="1" kern="1200" dirty="0"/>
            <a:t>Mini Form Factor Tower </a:t>
          </a:r>
          <a:r>
            <a:rPr lang="en-GB" sz="2200" kern="1200" dirty="0"/>
            <a:t>– Mini ATX case: Home / Small business use.</a:t>
          </a:r>
          <a:endParaRPr lang="en-US" sz="2200" kern="1200" dirty="0"/>
        </a:p>
      </dsp:txBody>
      <dsp:txXfrm>
        <a:off x="919851" y="997081"/>
        <a:ext cx="9138548" cy="796407"/>
      </dsp:txXfrm>
    </dsp:sp>
    <dsp:sp modelId="{AE836EE7-B82A-40C3-B9B5-969A051B6ADE}">
      <dsp:nvSpPr>
        <dsp:cNvPr id="0" name=""/>
        <dsp:cNvSpPr/>
      </dsp:nvSpPr>
      <dsp:spPr>
        <a:xfrm>
          <a:off x="0" y="199259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CCFA55-43B8-446D-A625-E687DBAE9BE6}">
      <dsp:nvSpPr>
        <dsp:cNvPr id="0" name=""/>
        <dsp:cNvSpPr/>
      </dsp:nvSpPr>
      <dsp:spPr>
        <a:xfrm>
          <a:off x="240913" y="2171782"/>
          <a:ext cx="438024" cy="4380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03F926D-1FEF-4C4A-BEDF-185680F4D5AE}">
      <dsp:nvSpPr>
        <dsp:cNvPr id="0" name=""/>
        <dsp:cNvSpPr/>
      </dsp:nvSpPr>
      <dsp:spPr>
        <a:xfrm>
          <a:off x="919851" y="199259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b="1" i="1" kern="1200" dirty="0"/>
            <a:t>Mid Form Factor Tower </a:t>
          </a:r>
          <a:r>
            <a:rPr lang="en-GB" sz="2200" kern="1200" dirty="0"/>
            <a:t>– ATX case: Small business / Enterprise use.</a:t>
          </a:r>
          <a:endParaRPr lang="en-US" sz="2200" kern="1200" dirty="0"/>
        </a:p>
      </dsp:txBody>
      <dsp:txXfrm>
        <a:off x="919851" y="1992590"/>
        <a:ext cx="9138548" cy="796407"/>
      </dsp:txXfrm>
    </dsp:sp>
    <dsp:sp modelId="{82FC3F7C-6659-49D2-BC86-3B5A800DEAF5}">
      <dsp:nvSpPr>
        <dsp:cNvPr id="0" name=""/>
        <dsp:cNvSpPr/>
      </dsp:nvSpPr>
      <dsp:spPr>
        <a:xfrm>
          <a:off x="0" y="2988100"/>
          <a:ext cx="10058399" cy="79640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1CE4040-BEA5-43E4-8823-E78EE2D1C960}">
      <dsp:nvSpPr>
        <dsp:cNvPr id="0" name=""/>
        <dsp:cNvSpPr/>
      </dsp:nvSpPr>
      <dsp:spPr>
        <a:xfrm>
          <a:off x="240913" y="3167292"/>
          <a:ext cx="438024" cy="4380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FD8BE8-C852-4B9E-8E32-75B51FE5DF58}">
      <dsp:nvSpPr>
        <dsp:cNvPr id="0" name=""/>
        <dsp:cNvSpPr/>
      </dsp:nvSpPr>
      <dsp:spPr>
        <a:xfrm>
          <a:off x="919851" y="2988100"/>
          <a:ext cx="9138548" cy="7964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4286" tIns="84286" rIns="84286" bIns="84286" numCol="1" spcCol="1270" anchor="ctr" anchorCtr="0">
          <a:noAutofit/>
        </a:bodyPr>
        <a:lstStyle/>
        <a:p>
          <a:pPr marL="0" lvl="0" indent="0" algn="l" defTabSz="977900">
            <a:lnSpc>
              <a:spcPct val="90000"/>
            </a:lnSpc>
            <a:spcBef>
              <a:spcPct val="0"/>
            </a:spcBef>
            <a:spcAft>
              <a:spcPct val="35000"/>
            </a:spcAft>
            <a:buNone/>
          </a:pPr>
          <a:r>
            <a:rPr lang="en-GB" sz="2200" b="1" i="1" kern="1200" dirty="0"/>
            <a:t>Full Form Factor Tower </a:t>
          </a:r>
          <a:r>
            <a:rPr lang="en-GB" sz="2200" kern="1200" dirty="0"/>
            <a:t>– E-ATX case: Enterprise / Developer / Server use.</a:t>
          </a:r>
          <a:endParaRPr lang="en-US" sz="2200" kern="1200" dirty="0"/>
        </a:p>
      </dsp:txBody>
      <dsp:txXfrm>
        <a:off x="919851" y="2988100"/>
        <a:ext cx="9138548" cy="79640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211BA4-0E00-4077-8101-98680292F1AC}">
      <dsp:nvSpPr>
        <dsp:cNvPr id="0" name=""/>
        <dsp:cNvSpPr/>
      </dsp:nvSpPr>
      <dsp:spPr>
        <a:xfrm>
          <a:off x="0" y="0"/>
          <a:ext cx="3772385" cy="4008573"/>
        </a:xfrm>
        <a:prstGeom prst="roundRect">
          <a:avLst>
            <a:gd name="adj" fmla="val 10000"/>
          </a:avLst>
        </a:prstGeom>
        <a:solidFill>
          <a:schemeClr val="accent5">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Full Tower</a:t>
          </a:r>
        </a:p>
      </dsp:txBody>
      <dsp:txXfrm>
        <a:off x="0" y="0"/>
        <a:ext cx="3772385" cy="1202571"/>
      </dsp:txXfrm>
    </dsp:sp>
    <dsp:sp modelId="{7D66CAA9-6A8B-4E35-9005-261AC3CC36CC}">
      <dsp:nvSpPr>
        <dsp:cNvPr id="0" name=""/>
        <dsp:cNvSpPr/>
      </dsp:nvSpPr>
      <dsp:spPr>
        <a:xfrm>
          <a:off x="320862" y="955758"/>
          <a:ext cx="3017908" cy="503675"/>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have multiple processors</a:t>
          </a:r>
        </a:p>
      </dsp:txBody>
      <dsp:txXfrm>
        <a:off x="335614" y="970510"/>
        <a:ext cx="2988404" cy="474171"/>
      </dsp:txXfrm>
    </dsp:sp>
    <dsp:sp modelId="{BE4B31C6-4C9C-4343-82EA-227F68C39B22}">
      <dsp:nvSpPr>
        <dsp:cNvPr id="0" name=""/>
        <dsp:cNvSpPr/>
      </dsp:nvSpPr>
      <dsp:spPr>
        <a:xfrm>
          <a:off x="327592" y="1542465"/>
          <a:ext cx="3017908" cy="53557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Can have multiple hard drives</a:t>
          </a:r>
        </a:p>
      </dsp:txBody>
      <dsp:txXfrm>
        <a:off x="343278" y="1558151"/>
        <a:ext cx="2986536" cy="504204"/>
      </dsp:txXfrm>
    </dsp:sp>
    <dsp:sp modelId="{B959F724-A767-418E-80CD-676F51EF44CA}">
      <dsp:nvSpPr>
        <dsp:cNvPr id="0" name=""/>
        <dsp:cNvSpPr/>
      </dsp:nvSpPr>
      <dsp:spPr>
        <a:xfrm>
          <a:off x="326656" y="2194796"/>
          <a:ext cx="3017908" cy="41424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10800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Will require a lot of power</a:t>
          </a:r>
        </a:p>
      </dsp:txBody>
      <dsp:txXfrm>
        <a:off x="338789" y="2206929"/>
        <a:ext cx="2993642" cy="389974"/>
      </dsp:txXfrm>
    </dsp:sp>
    <dsp:sp modelId="{D598A505-DC42-4DB9-98C4-07C664EECE7A}">
      <dsp:nvSpPr>
        <dsp:cNvPr id="0" name=""/>
        <dsp:cNvSpPr/>
      </dsp:nvSpPr>
      <dsp:spPr>
        <a:xfrm>
          <a:off x="344009" y="2723141"/>
          <a:ext cx="3017908" cy="39974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Will need a lot of cooling</a:t>
          </a:r>
        </a:p>
      </dsp:txBody>
      <dsp:txXfrm>
        <a:off x="355717" y="2734849"/>
        <a:ext cx="2994492" cy="376324"/>
      </dsp:txXfrm>
    </dsp:sp>
    <dsp:sp modelId="{AC42E7B7-F978-4AA2-AB6C-AA48DC55B412}">
      <dsp:nvSpPr>
        <dsp:cNvPr id="0" name=""/>
        <dsp:cNvSpPr/>
      </dsp:nvSpPr>
      <dsp:spPr>
        <a:xfrm>
          <a:off x="381160" y="3212479"/>
          <a:ext cx="3017908" cy="59537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Congenial" panose="02000503040000020004" pitchFamily="2" charset="0"/>
            </a:rPr>
            <a:t>Multiple slots for RAM chips</a:t>
          </a:r>
        </a:p>
      </dsp:txBody>
      <dsp:txXfrm>
        <a:off x="398598" y="3229917"/>
        <a:ext cx="2983032" cy="560502"/>
      </dsp:txXfrm>
    </dsp:sp>
    <dsp:sp modelId="{49E45442-27D3-4164-9725-B1721BBF2409}">
      <dsp:nvSpPr>
        <dsp:cNvPr id="0" name=""/>
        <dsp:cNvSpPr/>
      </dsp:nvSpPr>
      <dsp:spPr>
        <a:xfrm>
          <a:off x="4041543" y="0"/>
          <a:ext cx="3772385" cy="4008573"/>
        </a:xfrm>
        <a:prstGeom prst="roundRect">
          <a:avLst>
            <a:gd name="adj" fmla="val 10000"/>
          </a:avLst>
        </a:prstGeom>
        <a:solidFill>
          <a:schemeClr val="bg2">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GB" sz="3200" kern="1200" dirty="0">
              <a:solidFill>
                <a:schemeClr val="bg1"/>
              </a:solidFill>
              <a:latin typeface="Congenial" panose="02000503040000020004" pitchFamily="2" charset="0"/>
            </a:rPr>
            <a:t>Desktop</a:t>
          </a:r>
        </a:p>
      </dsp:txBody>
      <dsp:txXfrm>
        <a:off x="4041543" y="0"/>
        <a:ext cx="3772385" cy="1202571"/>
      </dsp:txXfrm>
    </dsp:sp>
    <dsp:sp modelId="{EE088B3A-9E12-4F0B-814D-062B9E984979}">
      <dsp:nvSpPr>
        <dsp:cNvPr id="0" name=""/>
        <dsp:cNvSpPr/>
      </dsp:nvSpPr>
      <dsp:spPr>
        <a:xfrm>
          <a:off x="4289879" y="1024290"/>
          <a:ext cx="3214464" cy="403701"/>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Usually only one processor</a:t>
          </a:r>
        </a:p>
      </dsp:txBody>
      <dsp:txXfrm>
        <a:off x="4301703" y="1036114"/>
        <a:ext cx="3190816" cy="380053"/>
      </dsp:txXfrm>
    </dsp:sp>
    <dsp:sp modelId="{FD2DDD89-AAC2-42E4-BAF7-BBC6CADE2408}">
      <dsp:nvSpPr>
        <dsp:cNvPr id="0" name=""/>
        <dsp:cNvSpPr/>
      </dsp:nvSpPr>
      <dsp:spPr>
        <a:xfrm>
          <a:off x="4298752" y="1548061"/>
          <a:ext cx="3231606" cy="470848"/>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At most two hard drives</a:t>
          </a:r>
        </a:p>
      </dsp:txBody>
      <dsp:txXfrm>
        <a:off x="4312543" y="1561852"/>
        <a:ext cx="3204024" cy="443266"/>
      </dsp:txXfrm>
    </dsp:sp>
    <dsp:sp modelId="{83661958-8A7A-4455-84CA-22C8C26836F5}">
      <dsp:nvSpPr>
        <dsp:cNvPr id="0" name=""/>
        <dsp:cNvSpPr/>
      </dsp:nvSpPr>
      <dsp:spPr>
        <a:xfrm>
          <a:off x="4277174" y="2188716"/>
          <a:ext cx="3261544" cy="535204"/>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Will not use much power</a:t>
          </a:r>
        </a:p>
      </dsp:txBody>
      <dsp:txXfrm>
        <a:off x="4292850" y="2204392"/>
        <a:ext cx="3230192" cy="503852"/>
      </dsp:txXfrm>
    </dsp:sp>
    <dsp:sp modelId="{471FF9BB-D6DE-4324-B470-72349C1813EA}">
      <dsp:nvSpPr>
        <dsp:cNvPr id="0" name=""/>
        <dsp:cNvSpPr/>
      </dsp:nvSpPr>
      <dsp:spPr>
        <a:xfrm>
          <a:off x="4436474" y="2799806"/>
          <a:ext cx="3017908" cy="403940"/>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Will need less cooling</a:t>
          </a:r>
        </a:p>
      </dsp:txBody>
      <dsp:txXfrm>
        <a:off x="4448305" y="2811637"/>
        <a:ext cx="2994246" cy="380278"/>
      </dsp:txXfrm>
    </dsp:sp>
    <dsp:sp modelId="{F847B629-33E4-4C61-9040-8483CBAABAE1}">
      <dsp:nvSpPr>
        <dsp:cNvPr id="0" name=""/>
        <dsp:cNvSpPr/>
      </dsp:nvSpPr>
      <dsp:spPr>
        <a:xfrm>
          <a:off x="4436474" y="3319681"/>
          <a:ext cx="3017908" cy="541206"/>
        </a:xfrm>
        <a:prstGeom prst="roundRect">
          <a:avLst>
            <a:gd name="adj" fmla="val 10000"/>
          </a:avLst>
        </a:prstGeom>
        <a:solidFill>
          <a:schemeClr val="dk2">
            <a:hueOff val="0"/>
            <a:satOff val="0"/>
            <a:lumOff val="0"/>
            <a:alphaOff val="0"/>
          </a:schemeClr>
        </a:solidFill>
        <a:ln w="1587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ongenial" panose="02000503040000020004" pitchFamily="2" charset="0"/>
            </a:rPr>
            <a:t>Usually has maximum 2 RAM chip slots</a:t>
          </a:r>
        </a:p>
      </dsp:txBody>
      <dsp:txXfrm>
        <a:off x="4452325" y="3335532"/>
        <a:ext cx="2986206" cy="50950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256AD5-2DB3-4C8B-9F1C-BBC0EA107E28}">
      <dsp:nvSpPr>
        <dsp:cNvPr id="0" name=""/>
        <dsp:cNvSpPr/>
      </dsp:nvSpPr>
      <dsp:spPr>
        <a:xfrm>
          <a:off x="0" y="12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3ED40EE-336B-4690-A255-27E90D995504}">
      <dsp:nvSpPr>
        <dsp:cNvPr id="0" name=""/>
        <dsp:cNvSpPr/>
      </dsp:nvSpPr>
      <dsp:spPr>
        <a:xfrm>
          <a:off x="157868" y="118647"/>
          <a:ext cx="287034" cy="28703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40EBD8-0223-4DFD-9FDD-14B7A8F604DB}">
      <dsp:nvSpPr>
        <dsp:cNvPr id="0" name=""/>
        <dsp:cNvSpPr/>
      </dsp:nvSpPr>
      <dsp:spPr>
        <a:xfrm>
          <a:off x="602771" y="12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kern="1200"/>
            <a:t>All PCs will require a separate monitor and keyboard.</a:t>
          </a:r>
          <a:endParaRPr lang="en-US" sz="1800" kern="1200"/>
        </a:p>
      </dsp:txBody>
      <dsp:txXfrm>
        <a:off x="602771" y="1224"/>
        <a:ext cx="9455628" cy="521880"/>
      </dsp:txXfrm>
    </dsp:sp>
    <dsp:sp modelId="{C6221BE0-1E4C-4949-85D3-85B4875A19ED}">
      <dsp:nvSpPr>
        <dsp:cNvPr id="0" name=""/>
        <dsp:cNvSpPr/>
      </dsp:nvSpPr>
      <dsp:spPr>
        <a:xfrm>
          <a:off x="0" y="65357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B038B1-935E-4970-A587-D4776BEC4846}">
      <dsp:nvSpPr>
        <dsp:cNvPr id="0" name=""/>
        <dsp:cNvSpPr/>
      </dsp:nvSpPr>
      <dsp:spPr>
        <a:xfrm>
          <a:off x="157868" y="770997"/>
          <a:ext cx="287034" cy="28703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5963EB7-EDFD-4763-A2BC-4D9560F8694C}">
      <dsp:nvSpPr>
        <dsp:cNvPr id="0" name=""/>
        <dsp:cNvSpPr/>
      </dsp:nvSpPr>
      <dsp:spPr>
        <a:xfrm>
          <a:off x="602771" y="65357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kern="1200"/>
            <a:t>This will increase the footprint of the PC.</a:t>
          </a:r>
          <a:endParaRPr lang="en-US" sz="1800" kern="1200"/>
        </a:p>
      </dsp:txBody>
      <dsp:txXfrm>
        <a:off x="602771" y="653574"/>
        <a:ext cx="9455628" cy="521880"/>
      </dsp:txXfrm>
    </dsp:sp>
    <dsp:sp modelId="{8E05EB85-E15D-4976-A757-77B3817B724E}">
      <dsp:nvSpPr>
        <dsp:cNvPr id="0" name=""/>
        <dsp:cNvSpPr/>
      </dsp:nvSpPr>
      <dsp:spPr>
        <a:xfrm>
          <a:off x="0" y="1305924"/>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DC52E6-4958-4C95-B51B-CC3EDC82B8AF}">
      <dsp:nvSpPr>
        <dsp:cNvPr id="0" name=""/>
        <dsp:cNvSpPr/>
      </dsp:nvSpPr>
      <dsp:spPr>
        <a:xfrm>
          <a:off x="157868" y="1423347"/>
          <a:ext cx="287034" cy="28703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E825B27-BF00-43A0-8076-A380236E0324}">
      <dsp:nvSpPr>
        <dsp:cNvPr id="0" name=""/>
        <dsp:cNvSpPr/>
      </dsp:nvSpPr>
      <dsp:spPr>
        <a:xfrm>
          <a:off x="602771" y="1305924"/>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kern="1200"/>
            <a:t>If there are multiple monitors, this will also increase the footprint.</a:t>
          </a:r>
          <a:endParaRPr lang="en-US" sz="1800" kern="1200"/>
        </a:p>
      </dsp:txBody>
      <dsp:txXfrm>
        <a:off x="602771" y="1305924"/>
        <a:ext cx="9455628" cy="521880"/>
      </dsp:txXfrm>
    </dsp:sp>
    <dsp:sp modelId="{274998CC-F5AF-4837-9EE6-7792224DFE42}">
      <dsp:nvSpPr>
        <dsp:cNvPr id="0" name=""/>
        <dsp:cNvSpPr/>
      </dsp:nvSpPr>
      <dsp:spPr>
        <a:xfrm>
          <a:off x="0" y="19582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2F367B-3399-4F0E-9AB3-C30F1310BC68}">
      <dsp:nvSpPr>
        <dsp:cNvPr id="0" name=""/>
        <dsp:cNvSpPr/>
      </dsp:nvSpPr>
      <dsp:spPr>
        <a:xfrm>
          <a:off x="157868" y="2075698"/>
          <a:ext cx="287034" cy="28703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CC6D483-9A4A-4646-81F7-1A89FCC42044}">
      <dsp:nvSpPr>
        <dsp:cNvPr id="0" name=""/>
        <dsp:cNvSpPr/>
      </dsp:nvSpPr>
      <dsp:spPr>
        <a:xfrm>
          <a:off x="602771" y="19582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kern="1200"/>
            <a:t>Multiple monitors mean that each screen can display a </a:t>
          </a:r>
          <a:r>
            <a:rPr lang="en-GB" sz="1800" b="1" i="1" kern="1200"/>
            <a:t>different application</a:t>
          </a:r>
          <a:r>
            <a:rPr lang="en-GB" sz="1800" kern="1200"/>
            <a:t>.</a:t>
          </a:r>
          <a:endParaRPr lang="en-US" sz="1800" kern="1200"/>
        </a:p>
      </dsp:txBody>
      <dsp:txXfrm>
        <a:off x="602771" y="1958275"/>
        <a:ext cx="9455628" cy="521880"/>
      </dsp:txXfrm>
    </dsp:sp>
    <dsp:sp modelId="{CA5CF0B9-B747-4144-A8B1-8B9F622435C3}">
      <dsp:nvSpPr>
        <dsp:cNvPr id="0" name=""/>
        <dsp:cNvSpPr/>
      </dsp:nvSpPr>
      <dsp:spPr>
        <a:xfrm>
          <a:off x="0" y="261062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A5D35C-FA83-4E70-90F7-EC8A91A6EFF4}">
      <dsp:nvSpPr>
        <dsp:cNvPr id="0" name=""/>
        <dsp:cNvSpPr/>
      </dsp:nvSpPr>
      <dsp:spPr>
        <a:xfrm>
          <a:off x="157868" y="2728048"/>
          <a:ext cx="287034" cy="28703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7AC04C0-F67A-4C77-9F58-4DBA0E3E0C76}">
      <dsp:nvSpPr>
        <dsp:cNvPr id="0" name=""/>
        <dsp:cNvSpPr/>
      </dsp:nvSpPr>
      <dsp:spPr>
        <a:xfrm>
          <a:off x="602771" y="261062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kern="1200"/>
            <a:t>This will usually </a:t>
          </a:r>
          <a:r>
            <a:rPr lang="en-GB" sz="1800" b="1" i="1" kern="1200"/>
            <a:t>increase productivity</a:t>
          </a:r>
          <a:r>
            <a:rPr lang="en-GB" sz="1800" kern="1200"/>
            <a:t>, as there is no need to switch between applications.</a:t>
          </a:r>
          <a:endParaRPr lang="en-US" sz="1800" kern="1200"/>
        </a:p>
      </dsp:txBody>
      <dsp:txXfrm>
        <a:off x="602771" y="2610625"/>
        <a:ext cx="9455628" cy="521880"/>
      </dsp:txXfrm>
    </dsp:sp>
    <dsp:sp modelId="{703FA889-3AFF-4D16-8B18-7246BD69A9CB}">
      <dsp:nvSpPr>
        <dsp:cNvPr id="0" name=""/>
        <dsp:cNvSpPr/>
      </dsp:nvSpPr>
      <dsp:spPr>
        <a:xfrm>
          <a:off x="0" y="3262975"/>
          <a:ext cx="10058399" cy="52188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D44ABC-B474-4439-978B-0DD6F101A1E1}">
      <dsp:nvSpPr>
        <dsp:cNvPr id="0" name=""/>
        <dsp:cNvSpPr/>
      </dsp:nvSpPr>
      <dsp:spPr>
        <a:xfrm>
          <a:off x="157868" y="3380398"/>
          <a:ext cx="287034" cy="287034"/>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8325475-A64F-4A56-A8D8-9BF4A3BF1FDC}">
      <dsp:nvSpPr>
        <dsp:cNvPr id="0" name=""/>
        <dsp:cNvSpPr/>
      </dsp:nvSpPr>
      <dsp:spPr>
        <a:xfrm>
          <a:off x="602771" y="3262975"/>
          <a:ext cx="9455628" cy="521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232" tIns="55232" rIns="55232" bIns="55232" numCol="1" spcCol="1270" anchor="ctr" anchorCtr="0">
          <a:noAutofit/>
        </a:bodyPr>
        <a:lstStyle/>
        <a:p>
          <a:pPr marL="0" lvl="0" indent="0" algn="l" defTabSz="800100">
            <a:lnSpc>
              <a:spcPct val="100000"/>
            </a:lnSpc>
            <a:spcBef>
              <a:spcPct val="0"/>
            </a:spcBef>
            <a:spcAft>
              <a:spcPct val="35000"/>
            </a:spcAft>
            <a:buNone/>
          </a:pPr>
          <a:r>
            <a:rPr lang="en-GB" sz="1800" kern="1200"/>
            <a:t>Multiple monitor installations are more </a:t>
          </a:r>
          <a:r>
            <a:rPr lang="en-GB" sz="1800" b="1" i="1" kern="1200"/>
            <a:t>common in a business context </a:t>
          </a:r>
          <a:r>
            <a:rPr lang="en-GB" sz="1800" kern="1200"/>
            <a:t>than a home environment.</a:t>
          </a:r>
          <a:endParaRPr lang="en-US" sz="1800" kern="1200"/>
        </a:p>
      </dsp:txBody>
      <dsp:txXfrm>
        <a:off x="602771" y="3262975"/>
        <a:ext cx="9455628" cy="52188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0.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DF5B2A-9635-4BD5-810F-98151BD3FC27}" type="datetimeFigureOut">
              <a:rPr lang="en-GB" smtClean="0"/>
              <a:t>02/08/2024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066C14-77C6-4FB3-9C9F-3AAF06CA8F8F}" type="slidenum">
              <a:rPr lang="en-GB" smtClean="0"/>
              <a:t>‹#›</a:t>
            </a:fld>
            <a:endParaRPr lang="en-GB"/>
          </a:p>
        </p:txBody>
      </p:sp>
    </p:spTree>
    <p:extLst>
      <p:ext uri="{BB962C8B-B14F-4D97-AF65-F5344CB8AC3E}">
        <p14:creationId xmlns:p14="http://schemas.microsoft.com/office/powerpoint/2010/main" val="144916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8066C14-77C6-4FB3-9C9F-3AAF06CA8F8F}" type="slidenum">
              <a:rPr lang="en-GB" smtClean="0"/>
              <a:t>122</a:t>
            </a:fld>
            <a:endParaRPr lang="en-GB"/>
          </a:p>
        </p:txBody>
      </p:sp>
    </p:spTree>
    <p:extLst>
      <p:ext uri="{BB962C8B-B14F-4D97-AF65-F5344CB8AC3E}">
        <p14:creationId xmlns:p14="http://schemas.microsoft.com/office/powerpoint/2010/main" val="35767461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28CAAA5-035A-4D42-B04E-36EBAA12C27E}" type="datetime1">
              <a:rPr lang="en-GB" smtClean="0"/>
              <a:t>02/08/2024</a:t>
            </a:fld>
            <a:endParaRPr lang="en-GB"/>
          </a:p>
        </p:txBody>
      </p:sp>
      <p:sp>
        <p:nvSpPr>
          <p:cNvPr id="5" name="Footer Placeholder 4"/>
          <p:cNvSpPr>
            <a:spLocks noGrp="1"/>
          </p:cNvSpPr>
          <p:nvPr>
            <p:ph type="ftr" sz="quarter" idx="11"/>
          </p:nvPr>
        </p:nvSpPr>
        <p:spPr/>
        <p:txBody>
          <a:bodyPr/>
          <a:lstStyle/>
          <a:p>
            <a:r>
              <a:rPr lang="en-GB"/>
              <a:t>All text copyright © TheComputingTutor Ltd 2024. All rights Reserved.</a:t>
            </a:r>
          </a:p>
        </p:txBody>
      </p:sp>
      <p:sp>
        <p:nvSpPr>
          <p:cNvPr id="6" name="Slide Number Placeholder 5"/>
          <p:cNvSpPr>
            <a:spLocks noGrp="1"/>
          </p:cNvSpPr>
          <p:nvPr>
            <p:ph type="sldNum" sz="quarter" idx="12"/>
          </p:nvPr>
        </p:nvSpPr>
        <p:spPr/>
        <p:txBody>
          <a:bodyPr/>
          <a:lstStyle/>
          <a:p>
            <a:fld id="{363DBABB-4D58-4433-9412-51F2C2ECFB37}"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Icon&#10;&#10;Description automatically generated">
            <a:extLst>
              <a:ext uri="{FF2B5EF4-FFF2-40B4-BE49-F238E27FC236}">
                <a16:creationId xmlns:a16="http://schemas.microsoft.com/office/drawing/2014/main" id="{A7536F25-9D2F-4239-975C-ABD6DF41967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1515717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9D5A81-FFFC-47AD-B9A6-63D2358CC06D}" type="datetime1">
              <a:rPr lang="en-GB" smtClean="0"/>
              <a:t>02/08/2024</a:t>
            </a:fld>
            <a:endParaRPr lang="en-GB"/>
          </a:p>
        </p:txBody>
      </p:sp>
      <p:sp>
        <p:nvSpPr>
          <p:cNvPr id="5" name="Footer Placeholder 4"/>
          <p:cNvSpPr>
            <a:spLocks noGrp="1"/>
          </p:cNvSpPr>
          <p:nvPr>
            <p:ph type="ftr" sz="quarter" idx="11"/>
          </p:nvPr>
        </p:nvSpPr>
        <p:spPr/>
        <p:txBody>
          <a:bodyPr/>
          <a:lstStyle/>
          <a:p>
            <a:r>
              <a:rPr lang="en-GB"/>
              <a:t>All text copyright © TheComputingTutor Ltd 2024. All rights Reserved.</a:t>
            </a:r>
          </a:p>
        </p:txBody>
      </p:sp>
      <p:sp>
        <p:nvSpPr>
          <p:cNvPr id="6" name="Slide Number Placeholder 5"/>
          <p:cNvSpPr>
            <a:spLocks noGrp="1"/>
          </p:cNvSpPr>
          <p:nvPr>
            <p:ph type="sldNum" sz="quarter" idx="12"/>
          </p:nvPr>
        </p:nvSpPr>
        <p:spPr/>
        <p:txBody>
          <a:bodyPr/>
          <a:lstStyle/>
          <a:p>
            <a:fld id="{363DBABB-4D58-4433-9412-51F2C2ECFB37}" type="slidenum">
              <a:rPr lang="en-GB" smtClean="0"/>
              <a:t>‹#›</a:t>
            </a:fld>
            <a:endParaRPr lang="en-GB"/>
          </a:p>
        </p:txBody>
      </p:sp>
    </p:spTree>
    <p:extLst>
      <p:ext uri="{BB962C8B-B14F-4D97-AF65-F5344CB8AC3E}">
        <p14:creationId xmlns:p14="http://schemas.microsoft.com/office/powerpoint/2010/main" val="1416817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80F5F-60D1-4015-88D5-F5AC1085D024}" type="datetime1">
              <a:rPr lang="en-GB" smtClean="0"/>
              <a:t>02/08/2024</a:t>
            </a:fld>
            <a:endParaRPr lang="en-GB"/>
          </a:p>
        </p:txBody>
      </p:sp>
      <p:sp>
        <p:nvSpPr>
          <p:cNvPr id="5" name="Footer Placeholder 4"/>
          <p:cNvSpPr>
            <a:spLocks noGrp="1"/>
          </p:cNvSpPr>
          <p:nvPr>
            <p:ph type="ftr" sz="quarter" idx="11"/>
          </p:nvPr>
        </p:nvSpPr>
        <p:spPr/>
        <p:txBody>
          <a:bodyPr/>
          <a:lstStyle/>
          <a:p>
            <a:r>
              <a:rPr lang="en-GB"/>
              <a:t>All text copyright © TheComputingTutor Ltd 2024. All rights Reserved.</a:t>
            </a:r>
          </a:p>
        </p:txBody>
      </p:sp>
      <p:sp>
        <p:nvSpPr>
          <p:cNvPr id="6" name="Slide Number Placeholder 5"/>
          <p:cNvSpPr>
            <a:spLocks noGrp="1"/>
          </p:cNvSpPr>
          <p:nvPr>
            <p:ph type="sldNum" sz="quarter" idx="12"/>
          </p:nvPr>
        </p:nvSpPr>
        <p:spPr/>
        <p:txBody>
          <a:bodyPr/>
          <a:lstStyle/>
          <a:p>
            <a:fld id="{363DBABB-4D58-4433-9412-51F2C2ECFB37}" type="slidenum">
              <a:rPr lang="en-GB" smtClean="0"/>
              <a:t>‹#›</a:t>
            </a:fld>
            <a:endParaRPr lang="en-GB"/>
          </a:p>
        </p:txBody>
      </p:sp>
    </p:spTree>
    <p:extLst>
      <p:ext uri="{BB962C8B-B14F-4D97-AF65-F5344CB8AC3E}">
        <p14:creationId xmlns:p14="http://schemas.microsoft.com/office/powerpoint/2010/main" val="2044961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F86AAB-CFA3-49FA-BEF0-6EB520522E11}" type="datetime1">
              <a:rPr lang="en-GB" smtClean="0"/>
              <a:t>02/08/2024</a:t>
            </a:fld>
            <a:endParaRPr lang="en-GB"/>
          </a:p>
        </p:txBody>
      </p:sp>
      <p:sp>
        <p:nvSpPr>
          <p:cNvPr id="5" name="Footer Placeholder 4"/>
          <p:cNvSpPr>
            <a:spLocks noGrp="1"/>
          </p:cNvSpPr>
          <p:nvPr>
            <p:ph type="ftr" sz="quarter" idx="11"/>
          </p:nvPr>
        </p:nvSpPr>
        <p:spPr/>
        <p:txBody>
          <a:bodyPr/>
          <a:lstStyle/>
          <a:p>
            <a:r>
              <a:rPr lang="en-GB"/>
              <a:t>All text copyright © TheComputingTutor Ltd 2024. All rights Reserved.</a:t>
            </a:r>
          </a:p>
        </p:txBody>
      </p:sp>
      <p:sp>
        <p:nvSpPr>
          <p:cNvPr id="6" name="Slide Number Placeholder 5"/>
          <p:cNvSpPr>
            <a:spLocks noGrp="1"/>
          </p:cNvSpPr>
          <p:nvPr>
            <p:ph type="sldNum" sz="quarter" idx="12"/>
          </p:nvPr>
        </p:nvSpPr>
        <p:spPr/>
        <p:txBody>
          <a:bodyPr/>
          <a:lstStyle/>
          <a:p>
            <a:fld id="{363DBABB-4D58-4433-9412-51F2C2ECFB37}" type="slidenum">
              <a:rPr lang="en-GB" smtClean="0"/>
              <a:t>‹#›</a:t>
            </a:fld>
            <a:endParaRPr lang="en-GB"/>
          </a:p>
        </p:txBody>
      </p:sp>
      <p:pic>
        <p:nvPicPr>
          <p:cNvPr id="7" name="Picture 6" descr="Icon&#10;&#10;Description automatically generated">
            <a:extLst>
              <a:ext uri="{FF2B5EF4-FFF2-40B4-BE49-F238E27FC236}">
                <a16:creationId xmlns:a16="http://schemas.microsoft.com/office/drawing/2014/main" id="{4EEC350D-C9BE-4489-8D95-1C046E2E2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139803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68B816-1DF7-4D22-BF3F-45956CDD0EC4}" type="datetime1">
              <a:rPr lang="en-GB" smtClean="0"/>
              <a:t>02/08/2024</a:t>
            </a:fld>
            <a:endParaRPr lang="en-GB"/>
          </a:p>
        </p:txBody>
      </p:sp>
      <p:sp>
        <p:nvSpPr>
          <p:cNvPr id="5" name="Footer Placeholder 4"/>
          <p:cNvSpPr>
            <a:spLocks noGrp="1"/>
          </p:cNvSpPr>
          <p:nvPr>
            <p:ph type="ftr" sz="quarter" idx="11"/>
          </p:nvPr>
        </p:nvSpPr>
        <p:spPr/>
        <p:txBody>
          <a:bodyPr/>
          <a:lstStyle/>
          <a:p>
            <a:r>
              <a:rPr lang="en-GB"/>
              <a:t>All text copyright © TheComputingTutor Ltd 2024. All rights Reserved.</a:t>
            </a:r>
          </a:p>
        </p:txBody>
      </p:sp>
      <p:sp>
        <p:nvSpPr>
          <p:cNvPr id="6" name="Slide Number Placeholder 5"/>
          <p:cNvSpPr>
            <a:spLocks noGrp="1"/>
          </p:cNvSpPr>
          <p:nvPr>
            <p:ph type="sldNum" sz="quarter" idx="12"/>
          </p:nvPr>
        </p:nvSpPr>
        <p:spPr/>
        <p:txBody>
          <a:bodyPr/>
          <a:lstStyle/>
          <a:p>
            <a:fld id="{363DBABB-4D58-4433-9412-51F2C2ECFB37}"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Icon&#10;&#10;Description automatically generated">
            <a:extLst>
              <a:ext uri="{FF2B5EF4-FFF2-40B4-BE49-F238E27FC236}">
                <a16:creationId xmlns:a16="http://schemas.microsoft.com/office/drawing/2014/main" id="{21EE47FA-AFAC-4537-8E97-109B56510A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3396961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8C9812B-5C8E-486A-B590-02D0781A2998}" type="datetime1">
              <a:rPr lang="en-GB" smtClean="0"/>
              <a:t>02/08/2024</a:t>
            </a:fld>
            <a:endParaRPr lang="en-GB"/>
          </a:p>
        </p:txBody>
      </p:sp>
      <p:sp>
        <p:nvSpPr>
          <p:cNvPr id="6" name="Footer Placeholder 5"/>
          <p:cNvSpPr>
            <a:spLocks noGrp="1"/>
          </p:cNvSpPr>
          <p:nvPr>
            <p:ph type="ftr" sz="quarter" idx="11"/>
          </p:nvPr>
        </p:nvSpPr>
        <p:spPr/>
        <p:txBody>
          <a:bodyPr/>
          <a:lstStyle/>
          <a:p>
            <a:r>
              <a:rPr lang="en-GB"/>
              <a:t>All text copyright © TheComputingTutor Ltd 2024. All rights Reserved.</a:t>
            </a:r>
          </a:p>
        </p:txBody>
      </p:sp>
      <p:sp>
        <p:nvSpPr>
          <p:cNvPr id="7" name="Slide Number Placeholder 6"/>
          <p:cNvSpPr>
            <a:spLocks noGrp="1"/>
          </p:cNvSpPr>
          <p:nvPr>
            <p:ph type="sldNum" sz="quarter" idx="12"/>
          </p:nvPr>
        </p:nvSpPr>
        <p:spPr/>
        <p:txBody>
          <a:bodyPr/>
          <a:lstStyle/>
          <a:p>
            <a:fld id="{363DBABB-4D58-4433-9412-51F2C2ECFB37}" type="slidenum">
              <a:rPr lang="en-GB" smtClean="0"/>
              <a:t>‹#›</a:t>
            </a:fld>
            <a:endParaRPr lang="en-GB"/>
          </a:p>
        </p:txBody>
      </p:sp>
      <p:pic>
        <p:nvPicPr>
          <p:cNvPr id="9" name="Picture 8" descr="Icon&#10;&#10;Description automatically generated">
            <a:extLst>
              <a:ext uri="{FF2B5EF4-FFF2-40B4-BE49-F238E27FC236}">
                <a16:creationId xmlns:a16="http://schemas.microsoft.com/office/drawing/2014/main" id="{D36DD744-0E88-4E0D-BC82-DFA6D5033F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3831356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52D33F3-7A67-4C1E-8B32-BA8201EA8D87}" type="datetime1">
              <a:rPr lang="en-GB" smtClean="0"/>
              <a:t>02/08/2024</a:t>
            </a:fld>
            <a:endParaRPr lang="en-GB"/>
          </a:p>
        </p:txBody>
      </p:sp>
      <p:sp>
        <p:nvSpPr>
          <p:cNvPr id="8" name="Footer Placeholder 7"/>
          <p:cNvSpPr>
            <a:spLocks noGrp="1"/>
          </p:cNvSpPr>
          <p:nvPr>
            <p:ph type="ftr" sz="quarter" idx="11"/>
          </p:nvPr>
        </p:nvSpPr>
        <p:spPr/>
        <p:txBody>
          <a:bodyPr/>
          <a:lstStyle/>
          <a:p>
            <a:r>
              <a:rPr lang="en-GB"/>
              <a:t>All text copyright © TheComputingTutor Ltd 2024. All rights Reserved.</a:t>
            </a:r>
          </a:p>
        </p:txBody>
      </p:sp>
      <p:sp>
        <p:nvSpPr>
          <p:cNvPr id="9" name="Slide Number Placeholder 8"/>
          <p:cNvSpPr>
            <a:spLocks noGrp="1"/>
          </p:cNvSpPr>
          <p:nvPr>
            <p:ph type="sldNum" sz="quarter" idx="12"/>
          </p:nvPr>
        </p:nvSpPr>
        <p:spPr/>
        <p:txBody>
          <a:bodyPr/>
          <a:lstStyle/>
          <a:p>
            <a:fld id="{363DBABB-4D58-4433-9412-51F2C2ECFB37}" type="slidenum">
              <a:rPr lang="en-GB" smtClean="0"/>
              <a:t>‹#›</a:t>
            </a:fld>
            <a:endParaRPr lang="en-GB"/>
          </a:p>
        </p:txBody>
      </p:sp>
      <p:pic>
        <p:nvPicPr>
          <p:cNvPr id="11" name="Picture 10" descr="Icon&#10;&#10;Description automatically generated">
            <a:extLst>
              <a:ext uri="{FF2B5EF4-FFF2-40B4-BE49-F238E27FC236}">
                <a16:creationId xmlns:a16="http://schemas.microsoft.com/office/drawing/2014/main" id="{E03C9A09-6A4D-40FB-9B7E-B55C5D1E58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1174464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3A77027-C608-46E3-A858-8781982C4ADC}" type="datetime1">
              <a:rPr lang="en-GB" smtClean="0"/>
              <a:t>02/08/2024</a:t>
            </a:fld>
            <a:endParaRPr lang="en-GB"/>
          </a:p>
        </p:txBody>
      </p:sp>
      <p:sp>
        <p:nvSpPr>
          <p:cNvPr id="4" name="Footer Placeholder 3"/>
          <p:cNvSpPr>
            <a:spLocks noGrp="1"/>
          </p:cNvSpPr>
          <p:nvPr>
            <p:ph type="ftr" sz="quarter" idx="11"/>
          </p:nvPr>
        </p:nvSpPr>
        <p:spPr/>
        <p:txBody>
          <a:bodyPr/>
          <a:lstStyle/>
          <a:p>
            <a:r>
              <a:rPr lang="en-GB"/>
              <a:t>All text copyright © TheComputingTutor Ltd 2024. All rights Reserved.</a:t>
            </a:r>
          </a:p>
        </p:txBody>
      </p:sp>
      <p:sp>
        <p:nvSpPr>
          <p:cNvPr id="5" name="Slide Number Placeholder 4"/>
          <p:cNvSpPr>
            <a:spLocks noGrp="1"/>
          </p:cNvSpPr>
          <p:nvPr>
            <p:ph type="sldNum" sz="quarter" idx="12"/>
          </p:nvPr>
        </p:nvSpPr>
        <p:spPr/>
        <p:txBody>
          <a:bodyPr/>
          <a:lstStyle/>
          <a:p>
            <a:fld id="{363DBABB-4D58-4433-9412-51F2C2ECFB37}" type="slidenum">
              <a:rPr lang="en-GB" smtClean="0"/>
              <a:t>‹#›</a:t>
            </a:fld>
            <a:endParaRPr lang="en-GB"/>
          </a:p>
        </p:txBody>
      </p:sp>
      <p:pic>
        <p:nvPicPr>
          <p:cNvPr id="6" name="Picture 5" descr="Icon&#10;&#10;Description automatically generated">
            <a:extLst>
              <a:ext uri="{FF2B5EF4-FFF2-40B4-BE49-F238E27FC236}">
                <a16:creationId xmlns:a16="http://schemas.microsoft.com/office/drawing/2014/main" id="{24B1B88F-505E-4705-9BD9-4120787013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12690420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3750D94-F8B8-479A-9E0A-846530D13046}" type="datetime1">
              <a:rPr lang="en-GB" smtClean="0"/>
              <a:t>02/08/2024</a:t>
            </a:fld>
            <a:endParaRPr lang="en-GB"/>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GB"/>
              <a:t>All text copyright © TheComputingTutor Ltd 2024. All rights Reserved.</a:t>
            </a:r>
          </a:p>
        </p:txBody>
      </p:sp>
      <p:sp>
        <p:nvSpPr>
          <p:cNvPr id="9" name="Slide Number Placeholder 8"/>
          <p:cNvSpPr>
            <a:spLocks noGrp="1"/>
          </p:cNvSpPr>
          <p:nvPr>
            <p:ph type="sldNum" sz="quarter" idx="12"/>
          </p:nvPr>
        </p:nvSpPr>
        <p:spPr/>
        <p:txBody>
          <a:bodyPr/>
          <a:lstStyle/>
          <a:p>
            <a:fld id="{363DBABB-4D58-4433-9412-51F2C2ECFB37}" type="slidenum">
              <a:rPr lang="en-GB" smtClean="0"/>
              <a:t>‹#›</a:t>
            </a:fld>
            <a:endParaRPr lang="en-GB"/>
          </a:p>
        </p:txBody>
      </p:sp>
      <p:pic>
        <p:nvPicPr>
          <p:cNvPr id="10" name="Picture 9" descr="Icon&#10;&#10;Description automatically generated">
            <a:extLst>
              <a:ext uri="{FF2B5EF4-FFF2-40B4-BE49-F238E27FC236}">
                <a16:creationId xmlns:a16="http://schemas.microsoft.com/office/drawing/2014/main" id="{E1EC1E77-57AA-4B07-A18B-BEA5B04272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3006807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D851533-F705-4E19-A819-A755C6132489}" type="datetime1">
              <a:rPr lang="en-GB" smtClean="0"/>
              <a:t>02/08/2024</a:t>
            </a:fld>
            <a:endParaRPr lang="en-GB"/>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GB"/>
              <a:t>All text copyright © TheComputingTutor Ltd 2024. All rights Reserved.</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63DBABB-4D58-4433-9412-51F2C2ECFB37}" type="slidenum">
              <a:rPr lang="en-GB" smtClean="0"/>
              <a:t>‹#›</a:t>
            </a:fld>
            <a:endParaRPr lang="en-GB"/>
          </a:p>
        </p:txBody>
      </p:sp>
    </p:spTree>
    <p:extLst>
      <p:ext uri="{BB962C8B-B14F-4D97-AF65-F5344CB8AC3E}">
        <p14:creationId xmlns:p14="http://schemas.microsoft.com/office/powerpoint/2010/main" val="1663167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30ECC28-7AB2-452C-8EDD-173C51781276}" type="datetime1">
              <a:rPr lang="en-GB" smtClean="0"/>
              <a:t>02/08/2024</a:t>
            </a:fld>
            <a:endParaRPr lang="en-GB"/>
          </a:p>
        </p:txBody>
      </p:sp>
      <p:sp>
        <p:nvSpPr>
          <p:cNvPr id="6" name="Footer Placeholder 5"/>
          <p:cNvSpPr>
            <a:spLocks noGrp="1"/>
          </p:cNvSpPr>
          <p:nvPr>
            <p:ph type="ftr" sz="quarter" idx="11"/>
          </p:nvPr>
        </p:nvSpPr>
        <p:spPr/>
        <p:txBody>
          <a:bodyPr/>
          <a:lstStyle/>
          <a:p>
            <a:r>
              <a:rPr lang="en-GB"/>
              <a:t>All text copyright © TheComputingTutor Ltd 2024. All rights Reserved.</a:t>
            </a:r>
          </a:p>
        </p:txBody>
      </p:sp>
      <p:sp>
        <p:nvSpPr>
          <p:cNvPr id="7" name="Slide Number Placeholder 6"/>
          <p:cNvSpPr>
            <a:spLocks noGrp="1"/>
          </p:cNvSpPr>
          <p:nvPr>
            <p:ph type="sldNum" sz="quarter" idx="12"/>
          </p:nvPr>
        </p:nvSpPr>
        <p:spPr/>
        <p:txBody>
          <a:bodyPr/>
          <a:lstStyle/>
          <a:p>
            <a:fld id="{363DBABB-4D58-4433-9412-51F2C2ECFB37}" type="slidenum">
              <a:rPr lang="en-GB" smtClean="0"/>
              <a:t>‹#›</a:t>
            </a:fld>
            <a:endParaRPr lang="en-GB"/>
          </a:p>
        </p:txBody>
      </p:sp>
    </p:spTree>
    <p:extLst>
      <p:ext uri="{BB962C8B-B14F-4D97-AF65-F5344CB8AC3E}">
        <p14:creationId xmlns:p14="http://schemas.microsoft.com/office/powerpoint/2010/main" val="1826790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3C525C1F-769A-4B8E-BE8F-384C515FDD08}" type="datetime1">
              <a:rPr lang="en-GB" smtClean="0"/>
              <a:t>02/08/2024</a:t>
            </a:fld>
            <a:endParaRPr lang="en-GB"/>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GB"/>
              <a:t>All text copyright © TheComputingTutor Ltd 2024. All rights Reserved.</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363DBABB-4D58-4433-9412-51F2C2ECFB37}" type="slidenum">
              <a:rPr lang="en-GB" smtClean="0"/>
              <a:t>‹#›</a:t>
            </a:fld>
            <a:endParaRPr lang="en-GB"/>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83497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 Id="rId5" Type="http://schemas.openxmlformats.org/officeDocument/2006/relationships/image" Target="../media/image40.svg"/><Relationship Id="rId4" Type="http://schemas.openxmlformats.org/officeDocument/2006/relationships/image" Target="../media/image39.png"/></Relationships>
</file>

<file path=ppt/slides/_rels/slide100.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57.xml"/><Relationship Id="rId7" Type="http://schemas.openxmlformats.org/officeDocument/2006/relationships/image" Target="../media/image39.png"/><Relationship Id="rId2" Type="http://schemas.openxmlformats.org/officeDocument/2006/relationships/diagramData" Target="../diagrams/data57.xml"/><Relationship Id="rId1" Type="http://schemas.openxmlformats.org/officeDocument/2006/relationships/slideLayout" Target="../slideLayouts/slideLayout2.xml"/><Relationship Id="rId6" Type="http://schemas.microsoft.com/office/2007/relationships/diagramDrawing" Target="../diagrams/drawing57.xml"/><Relationship Id="rId5" Type="http://schemas.openxmlformats.org/officeDocument/2006/relationships/diagramColors" Target="../diagrams/colors57.xml"/><Relationship Id="rId4" Type="http://schemas.openxmlformats.org/officeDocument/2006/relationships/diagramQuickStyle" Target="../diagrams/quickStyle57.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58.xml"/><Relationship Id="rId2" Type="http://schemas.openxmlformats.org/officeDocument/2006/relationships/diagramData" Target="../diagrams/data58.xml"/><Relationship Id="rId1" Type="http://schemas.openxmlformats.org/officeDocument/2006/relationships/slideLayout" Target="../slideLayouts/slideLayout2.xml"/><Relationship Id="rId6" Type="http://schemas.microsoft.com/office/2007/relationships/diagramDrawing" Target="../diagrams/drawing58.xml"/><Relationship Id="rId5" Type="http://schemas.openxmlformats.org/officeDocument/2006/relationships/diagramColors" Target="../diagrams/colors58.xml"/><Relationship Id="rId4" Type="http://schemas.openxmlformats.org/officeDocument/2006/relationships/diagramQuickStyle" Target="../diagrams/quickStyle5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59.xml"/><Relationship Id="rId2" Type="http://schemas.openxmlformats.org/officeDocument/2006/relationships/diagramData" Target="../diagrams/data59.xml"/><Relationship Id="rId1" Type="http://schemas.openxmlformats.org/officeDocument/2006/relationships/slideLayout" Target="../slideLayouts/slideLayout2.xml"/><Relationship Id="rId6" Type="http://schemas.microsoft.com/office/2007/relationships/diagramDrawing" Target="../diagrams/drawing59.xml"/><Relationship Id="rId5" Type="http://schemas.openxmlformats.org/officeDocument/2006/relationships/diagramColors" Target="../diagrams/colors59.xml"/><Relationship Id="rId4" Type="http://schemas.openxmlformats.org/officeDocument/2006/relationships/diagramQuickStyle" Target="../diagrams/quickStyle59.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60.xml"/><Relationship Id="rId2" Type="http://schemas.openxmlformats.org/officeDocument/2006/relationships/diagramData" Target="../diagrams/data60.xml"/><Relationship Id="rId1" Type="http://schemas.openxmlformats.org/officeDocument/2006/relationships/slideLayout" Target="../slideLayouts/slideLayout2.xml"/><Relationship Id="rId6" Type="http://schemas.microsoft.com/office/2007/relationships/diagramDrawing" Target="../diagrams/drawing60.xml"/><Relationship Id="rId5" Type="http://schemas.openxmlformats.org/officeDocument/2006/relationships/diagramColors" Target="../diagrams/colors60.xml"/><Relationship Id="rId4" Type="http://schemas.openxmlformats.org/officeDocument/2006/relationships/diagramQuickStyle" Target="../diagrams/quickStyle60.xml"/></Relationships>
</file>

<file path=ppt/slides/_rels/slide10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diagramLayout" Target="../diagrams/layout61.xml"/><Relationship Id="rId2" Type="http://schemas.openxmlformats.org/officeDocument/2006/relationships/diagramData" Target="../diagrams/data61.xml"/><Relationship Id="rId1" Type="http://schemas.openxmlformats.org/officeDocument/2006/relationships/slideLayout" Target="../slideLayouts/slideLayout2.xml"/><Relationship Id="rId6" Type="http://schemas.microsoft.com/office/2007/relationships/diagramDrawing" Target="../diagrams/drawing61.xml"/><Relationship Id="rId5" Type="http://schemas.openxmlformats.org/officeDocument/2006/relationships/diagramColors" Target="../diagrams/colors61.xml"/><Relationship Id="rId4" Type="http://schemas.openxmlformats.org/officeDocument/2006/relationships/diagramQuickStyle" Target="../diagrams/quickStyle61.xml"/></Relationships>
</file>

<file path=ppt/slides/_rels/slide10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diagramLayout" Target="../diagrams/layout62.xml"/><Relationship Id="rId2" Type="http://schemas.openxmlformats.org/officeDocument/2006/relationships/diagramData" Target="../diagrams/data62.xml"/><Relationship Id="rId1" Type="http://schemas.openxmlformats.org/officeDocument/2006/relationships/slideLayout" Target="../slideLayouts/slideLayout2.xml"/><Relationship Id="rId6" Type="http://schemas.microsoft.com/office/2007/relationships/diagramDrawing" Target="../diagrams/drawing62.xml"/><Relationship Id="rId5" Type="http://schemas.openxmlformats.org/officeDocument/2006/relationships/diagramColors" Target="../diagrams/colors62.xml"/><Relationship Id="rId4" Type="http://schemas.openxmlformats.org/officeDocument/2006/relationships/diagramQuickStyle" Target="../diagrams/quickStyle62.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63.xml"/><Relationship Id="rId2" Type="http://schemas.openxmlformats.org/officeDocument/2006/relationships/diagramData" Target="../diagrams/data63.xml"/><Relationship Id="rId1" Type="http://schemas.openxmlformats.org/officeDocument/2006/relationships/slideLayout" Target="../slideLayouts/slideLayout2.xml"/><Relationship Id="rId6" Type="http://schemas.microsoft.com/office/2007/relationships/diagramDrawing" Target="../diagrams/drawing63.xml"/><Relationship Id="rId5" Type="http://schemas.openxmlformats.org/officeDocument/2006/relationships/diagramColors" Target="../diagrams/colors63.xml"/><Relationship Id="rId4" Type="http://schemas.openxmlformats.org/officeDocument/2006/relationships/diagramQuickStyle" Target="../diagrams/quickStyle63.xml"/></Relationships>
</file>

<file path=ppt/slides/_rels/slide11.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4.xml"/><Relationship Id="rId7" Type="http://schemas.openxmlformats.org/officeDocument/2006/relationships/image" Target="../media/image39.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64.xml"/><Relationship Id="rId2" Type="http://schemas.openxmlformats.org/officeDocument/2006/relationships/diagramData" Target="../diagrams/data64.xml"/><Relationship Id="rId1" Type="http://schemas.openxmlformats.org/officeDocument/2006/relationships/slideLayout" Target="../slideLayouts/slideLayout2.xml"/><Relationship Id="rId6" Type="http://schemas.microsoft.com/office/2007/relationships/diagramDrawing" Target="../diagrams/drawing64.xml"/><Relationship Id="rId5" Type="http://schemas.openxmlformats.org/officeDocument/2006/relationships/diagramColors" Target="../diagrams/colors64.xml"/><Relationship Id="rId4" Type="http://schemas.openxmlformats.org/officeDocument/2006/relationships/diagramQuickStyle" Target="../diagrams/quickStyle64.xml"/></Relationships>
</file>

<file path=ppt/slides/_rels/slide112.xml.rels><?xml version="1.0" encoding="UTF-8" standalone="yes"?>
<Relationships xmlns="http://schemas.openxmlformats.org/package/2006/relationships"><Relationship Id="rId2" Type="http://schemas.openxmlformats.org/officeDocument/2006/relationships/image" Target="../media/image416.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16.pn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16.pn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65.xml"/><Relationship Id="rId2" Type="http://schemas.openxmlformats.org/officeDocument/2006/relationships/diagramData" Target="../diagrams/data65.xml"/><Relationship Id="rId1" Type="http://schemas.openxmlformats.org/officeDocument/2006/relationships/slideLayout" Target="../slideLayouts/slideLayout2.xml"/><Relationship Id="rId6" Type="http://schemas.microsoft.com/office/2007/relationships/diagramDrawing" Target="../diagrams/drawing65.xml"/><Relationship Id="rId5" Type="http://schemas.openxmlformats.org/officeDocument/2006/relationships/diagramColors" Target="../diagrams/colors65.xml"/><Relationship Id="rId4" Type="http://schemas.openxmlformats.org/officeDocument/2006/relationships/diagramQuickStyle" Target="../diagrams/quickStyle65.xml"/></Relationships>
</file>

<file path=ppt/slides/_rels/slide11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429.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29.pn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29.pn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29.pn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121.xml.rels><?xml version="1.0" encoding="UTF-8" standalone="yes"?>
<Relationships xmlns="http://schemas.openxmlformats.org/package/2006/relationships"><Relationship Id="rId3" Type="http://schemas.openxmlformats.org/officeDocument/2006/relationships/diagramLayout" Target="../diagrams/layout66.xml"/><Relationship Id="rId2" Type="http://schemas.openxmlformats.org/officeDocument/2006/relationships/diagramData" Target="../diagrams/data66.xml"/><Relationship Id="rId1" Type="http://schemas.openxmlformats.org/officeDocument/2006/relationships/slideLayout" Target="../slideLayouts/slideLayout2.xml"/><Relationship Id="rId6" Type="http://schemas.microsoft.com/office/2007/relationships/diagramDrawing" Target="../diagrams/drawing66.xml"/><Relationship Id="rId5" Type="http://schemas.openxmlformats.org/officeDocument/2006/relationships/diagramColors" Target="../diagrams/colors66.xml"/><Relationship Id="rId4" Type="http://schemas.openxmlformats.org/officeDocument/2006/relationships/diagramQuickStyle" Target="../diagrams/quickStyle66.xml"/></Relationships>
</file>

<file path=ppt/slides/_rels/slide122.xml.rels><?xml version="1.0" encoding="UTF-8" standalone="yes"?>
<Relationships xmlns="http://schemas.openxmlformats.org/package/2006/relationships"><Relationship Id="rId3" Type="http://schemas.openxmlformats.org/officeDocument/2006/relationships/diagramData" Target="../diagrams/data67.xml"/><Relationship Id="rId7" Type="http://schemas.microsoft.com/office/2007/relationships/diagramDrawing" Target="../diagrams/drawing67.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67.xml"/><Relationship Id="rId5" Type="http://schemas.openxmlformats.org/officeDocument/2006/relationships/diagramQuickStyle" Target="../diagrams/quickStyle67.xml"/><Relationship Id="rId4" Type="http://schemas.openxmlformats.org/officeDocument/2006/relationships/diagramLayout" Target="../diagrams/layout67.xml"/></Relationships>
</file>

<file path=ppt/slides/_rels/slide123.xml.rels><?xml version="1.0" encoding="UTF-8" standalone="yes"?>
<Relationships xmlns="http://schemas.openxmlformats.org/package/2006/relationships"><Relationship Id="rId8" Type="http://schemas.openxmlformats.org/officeDocument/2006/relationships/hyperlink" Target="https://www.youtube.com/watch?v=HB4I2CgkcCo" TargetMode="External"/><Relationship Id="rId3" Type="http://schemas.openxmlformats.org/officeDocument/2006/relationships/hyperlink" Target="https://www.tutorialspoint.com/computer_fundamentals/computer_components.htm" TargetMode="External"/><Relationship Id="rId7" Type="http://schemas.openxmlformats.org/officeDocument/2006/relationships/hyperlink" Target="https://www.theserverside.com/blog/Coffee-Talk-Java-News-Stories-and-Opinions/HTTP-methods" TargetMode="External"/><Relationship Id="rId2" Type="http://schemas.openxmlformats.org/officeDocument/2006/relationships/hyperlink" Target="https://www.tutorialspoint.com/computer_fundamentals/computer_hardware.htm" TargetMode="External"/><Relationship Id="rId1" Type="http://schemas.openxmlformats.org/officeDocument/2006/relationships/slideLayout" Target="../slideLayouts/slideLayout2.xml"/><Relationship Id="rId6" Type="http://schemas.openxmlformats.org/officeDocument/2006/relationships/hyperlink" Target="https://www.javatpoint.com/server" TargetMode="External"/><Relationship Id="rId5" Type="http://schemas.openxmlformats.org/officeDocument/2006/relationships/hyperlink" Target="https://www.wired.com/story/how-to-set-up-smart-home/" TargetMode="External"/><Relationship Id="rId10" Type="http://schemas.openxmlformats.org/officeDocument/2006/relationships/hyperlink" Target="https://www.youtube.com/watch?v=UjCDWCeHCzY" TargetMode="External"/><Relationship Id="rId4" Type="http://schemas.openxmlformats.org/officeDocument/2006/relationships/hyperlink" Target="https://www.geeksforgeeks.org/random-access-memory-ram/" TargetMode="External"/><Relationship Id="rId9" Type="http://schemas.openxmlformats.org/officeDocument/2006/relationships/hyperlink" Target="https://www.youtube.com/watch?v=d86ws7mQYIg" TargetMode="External"/></Relationships>
</file>

<file path=ppt/slides/_rels/slide124.xml.rels><?xml version="1.0" encoding="UTF-8" standalone="yes"?>
<Relationships xmlns="http://schemas.openxmlformats.org/package/2006/relationships"><Relationship Id="rId3" Type="http://schemas.openxmlformats.org/officeDocument/2006/relationships/image" Target="../media/image441.PNG"/><Relationship Id="rId2" Type="http://schemas.openxmlformats.org/officeDocument/2006/relationships/image" Target="../media/image44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8.xml"/><Relationship Id="rId7" Type="http://schemas.openxmlformats.org/officeDocument/2006/relationships/image" Target="../media/image39.png"/><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76.svg"/><Relationship Id="rId7" Type="http://schemas.openxmlformats.org/officeDocument/2006/relationships/image" Target="../media/image80.svg"/><Relationship Id="rId2"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svg"/><Relationship Id="rId4" Type="http://schemas.openxmlformats.org/officeDocument/2006/relationships/image" Target="../media/image77.png"/><Relationship Id="rId9" Type="http://schemas.openxmlformats.org/officeDocument/2006/relationships/image" Target="../media/image40.sv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11.xml"/><Relationship Id="rId7" Type="http://schemas.openxmlformats.org/officeDocument/2006/relationships/image" Target="../media/image39.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3.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12.xml"/><Relationship Id="rId7" Type="http://schemas.openxmlformats.org/officeDocument/2006/relationships/image" Target="../media/image39.png"/><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3.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20.xml"/><Relationship Id="rId7" Type="http://schemas.openxmlformats.org/officeDocument/2006/relationships/image" Target="../media/image39.png"/><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5.xml.rels><?xml version="1.0" encoding="UTF-8" standalone="yes"?>
<Relationships xmlns="http://schemas.openxmlformats.org/package/2006/relationships"><Relationship Id="rId2" Type="http://schemas.openxmlformats.org/officeDocument/2006/relationships/hyperlink" Target="https://www.ebuyer.com/2184020-wd-red-plus-8tb-nas-hard-drive-wd80efpx"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6.jpe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186.svg"/><Relationship Id="rId4" Type="http://schemas.openxmlformats.org/officeDocument/2006/relationships/image" Target="../media/image185.png"/></Relationships>
</file>

<file path=ppt/slides/_rels/slide43.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25.xml"/><Relationship Id="rId7" Type="http://schemas.openxmlformats.org/officeDocument/2006/relationships/image" Target="../media/image39.png"/><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97.jpe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4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hyperlink" Target="https://www.ebuyer.com/1288877-intel-core-i9-12900k-unlocked-processor-bx8071512900k"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54.xml.rels><?xml version="1.0" encoding="UTF-8" standalone="yes"?>
<Relationships xmlns="http://schemas.openxmlformats.org/package/2006/relationships"><Relationship Id="rId3" Type="http://schemas.openxmlformats.org/officeDocument/2006/relationships/image" Target="../media/image213.svg"/><Relationship Id="rId2" Type="http://schemas.openxmlformats.org/officeDocument/2006/relationships/image" Target="../media/image212.png"/><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58.xml.rels><?xml version="1.0" encoding="UTF-8" standalone="yes"?>
<Relationships xmlns="http://schemas.openxmlformats.org/package/2006/relationships"><Relationship Id="rId3" Type="http://schemas.openxmlformats.org/officeDocument/2006/relationships/image" Target="../media/image228.jpeg"/><Relationship Id="rId2" Type="http://schemas.openxmlformats.org/officeDocument/2006/relationships/image" Target="../media/image227.jpeg"/><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3" Type="http://schemas.openxmlformats.org/officeDocument/2006/relationships/image" Target="../media/image213.svg"/><Relationship Id="rId2" Type="http://schemas.openxmlformats.org/officeDocument/2006/relationships/image" Target="../media/image212.png"/><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61.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34.xml"/><Relationship Id="rId7" Type="http://schemas.openxmlformats.org/officeDocument/2006/relationships/image" Target="../media/image39.png"/><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63.xml.rels><?xml version="1.0" encoding="UTF-8" standalone="yes"?>
<Relationships xmlns="http://schemas.openxmlformats.org/package/2006/relationships"><Relationship Id="rId2" Type="http://schemas.openxmlformats.org/officeDocument/2006/relationships/hyperlink" Target="https://www.ebuyer.com/1419974-kingston-fury-beast-64gb-ddr5-5600mhz-ram-desktop-memory-for-gaming-kf556c40bbk2-64"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41.png"/><Relationship Id="rId1" Type="http://schemas.openxmlformats.org/officeDocument/2006/relationships/slideLayout" Target="../slideLayouts/slideLayout2.xml"/><Relationship Id="rId4" Type="http://schemas.openxmlformats.org/officeDocument/2006/relationships/image" Target="../media/image40.svg"/></Relationships>
</file>

<file path=ppt/slides/_rels/slide67.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37.xml"/><Relationship Id="rId7" Type="http://schemas.openxmlformats.org/officeDocument/2006/relationships/image" Target="../media/image39.png"/><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68.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38.xml"/><Relationship Id="rId7" Type="http://schemas.openxmlformats.org/officeDocument/2006/relationships/image" Target="../media/image39.png"/><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73.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42.xml"/><Relationship Id="rId7" Type="http://schemas.openxmlformats.org/officeDocument/2006/relationships/image" Target="../media/image39.png"/><Relationship Id="rId2" Type="http://schemas.openxmlformats.org/officeDocument/2006/relationships/diagramData" Target="../diagrams/data42.xml"/><Relationship Id="rId1" Type="http://schemas.openxmlformats.org/officeDocument/2006/relationships/slideLayout" Target="../slideLayouts/slideLayout2.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76.xml.rels><?xml version="1.0" encoding="UTF-8" standalone="yes"?>
<Relationships xmlns="http://schemas.openxmlformats.org/package/2006/relationships"><Relationship Id="rId3" Type="http://schemas.openxmlformats.org/officeDocument/2006/relationships/image" Target="../media/image273.svg"/><Relationship Id="rId7" Type="http://schemas.openxmlformats.org/officeDocument/2006/relationships/image" Target="../media/image40.svg"/><Relationship Id="rId2" Type="http://schemas.openxmlformats.org/officeDocument/2006/relationships/image" Target="../media/image272.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275.svg"/><Relationship Id="rId4" Type="http://schemas.openxmlformats.org/officeDocument/2006/relationships/image" Target="../media/image274.png"/></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44.xml"/><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45.xml"/><Relationship Id="rId2" Type="http://schemas.openxmlformats.org/officeDocument/2006/relationships/diagramData" Target="../diagrams/data45.xml"/><Relationship Id="rId1" Type="http://schemas.openxmlformats.org/officeDocument/2006/relationships/slideLayout" Target="../slideLayouts/slideLayout2.xml"/><Relationship Id="rId6" Type="http://schemas.microsoft.com/office/2007/relationships/diagramDrawing" Target="../diagrams/drawing45.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_rels/slide79.xml.rels><?xml version="1.0" encoding="UTF-8" standalone="yes"?>
<Relationships xmlns="http://schemas.openxmlformats.org/package/2006/relationships"><Relationship Id="rId8" Type="http://schemas.openxmlformats.org/officeDocument/2006/relationships/image" Target="../media/image290.png"/><Relationship Id="rId3" Type="http://schemas.openxmlformats.org/officeDocument/2006/relationships/image" Target="../media/image273.svg"/><Relationship Id="rId7" Type="http://schemas.openxmlformats.org/officeDocument/2006/relationships/image" Target="../media/image289.svg"/><Relationship Id="rId2" Type="http://schemas.openxmlformats.org/officeDocument/2006/relationships/image" Target="../media/image272.png"/><Relationship Id="rId1" Type="http://schemas.openxmlformats.org/officeDocument/2006/relationships/slideLayout" Target="../slideLayouts/slideLayout2.xml"/><Relationship Id="rId6" Type="http://schemas.openxmlformats.org/officeDocument/2006/relationships/image" Target="../media/image288.png"/><Relationship Id="rId11" Type="http://schemas.openxmlformats.org/officeDocument/2006/relationships/image" Target="../media/image40.svg"/><Relationship Id="rId5" Type="http://schemas.openxmlformats.org/officeDocument/2006/relationships/image" Target="../media/image275.svg"/><Relationship Id="rId10" Type="http://schemas.openxmlformats.org/officeDocument/2006/relationships/image" Target="../media/image39.png"/><Relationship Id="rId4" Type="http://schemas.openxmlformats.org/officeDocument/2006/relationships/image" Target="../media/image274.png"/><Relationship Id="rId9" Type="http://schemas.openxmlformats.org/officeDocument/2006/relationships/image" Target="../media/image291.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46.xml"/><Relationship Id="rId2" Type="http://schemas.openxmlformats.org/officeDocument/2006/relationships/diagramData" Target="../diagrams/data46.xml"/><Relationship Id="rId1" Type="http://schemas.openxmlformats.org/officeDocument/2006/relationships/slideLayout" Target="../slideLayouts/slideLayout2.xml"/><Relationship Id="rId6" Type="http://schemas.microsoft.com/office/2007/relationships/diagramDrawing" Target="../diagrams/drawing46.xml"/><Relationship Id="rId5" Type="http://schemas.openxmlformats.org/officeDocument/2006/relationships/diagramColors" Target="../diagrams/colors46.xml"/><Relationship Id="rId4" Type="http://schemas.openxmlformats.org/officeDocument/2006/relationships/diagramQuickStyle" Target="../diagrams/quickStyle46.xml"/></Relationships>
</file>

<file path=ppt/slides/_rels/slide81.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diagramLayout" Target="../diagrams/layout47.xml"/><Relationship Id="rId7" Type="http://schemas.openxmlformats.org/officeDocument/2006/relationships/image" Target="../media/image39.png"/><Relationship Id="rId2" Type="http://schemas.openxmlformats.org/officeDocument/2006/relationships/diagramData" Target="../diagrams/data47.xml"/><Relationship Id="rId1" Type="http://schemas.openxmlformats.org/officeDocument/2006/relationships/slideLayout" Target="../slideLayouts/slideLayout2.xml"/><Relationship Id="rId6" Type="http://schemas.microsoft.com/office/2007/relationships/diagramDrawing" Target="../diagrams/drawing47.xml"/><Relationship Id="rId5" Type="http://schemas.openxmlformats.org/officeDocument/2006/relationships/diagramColors" Target="../diagrams/colors47.xml"/><Relationship Id="rId4" Type="http://schemas.openxmlformats.org/officeDocument/2006/relationships/diagramQuickStyle" Target="../diagrams/quickStyle47.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48.xml"/><Relationship Id="rId2" Type="http://schemas.openxmlformats.org/officeDocument/2006/relationships/diagramData" Target="../diagrams/data48.xml"/><Relationship Id="rId1" Type="http://schemas.openxmlformats.org/officeDocument/2006/relationships/slideLayout" Target="../slideLayouts/slideLayout2.xml"/><Relationship Id="rId6" Type="http://schemas.microsoft.com/office/2007/relationships/diagramDrawing" Target="../diagrams/drawing48.xml"/><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49.xml"/><Relationship Id="rId2" Type="http://schemas.openxmlformats.org/officeDocument/2006/relationships/diagramData" Target="../diagrams/data49.xml"/><Relationship Id="rId1" Type="http://schemas.openxmlformats.org/officeDocument/2006/relationships/slideLayout" Target="../slideLayouts/slideLayout2.xml"/><Relationship Id="rId6" Type="http://schemas.microsoft.com/office/2007/relationships/diagramDrawing" Target="../diagrams/drawing49.xml"/><Relationship Id="rId5" Type="http://schemas.openxmlformats.org/officeDocument/2006/relationships/diagramColors" Target="../diagrams/colors49.xml"/><Relationship Id="rId4" Type="http://schemas.openxmlformats.org/officeDocument/2006/relationships/diagramQuickStyle" Target="../diagrams/quickStyle4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50.xml"/><Relationship Id="rId2" Type="http://schemas.openxmlformats.org/officeDocument/2006/relationships/diagramData" Target="../diagrams/data50.xml"/><Relationship Id="rId1" Type="http://schemas.openxmlformats.org/officeDocument/2006/relationships/slideLayout" Target="../slideLayouts/slideLayout2.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86.xml.rels><?xml version="1.0" encoding="UTF-8" standalone="yes"?>
<Relationships xmlns="http://schemas.openxmlformats.org/package/2006/relationships"><Relationship Id="rId2" Type="http://schemas.openxmlformats.org/officeDocument/2006/relationships/hyperlink" Target="https://www.dell.com/en-uk/shop/dell-servers-storage-networking/smart-selection-poweredge-r7625-rack-server-with-gpu-accelerators-for-ai-ml-hpc/spd/poweredge-r7625/per7625ai_ml_hpc"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51.xml"/><Relationship Id="rId2" Type="http://schemas.openxmlformats.org/officeDocument/2006/relationships/diagramData" Target="../diagrams/data51.xml"/><Relationship Id="rId1" Type="http://schemas.openxmlformats.org/officeDocument/2006/relationships/slideLayout" Target="../slideLayouts/slideLayout2.xml"/><Relationship Id="rId6" Type="http://schemas.microsoft.com/office/2007/relationships/diagramDrawing" Target="../diagrams/drawing51.xml"/><Relationship Id="rId5" Type="http://schemas.openxmlformats.org/officeDocument/2006/relationships/diagramColors" Target="../diagrams/colors51.xml"/><Relationship Id="rId4" Type="http://schemas.openxmlformats.org/officeDocument/2006/relationships/diagramQuickStyle" Target="../diagrams/quickStyle5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52.xml"/><Relationship Id="rId2" Type="http://schemas.openxmlformats.org/officeDocument/2006/relationships/diagramData" Target="../diagrams/data52.xml"/><Relationship Id="rId1" Type="http://schemas.openxmlformats.org/officeDocument/2006/relationships/slideLayout" Target="../slideLayouts/slideLayout2.xml"/><Relationship Id="rId6" Type="http://schemas.microsoft.com/office/2007/relationships/diagramDrawing" Target="../diagrams/drawing52.xml"/><Relationship Id="rId5" Type="http://schemas.openxmlformats.org/officeDocument/2006/relationships/diagramColors" Target="../diagrams/colors52.xml"/><Relationship Id="rId4" Type="http://schemas.openxmlformats.org/officeDocument/2006/relationships/diagramQuickStyle" Target="../diagrams/quickStyle5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53.xml"/><Relationship Id="rId2" Type="http://schemas.openxmlformats.org/officeDocument/2006/relationships/diagramData" Target="../diagrams/data53.xml"/><Relationship Id="rId1" Type="http://schemas.openxmlformats.org/officeDocument/2006/relationships/slideLayout" Target="../slideLayouts/slideLayout2.xml"/><Relationship Id="rId6" Type="http://schemas.microsoft.com/office/2007/relationships/diagramDrawing" Target="../diagrams/drawing53.xml"/><Relationship Id="rId5" Type="http://schemas.openxmlformats.org/officeDocument/2006/relationships/diagramColors" Target="../diagrams/colors53.xml"/><Relationship Id="rId4" Type="http://schemas.openxmlformats.org/officeDocument/2006/relationships/diagramQuickStyle" Target="../diagrams/quickStyle53.xml"/></Relationships>
</file>

<file path=ppt/slides/_rels/slide9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29.svg"/><Relationship Id="rId7" Type="http://schemas.openxmlformats.org/officeDocument/2006/relationships/image" Target="../media/image333.svg"/><Relationship Id="rId2" Type="http://schemas.openxmlformats.org/officeDocument/2006/relationships/image" Target="../media/image328.png"/><Relationship Id="rId1" Type="http://schemas.openxmlformats.org/officeDocument/2006/relationships/slideLayout" Target="../slideLayouts/slideLayout2.xml"/><Relationship Id="rId6" Type="http://schemas.openxmlformats.org/officeDocument/2006/relationships/image" Target="../media/image332.png"/><Relationship Id="rId5" Type="http://schemas.openxmlformats.org/officeDocument/2006/relationships/image" Target="../media/image331.svg"/><Relationship Id="rId4" Type="http://schemas.openxmlformats.org/officeDocument/2006/relationships/image" Target="../media/image330.png"/><Relationship Id="rId9" Type="http://schemas.openxmlformats.org/officeDocument/2006/relationships/image" Target="../media/image40.svg"/></Relationships>
</file>

<file path=ppt/slides/_rels/slide9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29.svg"/><Relationship Id="rId7" Type="http://schemas.openxmlformats.org/officeDocument/2006/relationships/image" Target="../media/image337.svg"/><Relationship Id="rId2" Type="http://schemas.openxmlformats.org/officeDocument/2006/relationships/image" Target="../media/image328.png"/><Relationship Id="rId1" Type="http://schemas.openxmlformats.org/officeDocument/2006/relationships/slideLayout" Target="../slideLayouts/slideLayout2.xml"/><Relationship Id="rId6" Type="http://schemas.openxmlformats.org/officeDocument/2006/relationships/image" Target="../media/image336.png"/><Relationship Id="rId5" Type="http://schemas.openxmlformats.org/officeDocument/2006/relationships/image" Target="../media/image335.svg"/><Relationship Id="rId4" Type="http://schemas.openxmlformats.org/officeDocument/2006/relationships/image" Target="../media/image334.png"/><Relationship Id="rId9" Type="http://schemas.openxmlformats.org/officeDocument/2006/relationships/image" Target="../media/image40.svg"/></Relationships>
</file>

<file path=ppt/slides/_rels/slide9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29.svg"/><Relationship Id="rId7" Type="http://schemas.openxmlformats.org/officeDocument/2006/relationships/image" Target="../media/image337.svg"/><Relationship Id="rId2" Type="http://schemas.openxmlformats.org/officeDocument/2006/relationships/image" Target="../media/image328.png"/><Relationship Id="rId1" Type="http://schemas.openxmlformats.org/officeDocument/2006/relationships/slideLayout" Target="../slideLayouts/slideLayout2.xml"/><Relationship Id="rId6" Type="http://schemas.openxmlformats.org/officeDocument/2006/relationships/image" Target="../media/image336.png"/><Relationship Id="rId5" Type="http://schemas.openxmlformats.org/officeDocument/2006/relationships/image" Target="../media/image335.svg"/><Relationship Id="rId4" Type="http://schemas.openxmlformats.org/officeDocument/2006/relationships/image" Target="../media/image334.png"/><Relationship Id="rId9" Type="http://schemas.openxmlformats.org/officeDocument/2006/relationships/image" Target="../media/image40.svg"/></Relationships>
</file>

<file path=ppt/slides/_rels/slide9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54.xml"/><Relationship Id="rId2" Type="http://schemas.openxmlformats.org/officeDocument/2006/relationships/diagramData" Target="../diagrams/data54.xml"/><Relationship Id="rId1" Type="http://schemas.openxmlformats.org/officeDocument/2006/relationships/slideLayout" Target="../slideLayouts/slideLayout2.xml"/><Relationship Id="rId6" Type="http://schemas.microsoft.com/office/2007/relationships/diagramDrawing" Target="../diagrams/drawing54.xml"/><Relationship Id="rId5" Type="http://schemas.openxmlformats.org/officeDocument/2006/relationships/diagramColors" Target="../diagrams/colors54.xml"/><Relationship Id="rId4" Type="http://schemas.openxmlformats.org/officeDocument/2006/relationships/diagramQuickStyle" Target="../diagrams/quickStyle54.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55.xml"/><Relationship Id="rId2" Type="http://schemas.openxmlformats.org/officeDocument/2006/relationships/diagramData" Target="../diagrams/data55.xml"/><Relationship Id="rId1" Type="http://schemas.openxmlformats.org/officeDocument/2006/relationships/slideLayout" Target="../slideLayouts/slideLayout2.xml"/><Relationship Id="rId6" Type="http://schemas.microsoft.com/office/2007/relationships/diagramDrawing" Target="../diagrams/drawing55.xml"/><Relationship Id="rId5" Type="http://schemas.openxmlformats.org/officeDocument/2006/relationships/diagramColors" Target="../diagrams/colors55.xml"/><Relationship Id="rId4" Type="http://schemas.openxmlformats.org/officeDocument/2006/relationships/diagramQuickStyle" Target="../diagrams/quickStyle55.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56.xml"/><Relationship Id="rId2" Type="http://schemas.openxmlformats.org/officeDocument/2006/relationships/diagramData" Target="../diagrams/data56.xml"/><Relationship Id="rId1" Type="http://schemas.openxmlformats.org/officeDocument/2006/relationships/slideLayout" Target="../slideLayouts/slideLayout2.xml"/><Relationship Id="rId6" Type="http://schemas.microsoft.com/office/2007/relationships/diagramDrawing" Target="../diagrams/drawing56.xml"/><Relationship Id="rId5" Type="http://schemas.openxmlformats.org/officeDocument/2006/relationships/diagramColors" Target="../diagrams/colors56.xml"/><Relationship Id="rId4" Type="http://schemas.openxmlformats.org/officeDocument/2006/relationships/diagramQuickStyle" Target="../diagrams/quickStyle56.xml"/></Relationships>
</file>

<file path=ppt/slides/_rels/slide99.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370.svg"/><Relationship Id="rId3" Type="http://schemas.openxmlformats.org/officeDocument/2006/relationships/image" Target="../media/image329.svg"/><Relationship Id="rId7" Type="http://schemas.openxmlformats.org/officeDocument/2006/relationships/image" Target="../media/image80.svg"/><Relationship Id="rId12" Type="http://schemas.openxmlformats.org/officeDocument/2006/relationships/image" Target="../media/image369.png"/><Relationship Id="rId2" Type="http://schemas.openxmlformats.org/officeDocument/2006/relationships/image" Target="../media/image328.png"/><Relationship Id="rId1" Type="http://schemas.openxmlformats.org/officeDocument/2006/relationships/slideLayout" Target="../slideLayouts/slideLayout2.xml"/><Relationship Id="rId6" Type="http://schemas.openxmlformats.org/officeDocument/2006/relationships/image" Target="../media/image79.png"/><Relationship Id="rId11" Type="http://schemas.openxmlformats.org/officeDocument/2006/relationships/image" Target="../media/image368.svg"/><Relationship Id="rId5" Type="http://schemas.openxmlformats.org/officeDocument/2006/relationships/image" Target="../media/image366.svg"/><Relationship Id="rId10" Type="http://schemas.openxmlformats.org/officeDocument/2006/relationships/image" Target="../media/image367.png"/><Relationship Id="rId4" Type="http://schemas.openxmlformats.org/officeDocument/2006/relationships/image" Target="../media/image365.png"/><Relationship Id="rId9" Type="http://schemas.openxmlformats.org/officeDocument/2006/relationships/image" Target="../media/image40.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097280" y="758952"/>
            <a:ext cx="10058400" cy="3892168"/>
          </a:xfrm>
        </p:spPr>
        <p:txBody>
          <a:bodyPr>
            <a:normAutofit/>
          </a:bodyPr>
          <a:lstStyle/>
          <a:p>
            <a:r>
              <a:rPr lang="en-GB" dirty="0"/>
              <a:t>T Level In Digital Production, Design And Development</a:t>
            </a:r>
          </a:p>
        </p:txBody>
      </p:sp>
      <p:sp>
        <p:nvSpPr>
          <p:cNvPr id="15" name="Rectangle 14">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 name="Subtitle 2"/>
          <p:cNvSpPr>
            <a:spLocks noGrp="1"/>
          </p:cNvSpPr>
          <p:nvPr>
            <p:ph type="subTitle" idx="1"/>
          </p:nvPr>
        </p:nvSpPr>
        <p:spPr>
          <a:xfrm>
            <a:off x="1100051" y="5225240"/>
            <a:ext cx="10058400" cy="1143000"/>
          </a:xfrm>
        </p:spPr>
        <p:txBody>
          <a:bodyPr>
            <a:normAutofit/>
          </a:bodyPr>
          <a:lstStyle/>
          <a:p>
            <a:r>
              <a:rPr lang="en-GB">
                <a:solidFill>
                  <a:srgbClr val="FFFFFF"/>
                </a:solidFill>
              </a:rPr>
              <a:t>©TheComputingTutor</a:t>
            </a:r>
          </a:p>
        </p:txBody>
      </p:sp>
      <p:sp>
        <p:nvSpPr>
          <p:cNvPr id="17" name="Rectangle 16">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89C1A96C-7068-494D-B809-122F577D1CBC}"/>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pic>
        <p:nvPicPr>
          <p:cNvPr id="8" name="Picture 7" descr="Icon&#10;&#10;Description automatically generated">
            <a:extLst>
              <a:ext uri="{FF2B5EF4-FFF2-40B4-BE49-F238E27FC236}">
                <a16:creationId xmlns:a16="http://schemas.microsoft.com/office/drawing/2014/main" id="{3F942A9C-0430-4C33-B3B0-DD108AD8B9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2345936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D501249-CC02-EDE9-D6F7-726B71824575}"/>
              </a:ext>
            </a:extLst>
          </p:cNvPr>
          <p:cNvSpPr>
            <a:spLocks noGrp="1"/>
          </p:cNvSpPr>
          <p:nvPr>
            <p:ph type="title"/>
          </p:nvPr>
        </p:nvSpPr>
        <p:spPr/>
        <p:txBody>
          <a:bodyPr/>
          <a:lstStyle/>
          <a:p>
            <a:r>
              <a:rPr lang="en-GB" dirty="0"/>
              <a:t>Laptop vs Desktop PC</a:t>
            </a:r>
          </a:p>
        </p:txBody>
      </p:sp>
      <p:sp>
        <p:nvSpPr>
          <p:cNvPr id="6" name="Text Placeholder 5">
            <a:extLst>
              <a:ext uri="{FF2B5EF4-FFF2-40B4-BE49-F238E27FC236}">
                <a16:creationId xmlns:a16="http://schemas.microsoft.com/office/drawing/2014/main" id="{B9E3F90C-6EB7-BF9E-2E97-0D2CA56EF22B}"/>
              </a:ext>
            </a:extLst>
          </p:cNvPr>
          <p:cNvSpPr>
            <a:spLocks noGrp="1"/>
          </p:cNvSpPr>
          <p:nvPr>
            <p:ph type="body" idx="1"/>
          </p:nvPr>
        </p:nvSpPr>
        <p:spPr/>
        <p:txBody>
          <a:bodyPr/>
          <a:lstStyle/>
          <a:p>
            <a:r>
              <a:rPr lang="en-GB" dirty="0"/>
              <a:t>Laptop Computer	</a:t>
            </a:r>
          </a:p>
        </p:txBody>
      </p:sp>
      <p:pic>
        <p:nvPicPr>
          <p:cNvPr id="10" name="Content Placeholder 9">
            <a:extLst>
              <a:ext uri="{FF2B5EF4-FFF2-40B4-BE49-F238E27FC236}">
                <a16:creationId xmlns:a16="http://schemas.microsoft.com/office/drawing/2014/main" id="{A571CEF3-43F3-FA14-4AC1-9885B6B3F8B2}"/>
              </a:ext>
            </a:extLst>
          </p:cNvPr>
          <p:cNvPicPr>
            <a:picLocks noGrp="1" noChangeAspect="1"/>
          </p:cNvPicPr>
          <p:nvPr>
            <p:ph sz="half" idx="2"/>
          </p:nvPr>
        </p:nvPicPr>
        <p:blipFill>
          <a:blip r:embed="rId2"/>
          <a:stretch>
            <a:fillRect/>
          </a:stretch>
        </p:blipFill>
        <p:spPr>
          <a:xfrm>
            <a:off x="1096328" y="2582334"/>
            <a:ext cx="4938712" cy="3294082"/>
          </a:xfrm>
          <a:prstGeom prst="rect">
            <a:avLst/>
          </a:prstGeom>
          <a:ln w="38100">
            <a:solidFill>
              <a:schemeClr val="tx1"/>
            </a:solidFill>
          </a:ln>
        </p:spPr>
      </p:pic>
      <p:sp>
        <p:nvSpPr>
          <p:cNvPr id="8" name="Text Placeholder 7">
            <a:extLst>
              <a:ext uri="{FF2B5EF4-FFF2-40B4-BE49-F238E27FC236}">
                <a16:creationId xmlns:a16="http://schemas.microsoft.com/office/drawing/2014/main" id="{6297A750-83C6-52F5-5861-ACE0F9B288B6}"/>
              </a:ext>
            </a:extLst>
          </p:cNvPr>
          <p:cNvSpPr>
            <a:spLocks noGrp="1"/>
          </p:cNvSpPr>
          <p:nvPr>
            <p:ph type="body" sz="quarter" idx="3"/>
          </p:nvPr>
        </p:nvSpPr>
        <p:spPr>
          <a:xfrm>
            <a:off x="6715760" y="1863263"/>
            <a:ext cx="4937760" cy="736282"/>
          </a:xfrm>
        </p:spPr>
        <p:txBody>
          <a:bodyPr/>
          <a:lstStyle/>
          <a:p>
            <a:r>
              <a:rPr lang="en-GB" dirty="0"/>
              <a:t>Desktop computer</a:t>
            </a:r>
          </a:p>
        </p:txBody>
      </p:sp>
      <p:pic>
        <p:nvPicPr>
          <p:cNvPr id="11" name="Content Placeholder 10">
            <a:extLst>
              <a:ext uri="{FF2B5EF4-FFF2-40B4-BE49-F238E27FC236}">
                <a16:creationId xmlns:a16="http://schemas.microsoft.com/office/drawing/2014/main" id="{EBBED81C-1DF9-3E2A-02B6-E81A63318B5D}"/>
              </a:ext>
            </a:extLst>
          </p:cNvPr>
          <p:cNvPicPr>
            <a:picLocks noGrp="1" noChangeAspect="1"/>
          </p:cNvPicPr>
          <p:nvPr>
            <p:ph sz="quarter" idx="4"/>
          </p:nvPr>
        </p:nvPicPr>
        <p:blipFill>
          <a:blip r:embed="rId3"/>
          <a:stretch>
            <a:fillRect/>
          </a:stretch>
        </p:blipFill>
        <p:spPr>
          <a:xfrm>
            <a:off x="6715760" y="2498216"/>
            <a:ext cx="3815080" cy="3378200"/>
          </a:xfrm>
          <a:prstGeom prst="rect">
            <a:avLst/>
          </a:prstGeom>
          <a:ln w="38100">
            <a:solidFill>
              <a:schemeClr val="tx1"/>
            </a:solidFill>
          </a:ln>
        </p:spPr>
      </p:pic>
      <p:sp>
        <p:nvSpPr>
          <p:cNvPr id="4" name="Footer Placeholder 3">
            <a:extLst>
              <a:ext uri="{FF2B5EF4-FFF2-40B4-BE49-F238E27FC236}">
                <a16:creationId xmlns:a16="http://schemas.microsoft.com/office/drawing/2014/main" id="{3058EF64-FB68-C138-C8DC-A32369923181}"/>
              </a:ext>
            </a:extLst>
          </p:cNvPr>
          <p:cNvSpPr>
            <a:spLocks noGrp="1"/>
          </p:cNvSpPr>
          <p:nvPr>
            <p:ph type="ftr" sz="quarter" idx="11"/>
          </p:nvPr>
        </p:nvSpPr>
        <p:spPr/>
        <p:txBody>
          <a:bodyPr/>
          <a:lstStyle/>
          <a:p>
            <a:r>
              <a:rPr lang="en-GB"/>
              <a:t>All text copyright © TheComputingTutor Ltd 2024. All rights Reserved.</a:t>
            </a:r>
          </a:p>
        </p:txBody>
      </p:sp>
      <p:grpSp>
        <p:nvGrpSpPr>
          <p:cNvPr id="12" name="Group 11">
            <a:extLst>
              <a:ext uri="{FF2B5EF4-FFF2-40B4-BE49-F238E27FC236}">
                <a16:creationId xmlns:a16="http://schemas.microsoft.com/office/drawing/2014/main" id="{ABCFEC36-C57B-0ABF-DFAE-1D4252CBE49D}"/>
              </a:ext>
            </a:extLst>
          </p:cNvPr>
          <p:cNvGrpSpPr/>
          <p:nvPr/>
        </p:nvGrpSpPr>
        <p:grpSpPr>
          <a:xfrm>
            <a:off x="10771461" y="5702390"/>
            <a:ext cx="768438" cy="600891"/>
            <a:chOff x="6763265" y="3933568"/>
            <a:chExt cx="1412789" cy="1202724"/>
          </a:xfrm>
        </p:grpSpPr>
        <p:pic>
          <p:nvPicPr>
            <p:cNvPr id="13" name="Graphic 12" descr="Thumbs up sign with solid fill">
              <a:extLst>
                <a:ext uri="{FF2B5EF4-FFF2-40B4-BE49-F238E27FC236}">
                  <a16:creationId xmlns:a16="http://schemas.microsoft.com/office/drawing/2014/main" id="{70BFECB7-2207-2EFD-970B-58B9F2D3D7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77501" y="4002189"/>
              <a:ext cx="914400" cy="914400"/>
            </a:xfrm>
            <a:prstGeom prst="rect">
              <a:avLst/>
            </a:prstGeom>
          </p:spPr>
        </p:pic>
        <p:sp>
          <p:nvSpPr>
            <p:cNvPr id="14" name="Rectangle: Rounded Corners 13">
              <a:extLst>
                <a:ext uri="{FF2B5EF4-FFF2-40B4-BE49-F238E27FC236}">
                  <a16:creationId xmlns:a16="http://schemas.microsoft.com/office/drawing/2014/main" id="{CACF2D73-1A38-9033-2DEE-6726B781E097}"/>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4484954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Smart Device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1874663"/>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4728419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5D769-C479-4A58-A787-9FA4A306DFEE}"/>
              </a:ext>
            </a:extLst>
          </p:cNvPr>
          <p:cNvSpPr>
            <a:spLocks noGrp="1"/>
          </p:cNvSpPr>
          <p:nvPr>
            <p:ph type="title"/>
          </p:nvPr>
        </p:nvSpPr>
        <p:spPr>
          <a:xfrm>
            <a:off x="1097280" y="286603"/>
            <a:ext cx="10058400" cy="1450757"/>
          </a:xfrm>
        </p:spPr>
        <p:txBody>
          <a:bodyPr>
            <a:normAutofit/>
          </a:bodyPr>
          <a:lstStyle/>
          <a:p>
            <a:r>
              <a:rPr lang="en-GB" dirty="0"/>
              <a:t>Class Task 3 – Smart Devices</a:t>
            </a:r>
          </a:p>
        </p:txBody>
      </p:sp>
      <p:sp>
        <p:nvSpPr>
          <p:cNvPr id="4" name="Footer Placeholder 3">
            <a:extLst>
              <a:ext uri="{FF2B5EF4-FFF2-40B4-BE49-F238E27FC236}">
                <a16:creationId xmlns:a16="http://schemas.microsoft.com/office/drawing/2014/main" id="{EF93F400-3072-41A3-8F48-9A4F44C226C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96C8789F-E6D2-43EC-A731-6A040E3B0E46}"/>
              </a:ext>
            </a:extLst>
          </p:cNvPr>
          <p:cNvGraphicFramePr>
            <a:graphicFrameLocks noGrp="1"/>
          </p:cNvGraphicFramePr>
          <p:nvPr>
            <p:ph idx="1"/>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672113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Exam Style Questions</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227481511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2C45D-8DC0-5394-D3C7-7C43C567F2C9}"/>
              </a:ext>
            </a:extLst>
          </p:cNvPr>
          <p:cNvSpPr>
            <a:spLocks noGrp="1"/>
          </p:cNvSpPr>
          <p:nvPr>
            <p:ph type="title"/>
          </p:nvPr>
        </p:nvSpPr>
        <p:spPr>
          <a:xfrm>
            <a:off x="1097280" y="286603"/>
            <a:ext cx="10058400" cy="1450757"/>
          </a:xfrm>
        </p:spPr>
        <p:txBody>
          <a:bodyPr>
            <a:normAutofit/>
          </a:bodyPr>
          <a:lstStyle/>
          <a:p>
            <a:r>
              <a:rPr lang="en-GB"/>
              <a:t>Exam Questions</a:t>
            </a:r>
          </a:p>
        </p:txBody>
      </p:sp>
      <p:sp>
        <p:nvSpPr>
          <p:cNvPr id="4" name="Footer Placeholder 3">
            <a:extLst>
              <a:ext uri="{FF2B5EF4-FFF2-40B4-BE49-F238E27FC236}">
                <a16:creationId xmlns:a16="http://schemas.microsoft.com/office/drawing/2014/main" id="{DEE08B48-D788-9BC7-D185-0D37773E71E1}"/>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2E3953A6-BC8B-87CB-9B2B-BCD861706B1D}"/>
              </a:ext>
            </a:extLst>
          </p:cNvPr>
          <p:cNvGraphicFramePr>
            <a:graphicFrameLocks noGrp="1"/>
          </p:cNvGraphicFramePr>
          <p:nvPr>
            <p:ph idx="1"/>
            <p:extLst>
              <p:ext uri="{D42A27DB-BD31-4B8C-83A1-F6EECF244321}">
                <p14:modId xmlns:p14="http://schemas.microsoft.com/office/powerpoint/2010/main" val="167327601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7890456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4E700-CDC4-E183-78F1-F7250BF46C41}"/>
              </a:ext>
            </a:extLst>
          </p:cNvPr>
          <p:cNvSpPr>
            <a:spLocks noGrp="1"/>
          </p:cNvSpPr>
          <p:nvPr>
            <p:ph type="title"/>
          </p:nvPr>
        </p:nvSpPr>
        <p:spPr>
          <a:xfrm>
            <a:off x="1097280" y="286603"/>
            <a:ext cx="10058400" cy="1450757"/>
          </a:xfrm>
        </p:spPr>
        <p:txBody>
          <a:bodyPr>
            <a:normAutofit/>
          </a:bodyPr>
          <a:lstStyle/>
          <a:p>
            <a:r>
              <a:rPr lang="en-GB"/>
              <a:t>The ‘Name’ Command Word</a:t>
            </a:r>
          </a:p>
        </p:txBody>
      </p:sp>
      <p:sp>
        <p:nvSpPr>
          <p:cNvPr id="4" name="Footer Placeholder 3">
            <a:extLst>
              <a:ext uri="{FF2B5EF4-FFF2-40B4-BE49-F238E27FC236}">
                <a16:creationId xmlns:a16="http://schemas.microsoft.com/office/drawing/2014/main" id="{CD52EE79-7CBF-C697-E440-34CEC7A14EA1}"/>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5B022BDD-CECD-47E0-CBED-FA4C54362F1F}"/>
              </a:ext>
            </a:extLst>
          </p:cNvPr>
          <p:cNvGraphicFramePr>
            <a:graphicFrameLocks noGrp="1"/>
          </p:cNvGraphicFramePr>
          <p:nvPr>
            <p:ph idx="1"/>
            <p:extLst>
              <p:ext uri="{D42A27DB-BD31-4B8C-83A1-F6EECF244321}">
                <p14:modId xmlns:p14="http://schemas.microsoft.com/office/powerpoint/2010/main" val="154912838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1470641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E9D70-2B29-4019-0DFD-9AEFD4E87CBA}"/>
              </a:ext>
            </a:extLst>
          </p:cNvPr>
          <p:cNvSpPr>
            <a:spLocks noGrp="1"/>
          </p:cNvSpPr>
          <p:nvPr>
            <p:ph type="title"/>
          </p:nvPr>
        </p:nvSpPr>
        <p:spPr/>
        <p:txBody>
          <a:bodyPr/>
          <a:lstStyle/>
          <a:p>
            <a:r>
              <a:rPr lang="en-GB" dirty="0"/>
              <a:t>Name Question – </a:t>
            </a:r>
            <a:br>
              <a:rPr lang="en-GB" dirty="0"/>
            </a:br>
            <a:r>
              <a:rPr lang="en-GB" dirty="0"/>
              <a:t>How The Marks Are Awarded</a:t>
            </a:r>
          </a:p>
        </p:txBody>
      </p:sp>
      <p:sp>
        <p:nvSpPr>
          <p:cNvPr id="4" name="Footer Placeholder 3">
            <a:extLst>
              <a:ext uri="{FF2B5EF4-FFF2-40B4-BE49-F238E27FC236}">
                <a16:creationId xmlns:a16="http://schemas.microsoft.com/office/drawing/2014/main" id="{4398B39E-7638-4B52-09B6-C5C492ACDBA2}"/>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Rounded Corners 4">
            <a:extLst>
              <a:ext uri="{FF2B5EF4-FFF2-40B4-BE49-F238E27FC236}">
                <a16:creationId xmlns:a16="http://schemas.microsoft.com/office/drawing/2014/main" id="{1D7C9869-60C9-8CBE-FF7A-B21CA24BA4B2}"/>
              </a:ext>
            </a:extLst>
          </p:cNvPr>
          <p:cNvSpPr/>
          <p:nvPr/>
        </p:nvSpPr>
        <p:spPr>
          <a:xfrm>
            <a:off x="954157" y="2173357"/>
            <a:ext cx="4638255"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 2 Mark Name-Style Question</a:t>
            </a:r>
          </a:p>
        </p:txBody>
      </p:sp>
      <p:cxnSp>
        <p:nvCxnSpPr>
          <p:cNvPr id="7" name="Straight Connector 6">
            <a:extLst>
              <a:ext uri="{FF2B5EF4-FFF2-40B4-BE49-F238E27FC236}">
                <a16:creationId xmlns:a16="http://schemas.microsoft.com/office/drawing/2014/main" id="{803886F5-BA17-3463-827A-001ECF589FA2}"/>
              </a:ext>
            </a:extLst>
          </p:cNvPr>
          <p:cNvCxnSpPr>
            <a:cxnSpLocks/>
          </p:cNvCxnSpPr>
          <p:nvPr/>
        </p:nvCxnSpPr>
        <p:spPr>
          <a:xfrm>
            <a:off x="6029739" y="2120348"/>
            <a:ext cx="0" cy="3445565"/>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8" name="Rectangle: Rounded Corners 7">
            <a:extLst>
              <a:ext uri="{FF2B5EF4-FFF2-40B4-BE49-F238E27FC236}">
                <a16:creationId xmlns:a16="http://schemas.microsoft.com/office/drawing/2014/main" id="{A98FF093-8CC1-C252-0261-9F7321AD364F}"/>
              </a:ext>
            </a:extLst>
          </p:cNvPr>
          <p:cNvSpPr/>
          <p:nvPr/>
        </p:nvSpPr>
        <p:spPr>
          <a:xfrm>
            <a:off x="1934820" y="2937345"/>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first point</a:t>
            </a:r>
          </a:p>
        </p:txBody>
      </p:sp>
      <p:sp>
        <p:nvSpPr>
          <p:cNvPr id="9" name="Rectangle: Rounded Corners 8">
            <a:extLst>
              <a:ext uri="{FF2B5EF4-FFF2-40B4-BE49-F238E27FC236}">
                <a16:creationId xmlns:a16="http://schemas.microsoft.com/office/drawing/2014/main" id="{C34C2637-C03F-DDC9-3CFE-4CE1AEF8A5A0}"/>
              </a:ext>
            </a:extLst>
          </p:cNvPr>
          <p:cNvSpPr/>
          <p:nvPr/>
        </p:nvSpPr>
        <p:spPr>
          <a:xfrm>
            <a:off x="3578093" y="2937345"/>
            <a:ext cx="1437859"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second point</a:t>
            </a:r>
          </a:p>
        </p:txBody>
      </p:sp>
      <p:sp>
        <p:nvSpPr>
          <p:cNvPr id="11" name="Plus Sign 10">
            <a:extLst>
              <a:ext uri="{FF2B5EF4-FFF2-40B4-BE49-F238E27FC236}">
                <a16:creationId xmlns:a16="http://schemas.microsoft.com/office/drawing/2014/main" id="{C31677F7-E536-6581-035B-FAFACD5B5A7D}"/>
              </a:ext>
            </a:extLst>
          </p:cNvPr>
          <p:cNvSpPr/>
          <p:nvPr/>
        </p:nvSpPr>
        <p:spPr>
          <a:xfrm>
            <a:off x="3266658" y="3102997"/>
            <a:ext cx="225287" cy="281609"/>
          </a:xfrm>
          <a:prstGeom prst="mathPlus">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96D7EF-C403-E444-4549-659DDD50AE8D}"/>
              </a:ext>
            </a:extLst>
          </p:cNvPr>
          <p:cNvSpPr/>
          <p:nvPr/>
        </p:nvSpPr>
        <p:spPr>
          <a:xfrm>
            <a:off x="6384232" y="2173357"/>
            <a:ext cx="4638255"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 3 Mark Name-Style Question</a:t>
            </a:r>
          </a:p>
        </p:txBody>
      </p:sp>
      <p:sp>
        <p:nvSpPr>
          <p:cNvPr id="14" name="Rectangle: Rounded Corners 13">
            <a:extLst>
              <a:ext uri="{FF2B5EF4-FFF2-40B4-BE49-F238E27FC236}">
                <a16:creationId xmlns:a16="http://schemas.microsoft.com/office/drawing/2014/main" id="{FD40596A-6492-C07A-EE9A-A7CEBF28D717}"/>
              </a:ext>
            </a:extLst>
          </p:cNvPr>
          <p:cNvSpPr/>
          <p:nvPr/>
        </p:nvSpPr>
        <p:spPr>
          <a:xfrm>
            <a:off x="6380916" y="2967424"/>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first point</a:t>
            </a:r>
          </a:p>
        </p:txBody>
      </p:sp>
      <p:sp>
        <p:nvSpPr>
          <p:cNvPr id="15" name="Rectangle: Rounded Corners 14">
            <a:extLst>
              <a:ext uri="{FF2B5EF4-FFF2-40B4-BE49-F238E27FC236}">
                <a16:creationId xmlns:a16="http://schemas.microsoft.com/office/drawing/2014/main" id="{17DA13F9-EAA3-4CCF-FE4D-2CA9A7AB4015}"/>
              </a:ext>
            </a:extLst>
          </p:cNvPr>
          <p:cNvSpPr/>
          <p:nvPr/>
        </p:nvSpPr>
        <p:spPr>
          <a:xfrm>
            <a:off x="8024189" y="2967424"/>
            <a:ext cx="1437859"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second point</a:t>
            </a:r>
          </a:p>
        </p:txBody>
      </p:sp>
      <p:sp>
        <p:nvSpPr>
          <p:cNvPr id="17" name="Plus Sign 16">
            <a:extLst>
              <a:ext uri="{FF2B5EF4-FFF2-40B4-BE49-F238E27FC236}">
                <a16:creationId xmlns:a16="http://schemas.microsoft.com/office/drawing/2014/main" id="{DBF827D4-AF52-F2EF-C160-C5544BF9B04A}"/>
              </a:ext>
            </a:extLst>
          </p:cNvPr>
          <p:cNvSpPr/>
          <p:nvPr/>
        </p:nvSpPr>
        <p:spPr>
          <a:xfrm>
            <a:off x="7712754" y="3133076"/>
            <a:ext cx="225287" cy="281609"/>
          </a:xfrm>
          <a:prstGeom prst="mathPlus">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89E41900-8D1B-CFBE-3C63-96F0D7A2DA7E}"/>
              </a:ext>
            </a:extLst>
          </p:cNvPr>
          <p:cNvSpPr/>
          <p:nvPr/>
        </p:nvSpPr>
        <p:spPr>
          <a:xfrm>
            <a:off x="9906663" y="3008130"/>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third point</a:t>
            </a:r>
          </a:p>
        </p:txBody>
      </p:sp>
      <p:sp>
        <p:nvSpPr>
          <p:cNvPr id="24" name="Rectangle: Rounded Corners 23">
            <a:extLst>
              <a:ext uri="{FF2B5EF4-FFF2-40B4-BE49-F238E27FC236}">
                <a16:creationId xmlns:a16="http://schemas.microsoft.com/office/drawing/2014/main" id="{6EBAEB3A-3F26-9A01-2E46-EFC1A270C2B8}"/>
              </a:ext>
            </a:extLst>
          </p:cNvPr>
          <p:cNvSpPr/>
          <p:nvPr/>
        </p:nvSpPr>
        <p:spPr>
          <a:xfrm>
            <a:off x="8829255" y="3761491"/>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3 marks</a:t>
            </a:r>
          </a:p>
        </p:txBody>
      </p:sp>
      <p:sp>
        <p:nvSpPr>
          <p:cNvPr id="25" name="Rectangle: Rounded Corners 24">
            <a:extLst>
              <a:ext uri="{FF2B5EF4-FFF2-40B4-BE49-F238E27FC236}">
                <a16:creationId xmlns:a16="http://schemas.microsoft.com/office/drawing/2014/main" id="{878F4025-5CCA-0870-1E8D-5290485B9D22}"/>
              </a:ext>
            </a:extLst>
          </p:cNvPr>
          <p:cNvSpPr/>
          <p:nvPr/>
        </p:nvSpPr>
        <p:spPr>
          <a:xfrm>
            <a:off x="7583557" y="3761491"/>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TOTAL</a:t>
            </a:r>
          </a:p>
        </p:txBody>
      </p:sp>
      <p:grpSp>
        <p:nvGrpSpPr>
          <p:cNvPr id="27" name="Group 26">
            <a:extLst>
              <a:ext uri="{FF2B5EF4-FFF2-40B4-BE49-F238E27FC236}">
                <a16:creationId xmlns:a16="http://schemas.microsoft.com/office/drawing/2014/main" id="{C47F82E8-9987-42C1-421F-C391977964D0}"/>
              </a:ext>
            </a:extLst>
          </p:cNvPr>
          <p:cNvGrpSpPr/>
          <p:nvPr/>
        </p:nvGrpSpPr>
        <p:grpSpPr>
          <a:xfrm>
            <a:off x="8423690" y="5783793"/>
            <a:ext cx="645483" cy="487608"/>
            <a:chOff x="6763265" y="3933568"/>
            <a:chExt cx="1412789" cy="1202724"/>
          </a:xfrm>
        </p:grpSpPr>
        <p:pic>
          <p:nvPicPr>
            <p:cNvPr id="28" name="Graphic 27" descr="Thumbs up sign with solid fill">
              <a:extLst>
                <a:ext uri="{FF2B5EF4-FFF2-40B4-BE49-F238E27FC236}">
                  <a16:creationId xmlns:a16="http://schemas.microsoft.com/office/drawing/2014/main" id="{BEFC6598-7D00-CF2C-CD12-530D47E5EF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9" name="Rectangle: Rounded Corners 28">
              <a:extLst>
                <a:ext uri="{FF2B5EF4-FFF2-40B4-BE49-F238E27FC236}">
                  <a16:creationId xmlns:a16="http://schemas.microsoft.com/office/drawing/2014/main" id="{00764FB1-6EE5-2431-0B35-812FEA125236}"/>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0" name="Rectangle: Rounded Corners 29">
            <a:extLst>
              <a:ext uri="{FF2B5EF4-FFF2-40B4-BE49-F238E27FC236}">
                <a16:creationId xmlns:a16="http://schemas.microsoft.com/office/drawing/2014/main" id="{50D52CE6-CFCB-12C9-12F7-0FE151DC2DA3}"/>
              </a:ext>
            </a:extLst>
          </p:cNvPr>
          <p:cNvSpPr/>
          <p:nvPr/>
        </p:nvSpPr>
        <p:spPr>
          <a:xfrm>
            <a:off x="2597430" y="5788076"/>
            <a:ext cx="5784574"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How to score marks in Name-Style questions</a:t>
            </a:r>
            <a:endParaRPr lang="en-GB" sz="2000" b="1" i="1" dirty="0">
              <a:latin typeface="Congenial" panose="02000503040000020004" pitchFamily="2" charset="0"/>
            </a:endParaRPr>
          </a:p>
        </p:txBody>
      </p:sp>
      <p:sp>
        <p:nvSpPr>
          <p:cNvPr id="32" name="Rectangle: Rounded Corners 31">
            <a:extLst>
              <a:ext uri="{FF2B5EF4-FFF2-40B4-BE49-F238E27FC236}">
                <a16:creationId xmlns:a16="http://schemas.microsoft.com/office/drawing/2014/main" id="{38B8142B-8BCA-5998-8523-8ACA3D893261}"/>
              </a:ext>
            </a:extLst>
          </p:cNvPr>
          <p:cNvSpPr/>
          <p:nvPr/>
        </p:nvSpPr>
        <p:spPr>
          <a:xfrm>
            <a:off x="3488638" y="3719650"/>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2</a:t>
            </a:r>
            <a:r>
              <a:rPr lang="en-GB">
                <a:solidFill>
                  <a:schemeClr val="bg1"/>
                </a:solidFill>
                <a:latin typeface="Congenial" panose="02000503040000020004" pitchFamily="2" charset="0"/>
              </a:rPr>
              <a:t> </a:t>
            </a:r>
            <a:r>
              <a:rPr lang="en-GB" dirty="0">
                <a:solidFill>
                  <a:schemeClr val="bg1"/>
                </a:solidFill>
                <a:latin typeface="Congenial" panose="02000503040000020004" pitchFamily="2" charset="0"/>
              </a:rPr>
              <a:t>marks</a:t>
            </a:r>
          </a:p>
        </p:txBody>
      </p:sp>
      <p:sp>
        <p:nvSpPr>
          <p:cNvPr id="33" name="Rectangle: Rounded Corners 32">
            <a:extLst>
              <a:ext uri="{FF2B5EF4-FFF2-40B4-BE49-F238E27FC236}">
                <a16:creationId xmlns:a16="http://schemas.microsoft.com/office/drawing/2014/main" id="{BEA07A8E-94A6-CD96-843D-1E23E92EAD00}"/>
              </a:ext>
            </a:extLst>
          </p:cNvPr>
          <p:cNvSpPr/>
          <p:nvPr/>
        </p:nvSpPr>
        <p:spPr>
          <a:xfrm>
            <a:off x="2242940" y="3719650"/>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TOTAL</a:t>
            </a:r>
          </a:p>
        </p:txBody>
      </p:sp>
      <p:sp>
        <p:nvSpPr>
          <p:cNvPr id="3" name="Plus Sign 2">
            <a:extLst>
              <a:ext uri="{FF2B5EF4-FFF2-40B4-BE49-F238E27FC236}">
                <a16:creationId xmlns:a16="http://schemas.microsoft.com/office/drawing/2014/main" id="{79A4EC0D-7DEF-71D7-AAD4-79225EC92C91}"/>
              </a:ext>
            </a:extLst>
          </p:cNvPr>
          <p:cNvSpPr/>
          <p:nvPr/>
        </p:nvSpPr>
        <p:spPr>
          <a:xfrm>
            <a:off x="9555486" y="3242634"/>
            <a:ext cx="225287" cy="281609"/>
          </a:xfrm>
          <a:prstGeom prst="mathPlus">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4086325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ED0F1-5354-4F2C-DE78-7C3EDC2866BF}"/>
              </a:ext>
            </a:extLst>
          </p:cNvPr>
          <p:cNvSpPr>
            <a:spLocks noGrp="1"/>
          </p:cNvSpPr>
          <p:nvPr>
            <p:ph type="title"/>
          </p:nvPr>
        </p:nvSpPr>
        <p:spPr>
          <a:xfrm>
            <a:off x="1097280" y="286603"/>
            <a:ext cx="10058400" cy="1450757"/>
          </a:xfrm>
        </p:spPr>
        <p:txBody>
          <a:bodyPr>
            <a:normAutofit/>
          </a:bodyPr>
          <a:lstStyle/>
          <a:p>
            <a:r>
              <a:rPr lang="en-GB" dirty="0"/>
              <a:t>The ‘Explain’ Command Word</a:t>
            </a:r>
          </a:p>
        </p:txBody>
      </p:sp>
      <p:sp>
        <p:nvSpPr>
          <p:cNvPr id="4" name="Footer Placeholder 3">
            <a:extLst>
              <a:ext uri="{FF2B5EF4-FFF2-40B4-BE49-F238E27FC236}">
                <a16:creationId xmlns:a16="http://schemas.microsoft.com/office/drawing/2014/main" id="{5D053B61-1E52-FCE5-0D5C-E0243E0AC5DF}"/>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8E572F6C-C957-A453-4C31-24775F1C8ED7}"/>
              </a:ext>
            </a:extLst>
          </p:cNvPr>
          <p:cNvGraphicFramePr>
            <a:graphicFrameLocks noGrp="1"/>
          </p:cNvGraphicFramePr>
          <p:nvPr>
            <p:ph idx="1"/>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423889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E9D70-2B29-4019-0DFD-9AEFD4E87CBA}"/>
              </a:ext>
            </a:extLst>
          </p:cNvPr>
          <p:cNvSpPr>
            <a:spLocks noGrp="1"/>
          </p:cNvSpPr>
          <p:nvPr>
            <p:ph type="title"/>
          </p:nvPr>
        </p:nvSpPr>
        <p:spPr/>
        <p:txBody>
          <a:bodyPr/>
          <a:lstStyle/>
          <a:p>
            <a:r>
              <a:rPr lang="en-GB" dirty="0"/>
              <a:t>Explain-Style Question – </a:t>
            </a:r>
            <a:br>
              <a:rPr lang="en-GB" dirty="0"/>
            </a:br>
            <a:r>
              <a:rPr lang="en-GB" dirty="0"/>
              <a:t>How The Marks Are Awarded</a:t>
            </a:r>
          </a:p>
        </p:txBody>
      </p:sp>
      <p:sp>
        <p:nvSpPr>
          <p:cNvPr id="4" name="Footer Placeholder 3">
            <a:extLst>
              <a:ext uri="{FF2B5EF4-FFF2-40B4-BE49-F238E27FC236}">
                <a16:creationId xmlns:a16="http://schemas.microsoft.com/office/drawing/2014/main" id="{4398B39E-7638-4B52-09B6-C5C492ACDBA2}"/>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Rounded Corners 4">
            <a:extLst>
              <a:ext uri="{FF2B5EF4-FFF2-40B4-BE49-F238E27FC236}">
                <a16:creationId xmlns:a16="http://schemas.microsoft.com/office/drawing/2014/main" id="{1D7C9869-60C9-8CBE-FF7A-B21CA24BA4B2}"/>
              </a:ext>
            </a:extLst>
          </p:cNvPr>
          <p:cNvSpPr/>
          <p:nvPr/>
        </p:nvSpPr>
        <p:spPr>
          <a:xfrm>
            <a:off x="954157" y="2173357"/>
            <a:ext cx="4638255"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 2 Mark Explain-Style Question</a:t>
            </a:r>
          </a:p>
        </p:txBody>
      </p:sp>
      <p:cxnSp>
        <p:nvCxnSpPr>
          <p:cNvPr id="7" name="Straight Connector 6">
            <a:extLst>
              <a:ext uri="{FF2B5EF4-FFF2-40B4-BE49-F238E27FC236}">
                <a16:creationId xmlns:a16="http://schemas.microsoft.com/office/drawing/2014/main" id="{803886F5-BA17-3463-827A-001ECF589FA2}"/>
              </a:ext>
            </a:extLst>
          </p:cNvPr>
          <p:cNvCxnSpPr>
            <a:cxnSpLocks/>
          </p:cNvCxnSpPr>
          <p:nvPr/>
        </p:nvCxnSpPr>
        <p:spPr>
          <a:xfrm>
            <a:off x="6029739" y="2120348"/>
            <a:ext cx="0" cy="3445565"/>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8" name="Rectangle: Rounded Corners 7">
            <a:extLst>
              <a:ext uri="{FF2B5EF4-FFF2-40B4-BE49-F238E27FC236}">
                <a16:creationId xmlns:a16="http://schemas.microsoft.com/office/drawing/2014/main" id="{A98FF093-8CC1-C252-0261-9F7321AD364F}"/>
              </a:ext>
            </a:extLst>
          </p:cNvPr>
          <p:cNvSpPr/>
          <p:nvPr/>
        </p:nvSpPr>
        <p:spPr>
          <a:xfrm>
            <a:off x="954157" y="2981739"/>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point</a:t>
            </a:r>
          </a:p>
        </p:txBody>
      </p:sp>
      <p:sp>
        <p:nvSpPr>
          <p:cNvPr id="9" name="Rectangle: Rounded Corners 8">
            <a:extLst>
              <a:ext uri="{FF2B5EF4-FFF2-40B4-BE49-F238E27FC236}">
                <a16:creationId xmlns:a16="http://schemas.microsoft.com/office/drawing/2014/main" id="{C34C2637-C03F-DDC9-3CFE-4CE1AEF8A5A0}"/>
              </a:ext>
            </a:extLst>
          </p:cNvPr>
          <p:cNvSpPr/>
          <p:nvPr/>
        </p:nvSpPr>
        <p:spPr>
          <a:xfrm>
            <a:off x="2597430" y="2981739"/>
            <a:ext cx="1437859"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expansion</a:t>
            </a:r>
          </a:p>
        </p:txBody>
      </p:sp>
      <p:sp>
        <p:nvSpPr>
          <p:cNvPr id="10" name="Rectangle: Rounded Corners 9">
            <a:extLst>
              <a:ext uri="{FF2B5EF4-FFF2-40B4-BE49-F238E27FC236}">
                <a16:creationId xmlns:a16="http://schemas.microsoft.com/office/drawing/2014/main" id="{69B72627-F031-BF27-80BE-F01A9E6019D8}"/>
              </a:ext>
            </a:extLst>
          </p:cNvPr>
          <p:cNvSpPr/>
          <p:nvPr/>
        </p:nvSpPr>
        <p:spPr>
          <a:xfrm>
            <a:off x="4386466" y="2981739"/>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2 marks</a:t>
            </a:r>
          </a:p>
        </p:txBody>
      </p:sp>
      <p:sp>
        <p:nvSpPr>
          <p:cNvPr id="11" name="Plus Sign 10">
            <a:extLst>
              <a:ext uri="{FF2B5EF4-FFF2-40B4-BE49-F238E27FC236}">
                <a16:creationId xmlns:a16="http://schemas.microsoft.com/office/drawing/2014/main" id="{C31677F7-E536-6581-035B-FAFACD5B5A7D}"/>
              </a:ext>
            </a:extLst>
          </p:cNvPr>
          <p:cNvSpPr/>
          <p:nvPr/>
        </p:nvSpPr>
        <p:spPr>
          <a:xfrm>
            <a:off x="2285995" y="3147391"/>
            <a:ext cx="225287" cy="281609"/>
          </a:xfrm>
          <a:prstGeom prst="mathPlus">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Equals 11">
            <a:extLst>
              <a:ext uri="{FF2B5EF4-FFF2-40B4-BE49-F238E27FC236}">
                <a16:creationId xmlns:a16="http://schemas.microsoft.com/office/drawing/2014/main" id="{4418A688-0A62-3B35-50D5-E1763A8A436D}"/>
              </a:ext>
            </a:extLst>
          </p:cNvPr>
          <p:cNvSpPr/>
          <p:nvPr/>
        </p:nvSpPr>
        <p:spPr>
          <a:xfrm>
            <a:off x="4121423" y="3188486"/>
            <a:ext cx="225293" cy="233238"/>
          </a:xfrm>
          <a:prstGeom prst="mathEqual">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13" name="Rectangle: Rounded Corners 12">
            <a:extLst>
              <a:ext uri="{FF2B5EF4-FFF2-40B4-BE49-F238E27FC236}">
                <a16:creationId xmlns:a16="http://schemas.microsoft.com/office/drawing/2014/main" id="{4996D7EF-C403-E444-4549-659DDD50AE8D}"/>
              </a:ext>
            </a:extLst>
          </p:cNvPr>
          <p:cNvSpPr/>
          <p:nvPr/>
        </p:nvSpPr>
        <p:spPr>
          <a:xfrm>
            <a:off x="6384232" y="2173357"/>
            <a:ext cx="4638255"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 4 Mark Explain-Style Question</a:t>
            </a:r>
          </a:p>
        </p:txBody>
      </p:sp>
      <p:sp>
        <p:nvSpPr>
          <p:cNvPr id="14" name="Rectangle: Rounded Corners 13">
            <a:extLst>
              <a:ext uri="{FF2B5EF4-FFF2-40B4-BE49-F238E27FC236}">
                <a16:creationId xmlns:a16="http://schemas.microsoft.com/office/drawing/2014/main" id="{FD40596A-6492-C07A-EE9A-A7CEBF28D717}"/>
              </a:ext>
            </a:extLst>
          </p:cNvPr>
          <p:cNvSpPr/>
          <p:nvPr/>
        </p:nvSpPr>
        <p:spPr>
          <a:xfrm>
            <a:off x="6384232" y="2981739"/>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First point</a:t>
            </a:r>
          </a:p>
        </p:txBody>
      </p:sp>
      <p:sp>
        <p:nvSpPr>
          <p:cNvPr id="15" name="Rectangle: Rounded Corners 14">
            <a:extLst>
              <a:ext uri="{FF2B5EF4-FFF2-40B4-BE49-F238E27FC236}">
                <a16:creationId xmlns:a16="http://schemas.microsoft.com/office/drawing/2014/main" id="{17DA13F9-EAA3-4CCF-FE4D-2CA9A7AB4015}"/>
              </a:ext>
            </a:extLst>
          </p:cNvPr>
          <p:cNvSpPr/>
          <p:nvPr/>
        </p:nvSpPr>
        <p:spPr>
          <a:xfrm>
            <a:off x="8027505" y="2981739"/>
            <a:ext cx="1437859"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expansion</a:t>
            </a:r>
          </a:p>
        </p:txBody>
      </p:sp>
      <p:sp>
        <p:nvSpPr>
          <p:cNvPr id="16" name="Rectangle: Rounded Corners 15">
            <a:extLst>
              <a:ext uri="{FF2B5EF4-FFF2-40B4-BE49-F238E27FC236}">
                <a16:creationId xmlns:a16="http://schemas.microsoft.com/office/drawing/2014/main" id="{364DCEDC-5507-121A-6B74-F7C14AA6C3B2}"/>
              </a:ext>
            </a:extLst>
          </p:cNvPr>
          <p:cNvSpPr/>
          <p:nvPr/>
        </p:nvSpPr>
        <p:spPr>
          <a:xfrm>
            <a:off x="9816541" y="2981739"/>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2 marks</a:t>
            </a:r>
          </a:p>
        </p:txBody>
      </p:sp>
      <p:sp>
        <p:nvSpPr>
          <p:cNvPr id="17" name="Plus Sign 16">
            <a:extLst>
              <a:ext uri="{FF2B5EF4-FFF2-40B4-BE49-F238E27FC236}">
                <a16:creationId xmlns:a16="http://schemas.microsoft.com/office/drawing/2014/main" id="{DBF827D4-AF52-F2EF-C160-C5544BF9B04A}"/>
              </a:ext>
            </a:extLst>
          </p:cNvPr>
          <p:cNvSpPr/>
          <p:nvPr/>
        </p:nvSpPr>
        <p:spPr>
          <a:xfrm>
            <a:off x="7716070" y="3147391"/>
            <a:ext cx="225287" cy="281609"/>
          </a:xfrm>
          <a:prstGeom prst="mathPlus">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8" name="Equals 17">
            <a:extLst>
              <a:ext uri="{FF2B5EF4-FFF2-40B4-BE49-F238E27FC236}">
                <a16:creationId xmlns:a16="http://schemas.microsoft.com/office/drawing/2014/main" id="{72485C43-AC02-E6B3-5B23-C6C2AC3669FA}"/>
              </a:ext>
            </a:extLst>
          </p:cNvPr>
          <p:cNvSpPr/>
          <p:nvPr/>
        </p:nvSpPr>
        <p:spPr>
          <a:xfrm>
            <a:off x="9551498" y="3188486"/>
            <a:ext cx="225293" cy="233238"/>
          </a:xfrm>
          <a:prstGeom prst="mathEqual">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19" name="Rectangle: Rounded Corners 18">
            <a:extLst>
              <a:ext uri="{FF2B5EF4-FFF2-40B4-BE49-F238E27FC236}">
                <a16:creationId xmlns:a16="http://schemas.microsoft.com/office/drawing/2014/main" id="{89E41900-8D1B-CFBE-3C63-96F0D7A2DA7E}"/>
              </a:ext>
            </a:extLst>
          </p:cNvPr>
          <p:cNvSpPr/>
          <p:nvPr/>
        </p:nvSpPr>
        <p:spPr>
          <a:xfrm>
            <a:off x="6384230" y="3975651"/>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Second point</a:t>
            </a:r>
          </a:p>
        </p:txBody>
      </p:sp>
      <p:sp>
        <p:nvSpPr>
          <p:cNvPr id="20" name="Rectangle: Rounded Corners 19">
            <a:extLst>
              <a:ext uri="{FF2B5EF4-FFF2-40B4-BE49-F238E27FC236}">
                <a16:creationId xmlns:a16="http://schemas.microsoft.com/office/drawing/2014/main" id="{06135943-A68C-3985-7AF2-429B5CBFA58F}"/>
              </a:ext>
            </a:extLst>
          </p:cNvPr>
          <p:cNvSpPr/>
          <p:nvPr/>
        </p:nvSpPr>
        <p:spPr>
          <a:xfrm>
            <a:off x="8027503" y="3975651"/>
            <a:ext cx="1437859"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expansion</a:t>
            </a:r>
          </a:p>
        </p:txBody>
      </p:sp>
      <p:sp>
        <p:nvSpPr>
          <p:cNvPr id="21" name="Rectangle: Rounded Corners 20">
            <a:extLst>
              <a:ext uri="{FF2B5EF4-FFF2-40B4-BE49-F238E27FC236}">
                <a16:creationId xmlns:a16="http://schemas.microsoft.com/office/drawing/2014/main" id="{8972171D-A901-533A-C780-30A505F50F55}"/>
              </a:ext>
            </a:extLst>
          </p:cNvPr>
          <p:cNvSpPr/>
          <p:nvPr/>
        </p:nvSpPr>
        <p:spPr>
          <a:xfrm>
            <a:off x="9816539" y="3975651"/>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2 marks</a:t>
            </a:r>
          </a:p>
        </p:txBody>
      </p:sp>
      <p:sp>
        <p:nvSpPr>
          <p:cNvPr id="22" name="Plus Sign 21">
            <a:extLst>
              <a:ext uri="{FF2B5EF4-FFF2-40B4-BE49-F238E27FC236}">
                <a16:creationId xmlns:a16="http://schemas.microsoft.com/office/drawing/2014/main" id="{7E0274D2-DB79-4692-85B0-7B97528B5D8B}"/>
              </a:ext>
            </a:extLst>
          </p:cNvPr>
          <p:cNvSpPr/>
          <p:nvPr/>
        </p:nvSpPr>
        <p:spPr>
          <a:xfrm>
            <a:off x="7716068" y="4141303"/>
            <a:ext cx="225287" cy="281609"/>
          </a:xfrm>
          <a:prstGeom prst="mathPlus">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3" name="Equals 22">
            <a:extLst>
              <a:ext uri="{FF2B5EF4-FFF2-40B4-BE49-F238E27FC236}">
                <a16:creationId xmlns:a16="http://schemas.microsoft.com/office/drawing/2014/main" id="{EE67A265-E9CA-8E6B-6A43-7712B7E566A4}"/>
              </a:ext>
            </a:extLst>
          </p:cNvPr>
          <p:cNvSpPr/>
          <p:nvPr/>
        </p:nvSpPr>
        <p:spPr>
          <a:xfrm>
            <a:off x="9551496" y="4182398"/>
            <a:ext cx="225293" cy="233238"/>
          </a:xfrm>
          <a:prstGeom prst="mathEqual">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24" name="Rectangle: Rounded Corners 23">
            <a:extLst>
              <a:ext uri="{FF2B5EF4-FFF2-40B4-BE49-F238E27FC236}">
                <a16:creationId xmlns:a16="http://schemas.microsoft.com/office/drawing/2014/main" id="{6EBAEB3A-3F26-9A01-2E46-EFC1A270C2B8}"/>
              </a:ext>
            </a:extLst>
          </p:cNvPr>
          <p:cNvSpPr/>
          <p:nvPr/>
        </p:nvSpPr>
        <p:spPr>
          <a:xfrm>
            <a:off x="9816539" y="4774783"/>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4 marks</a:t>
            </a:r>
          </a:p>
        </p:txBody>
      </p:sp>
      <p:sp>
        <p:nvSpPr>
          <p:cNvPr id="25" name="Rectangle: Rounded Corners 24">
            <a:extLst>
              <a:ext uri="{FF2B5EF4-FFF2-40B4-BE49-F238E27FC236}">
                <a16:creationId xmlns:a16="http://schemas.microsoft.com/office/drawing/2014/main" id="{878F4025-5CCA-0870-1E8D-5290485B9D22}"/>
              </a:ext>
            </a:extLst>
          </p:cNvPr>
          <p:cNvSpPr/>
          <p:nvPr/>
        </p:nvSpPr>
        <p:spPr>
          <a:xfrm>
            <a:off x="8570841" y="4774783"/>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TOTAL</a:t>
            </a:r>
          </a:p>
        </p:txBody>
      </p:sp>
      <p:grpSp>
        <p:nvGrpSpPr>
          <p:cNvPr id="27" name="Group 26">
            <a:extLst>
              <a:ext uri="{FF2B5EF4-FFF2-40B4-BE49-F238E27FC236}">
                <a16:creationId xmlns:a16="http://schemas.microsoft.com/office/drawing/2014/main" id="{C47F82E8-9987-42C1-421F-C391977964D0}"/>
              </a:ext>
            </a:extLst>
          </p:cNvPr>
          <p:cNvGrpSpPr/>
          <p:nvPr/>
        </p:nvGrpSpPr>
        <p:grpSpPr>
          <a:xfrm>
            <a:off x="8423690" y="5783793"/>
            <a:ext cx="645483" cy="487608"/>
            <a:chOff x="6763265" y="3933568"/>
            <a:chExt cx="1412789" cy="1202724"/>
          </a:xfrm>
        </p:grpSpPr>
        <p:pic>
          <p:nvPicPr>
            <p:cNvPr id="28" name="Graphic 27" descr="Thumbs up sign with solid fill">
              <a:extLst>
                <a:ext uri="{FF2B5EF4-FFF2-40B4-BE49-F238E27FC236}">
                  <a16:creationId xmlns:a16="http://schemas.microsoft.com/office/drawing/2014/main" id="{BEFC6598-7D00-CF2C-CD12-530D47E5EF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9" name="Rectangle: Rounded Corners 28">
              <a:extLst>
                <a:ext uri="{FF2B5EF4-FFF2-40B4-BE49-F238E27FC236}">
                  <a16:creationId xmlns:a16="http://schemas.microsoft.com/office/drawing/2014/main" id="{00764FB1-6EE5-2431-0B35-812FEA125236}"/>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0" name="Rectangle: Rounded Corners 29">
            <a:extLst>
              <a:ext uri="{FF2B5EF4-FFF2-40B4-BE49-F238E27FC236}">
                <a16:creationId xmlns:a16="http://schemas.microsoft.com/office/drawing/2014/main" id="{50D52CE6-CFCB-12C9-12F7-0FE151DC2DA3}"/>
              </a:ext>
            </a:extLst>
          </p:cNvPr>
          <p:cNvSpPr/>
          <p:nvPr/>
        </p:nvSpPr>
        <p:spPr>
          <a:xfrm>
            <a:off x="2597430" y="5788076"/>
            <a:ext cx="5784574"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How to score marks in Explain-Style questions</a:t>
            </a:r>
            <a:endParaRPr lang="en-GB" sz="2000" b="1" i="1" dirty="0">
              <a:latin typeface="Congenial" panose="02000503040000020004" pitchFamily="2" charset="0"/>
            </a:endParaRPr>
          </a:p>
        </p:txBody>
      </p:sp>
      <p:sp>
        <p:nvSpPr>
          <p:cNvPr id="32" name="Rectangle: Rounded Corners 31">
            <a:extLst>
              <a:ext uri="{FF2B5EF4-FFF2-40B4-BE49-F238E27FC236}">
                <a16:creationId xmlns:a16="http://schemas.microsoft.com/office/drawing/2014/main" id="{38B8142B-8BCA-5998-8523-8ACA3D893261}"/>
              </a:ext>
            </a:extLst>
          </p:cNvPr>
          <p:cNvSpPr/>
          <p:nvPr/>
        </p:nvSpPr>
        <p:spPr>
          <a:xfrm>
            <a:off x="4386466" y="3775721"/>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2</a:t>
            </a:r>
            <a:r>
              <a:rPr lang="en-GB">
                <a:solidFill>
                  <a:schemeClr val="bg1"/>
                </a:solidFill>
                <a:latin typeface="Congenial" panose="02000503040000020004" pitchFamily="2" charset="0"/>
              </a:rPr>
              <a:t> </a:t>
            </a:r>
            <a:r>
              <a:rPr lang="en-GB" dirty="0">
                <a:solidFill>
                  <a:schemeClr val="bg1"/>
                </a:solidFill>
                <a:latin typeface="Congenial" panose="02000503040000020004" pitchFamily="2" charset="0"/>
              </a:rPr>
              <a:t>marks</a:t>
            </a:r>
          </a:p>
        </p:txBody>
      </p:sp>
      <p:sp>
        <p:nvSpPr>
          <p:cNvPr id="33" name="Rectangle: Rounded Corners 32">
            <a:extLst>
              <a:ext uri="{FF2B5EF4-FFF2-40B4-BE49-F238E27FC236}">
                <a16:creationId xmlns:a16="http://schemas.microsoft.com/office/drawing/2014/main" id="{BEA07A8E-94A6-CD96-843D-1E23E92EAD00}"/>
              </a:ext>
            </a:extLst>
          </p:cNvPr>
          <p:cNvSpPr/>
          <p:nvPr/>
        </p:nvSpPr>
        <p:spPr>
          <a:xfrm>
            <a:off x="3140768" y="3775721"/>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TOTAL</a:t>
            </a:r>
          </a:p>
        </p:txBody>
      </p:sp>
    </p:spTree>
    <p:extLst>
      <p:ext uri="{BB962C8B-B14F-4D97-AF65-F5344CB8AC3E}">
        <p14:creationId xmlns:p14="http://schemas.microsoft.com/office/powerpoint/2010/main" val="230633064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BEF84-4CEF-80D2-0047-06F178014E07}"/>
              </a:ext>
            </a:extLst>
          </p:cNvPr>
          <p:cNvSpPr>
            <a:spLocks noGrp="1"/>
          </p:cNvSpPr>
          <p:nvPr>
            <p:ph type="title"/>
          </p:nvPr>
        </p:nvSpPr>
        <p:spPr>
          <a:xfrm>
            <a:off x="1097280" y="286603"/>
            <a:ext cx="10058400" cy="1450757"/>
          </a:xfrm>
        </p:spPr>
        <p:txBody>
          <a:bodyPr>
            <a:normAutofit/>
          </a:bodyPr>
          <a:lstStyle/>
          <a:p>
            <a:r>
              <a:rPr lang="en-GB"/>
              <a:t>The ‘Describe’ Command Word</a:t>
            </a:r>
          </a:p>
        </p:txBody>
      </p:sp>
      <p:sp>
        <p:nvSpPr>
          <p:cNvPr id="4" name="Footer Placeholder 3">
            <a:extLst>
              <a:ext uri="{FF2B5EF4-FFF2-40B4-BE49-F238E27FC236}">
                <a16:creationId xmlns:a16="http://schemas.microsoft.com/office/drawing/2014/main" id="{0EA0620E-5CD3-3A31-F7BF-1A580A8AFCF6}"/>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05C31D2D-A930-DC70-06FA-2D1A86678FBB}"/>
              </a:ext>
            </a:extLst>
          </p:cNvPr>
          <p:cNvGraphicFramePr>
            <a:graphicFrameLocks noGrp="1"/>
          </p:cNvGraphicFramePr>
          <p:nvPr>
            <p:ph idx="1"/>
            <p:extLst>
              <p:ext uri="{D42A27DB-BD31-4B8C-83A1-F6EECF244321}">
                <p14:modId xmlns:p14="http://schemas.microsoft.com/office/powerpoint/2010/main" val="74529430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793302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BEF84-4CEF-80D2-0047-06F178014E07}"/>
              </a:ext>
            </a:extLst>
          </p:cNvPr>
          <p:cNvSpPr>
            <a:spLocks noGrp="1"/>
          </p:cNvSpPr>
          <p:nvPr>
            <p:ph type="title"/>
          </p:nvPr>
        </p:nvSpPr>
        <p:spPr>
          <a:xfrm>
            <a:off x="1097280" y="286603"/>
            <a:ext cx="10058400" cy="1450757"/>
          </a:xfrm>
        </p:spPr>
        <p:txBody>
          <a:bodyPr>
            <a:normAutofit/>
          </a:bodyPr>
          <a:lstStyle/>
          <a:p>
            <a:r>
              <a:rPr lang="en-GB"/>
              <a:t>The ‘Describe’ Command Word</a:t>
            </a:r>
          </a:p>
        </p:txBody>
      </p:sp>
      <p:sp>
        <p:nvSpPr>
          <p:cNvPr id="4" name="Footer Placeholder 3">
            <a:extLst>
              <a:ext uri="{FF2B5EF4-FFF2-40B4-BE49-F238E27FC236}">
                <a16:creationId xmlns:a16="http://schemas.microsoft.com/office/drawing/2014/main" id="{0EA0620E-5CD3-3A31-F7BF-1A580A8AFCF6}"/>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6F034D53-9814-45EA-4D05-6C02C38CA81C}"/>
              </a:ext>
            </a:extLst>
          </p:cNvPr>
          <p:cNvGraphicFramePr>
            <a:graphicFrameLocks noGrp="1"/>
          </p:cNvGraphicFramePr>
          <p:nvPr>
            <p:ph idx="1"/>
            <p:extLst>
              <p:ext uri="{D42A27DB-BD31-4B8C-83A1-F6EECF244321}">
                <p14:modId xmlns:p14="http://schemas.microsoft.com/office/powerpoint/2010/main" val="2423564505"/>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6807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Laptop vs Desktop Computers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817318" y="4381438"/>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4289089910"/>
              </p:ext>
            </p:extLst>
          </p:nvPr>
        </p:nvGraphicFramePr>
        <p:xfrm>
          <a:off x="2382876" y="1935027"/>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25991AC7-F839-33B0-97BD-476A999BAD34}"/>
              </a:ext>
            </a:extLst>
          </p:cNvPr>
          <p:cNvGrpSpPr/>
          <p:nvPr/>
        </p:nvGrpSpPr>
        <p:grpSpPr>
          <a:xfrm>
            <a:off x="10771461" y="5643154"/>
            <a:ext cx="768438" cy="600891"/>
            <a:chOff x="6763264" y="3933569"/>
            <a:chExt cx="1412789" cy="1202725"/>
          </a:xfrm>
        </p:grpSpPr>
        <p:pic>
          <p:nvPicPr>
            <p:cNvPr id="5" name="Graphic 4" descr="Thumbs up sign with solid fill">
              <a:extLst>
                <a:ext uri="{FF2B5EF4-FFF2-40B4-BE49-F238E27FC236}">
                  <a16:creationId xmlns:a16="http://schemas.microsoft.com/office/drawing/2014/main" id="{C9397E77-48CF-1B36-EA80-7ADDD29F298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6BB0EB2C-D099-952D-5C40-88BF87596AC2}"/>
                </a:ext>
              </a:extLst>
            </p:cNvPr>
            <p:cNvSpPr/>
            <p:nvPr/>
          </p:nvSpPr>
          <p:spPr>
            <a:xfrm>
              <a:off x="6763264" y="3933569"/>
              <a:ext cx="1412789" cy="1202725"/>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3258166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E9D70-2B29-4019-0DFD-9AEFD4E87CBA}"/>
              </a:ext>
            </a:extLst>
          </p:cNvPr>
          <p:cNvSpPr>
            <a:spLocks noGrp="1"/>
          </p:cNvSpPr>
          <p:nvPr>
            <p:ph type="title"/>
          </p:nvPr>
        </p:nvSpPr>
        <p:spPr/>
        <p:txBody>
          <a:bodyPr/>
          <a:lstStyle/>
          <a:p>
            <a:r>
              <a:rPr lang="en-GB" dirty="0"/>
              <a:t>Describe-Style Question – </a:t>
            </a:r>
            <a:br>
              <a:rPr lang="en-GB" dirty="0"/>
            </a:br>
            <a:r>
              <a:rPr lang="en-GB" dirty="0"/>
              <a:t>How The Marks Are Awarded</a:t>
            </a:r>
          </a:p>
        </p:txBody>
      </p:sp>
      <p:sp>
        <p:nvSpPr>
          <p:cNvPr id="4" name="Footer Placeholder 3">
            <a:extLst>
              <a:ext uri="{FF2B5EF4-FFF2-40B4-BE49-F238E27FC236}">
                <a16:creationId xmlns:a16="http://schemas.microsoft.com/office/drawing/2014/main" id="{4398B39E-7638-4B52-09B6-C5C492ACDBA2}"/>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Rounded Corners 4">
            <a:extLst>
              <a:ext uri="{FF2B5EF4-FFF2-40B4-BE49-F238E27FC236}">
                <a16:creationId xmlns:a16="http://schemas.microsoft.com/office/drawing/2014/main" id="{1D7C9869-60C9-8CBE-FF7A-B21CA24BA4B2}"/>
              </a:ext>
            </a:extLst>
          </p:cNvPr>
          <p:cNvSpPr/>
          <p:nvPr/>
        </p:nvSpPr>
        <p:spPr>
          <a:xfrm>
            <a:off x="954157" y="2173357"/>
            <a:ext cx="4638255"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 2 Mark Describe-Style Question</a:t>
            </a:r>
          </a:p>
        </p:txBody>
      </p:sp>
      <p:cxnSp>
        <p:nvCxnSpPr>
          <p:cNvPr id="7" name="Straight Connector 6">
            <a:extLst>
              <a:ext uri="{FF2B5EF4-FFF2-40B4-BE49-F238E27FC236}">
                <a16:creationId xmlns:a16="http://schemas.microsoft.com/office/drawing/2014/main" id="{803886F5-BA17-3463-827A-001ECF589FA2}"/>
              </a:ext>
            </a:extLst>
          </p:cNvPr>
          <p:cNvCxnSpPr>
            <a:cxnSpLocks/>
          </p:cNvCxnSpPr>
          <p:nvPr/>
        </p:nvCxnSpPr>
        <p:spPr>
          <a:xfrm>
            <a:off x="6029739" y="2120348"/>
            <a:ext cx="0" cy="3445565"/>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8" name="Rectangle: Rounded Corners 7">
            <a:extLst>
              <a:ext uri="{FF2B5EF4-FFF2-40B4-BE49-F238E27FC236}">
                <a16:creationId xmlns:a16="http://schemas.microsoft.com/office/drawing/2014/main" id="{A98FF093-8CC1-C252-0261-9F7321AD364F}"/>
              </a:ext>
            </a:extLst>
          </p:cNvPr>
          <p:cNvSpPr/>
          <p:nvPr/>
        </p:nvSpPr>
        <p:spPr>
          <a:xfrm>
            <a:off x="954157" y="2981739"/>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first point</a:t>
            </a:r>
          </a:p>
        </p:txBody>
      </p:sp>
      <p:sp>
        <p:nvSpPr>
          <p:cNvPr id="9" name="Rectangle: Rounded Corners 8">
            <a:extLst>
              <a:ext uri="{FF2B5EF4-FFF2-40B4-BE49-F238E27FC236}">
                <a16:creationId xmlns:a16="http://schemas.microsoft.com/office/drawing/2014/main" id="{C34C2637-C03F-DDC9-3CFE-4CE1AEF8A5A0}"/>
              </a:ext>
            </a:extLst>
          </p:cNvPr>
          <p:cNvSpPr/>
          <p:nvPr/>
        </p:nvSpPr>
        <p:spPr>
          <a:xfrm>
            <a:off x="2597430" y="2981739"/>
            <a:ext cx="1437859"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linked point</a:t>
            </a:r>
          </a:p>
        </p:txBody>
      </p:sp>
      <p:sp>
        <p:nvSpPr>
          <p:cNvPr id="10" name="Rectangle: Rounded Corners 9">
            <a:extLst>
              <a:ext uri="{FF2B5EF4-FFF2-40B4-BE49-F238E27FC236}">
                <a16:creationId xmlns:a16="http://schemas.microsoft.com/office/drawing/2014/main" id="{69B72627-F031-BF27-80BE-F01A9E6019D8}"/>
              </a:ext>
            </a:extLst>
          </p:cNvPr>
          <p:cNvSpPr/>
          <p:nvPr/>
        </p:nvSpPr>
        <p:spPr>
          <a:xfrm>
            <a:off x="4386466" y="2981739"/>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2 marks</a:t>
            </a:r>
          </a:p>
        </p:txBody>
      </p:sp>
      <p:sp>
        <p:nvSpPr>
          <p:cNvPr id="12" name="Equals 11">
            <a:extLst>
              <a:ext uri="{FF2B5EF4-FFF2-40B4-BE49-F238E27FC236}">
                <a16:creationId xmlns:a16="http://schemas.microsoft.com/office/drawing/2014/main" id="{4418A688-0A62-3B35-50D5-E1763A8A436D}"/>
              </a:ext>
            </a:extLst>
          </p:cNvPr>
          <p:cNvSpPr/>
          <p:nvPr/>
        </p:nvSpPr>
        <p:spPr>
          <a:xfrm>
            <a:off x="4121423" y="3188486"/>
            <a:ext cx="225293" cy="233238"/>
          </a:xfrm>
          <a:prstGeom prst="mathEqual">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13" name="Rectangle: Rounded Corners 12">
            <a:extLst>
              <a:ext uri="{FF2B5EF4-FFF2-40B4-BE49-F238E27FC236}">
                <a16:creationId xmlns:a16="http://schemas.microsoft.com/office/drawing/2014/main" id="{4996D7EF-C403-E444-4549-659DDD50AE8D}"/>
              </a:ext>
            </a:extLst>
          </p:cNvPr>
          <p:cNvSpPr/>
          <p:nvPr/>
        </p:nvSpPr>
        <p:spPr>
          <a:xfrm>
            <a:off x="6384232" y="2173357"/>
            <a:ext cx="47714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 3 Mark Describe-Style Question</a:t>
            </a:r>
          </a:p>
        </p:txBody>
      </p:sp>
      <p:sp>
        <p:nvSpPr>
          <p:cNvPr id="14" name="Rectangle: Rounded Corners 13">
            <a:extLst>
              <a:ext uri="{FF2B5EF4-FFF2-40B4-BE49-F238E27FC236}">
                <a16:creationId xmlns:a16="http://schemas.microsoft.com/office/drawing/2014/main" id="{FD40596A-6492-C07A-EE9A-A7CEBF28D717}"/>
              </a:ext>
            </a:extLst>
          </p:cNvPr>
          <p:cNvSpPr/>
          <p:nvPr/>
        </p:nvSpPr>
        <p:spPr>
          <a:xfrm>
            <a:off x="6384232" y="2981739"/>
            <a:ext cx="1205948"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first point</a:t>
            </a:r>
          </a:p>
        </p:txBody>
      </p:sp>
      <p:sp>
        <p:nvSpPr>
          <p:cNvPr id="15" name="Rectangle: Rounded Corners 14">
            <a:extLst>
              <a:ext uri="{FF2B5EF4-FFF2-40B4-BE49-F238E27FC236}">
                <a16:creationId xmlns:a16="http://schemas.microsoft.com/office/drawing/2014/main" id="{17DA13F9-EAA3-4CCF-FE4D-2CA9A7AB4015}"/>
              </a:ext>
            </a:extLst>
          </p:cNvPr>
          <p:cNvSpPr/>
          <p:nvPr/>
        </p:nvSpPr>
        <p:spPr>
          <a:xfrm>
            <a:off x="8027505" y="2981739"/>
            <a:ext cx="1355027"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linked point</a:t>
            </a:r>
          </a:p>
        </p:txBody>
      </p:sp>
      <p:sp>
        <p:nvSpPr>
          <p:cNvPr id="16" name="Rectangle: Rounded Corners 15">
            <a:extLst>
              <a:ext uri="{FF2B5EF4-FFF2-40B4-BE49-F238E27FC236}">
                <a16:creationId xmlns:a16="http://schemas.microsoft.com/office/drawing/2014/main" id="{364DCEDC-5507-121A-6B74-F7C14AA6C3B2}"/>
              </a:ext>
            </a:extLst>
          </p:cNvPr>
          <p:cNvSpPr/>
          <p:nvPr/>
        </p:nvSpPr>
        <p:spPr>
          <a:xfrm>
            <a:off x="9816540" y="2981739"/>
            <a:ext cx="1339140"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The linked point</a:t>
            </a:r>
          </a:p>
        </p:txBody>
      </p:sp>
      <p:sp>
        <p:nvSpPr>
          <p:cNvPr id="24" name="Rectangle: Rounded Corners 23">
            <a:extLst>
              <a:ext uri="{FF2B5EF4-FFF2-40B4-BE49-F238E27FC236}">
                <a16:creationId xmlns:a16="http://schemas.microsoft.com/office/drawing/2014/main" id="{6EBAEB3A-3F26-9A01-2E46-EFC1A270C2B8}"/>
              </a:ext>
            </a:extLst>
          </p:cNvPr>
          <p:cNvSpPr/>
          <p:nvPr/>
        </p:nvSpPr>
        <p:spPr>
          <a:xfrm>
            <a:off x="8756365" y="3724643"/>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3 marks</a:t>
            </a:r>
          </a:p>
        </p:txBody>
      </p:sp>
      <p:sp>
        <p:nvSpPr>
          <p:cNvPr id="25" name="Rectangle: Rounded Corners 24">
            <a:extLst>
              <a:ext uri="{FF2B5EF4-FFF2-40B4-BE49-F238E27FC236}">
                <a16:creationId xmlns:a16="http://schemas.microsoft.com/office/drawing/2014/main" id="{878F4025-5CCA-0870-1E8D-5290485B9D22}"/>
              </a:ext>
            </a:extLst>
          </p:cNvPr>
          <p:cNvSpPr/>
          <p:nvPr/>
        </p:nvSpPr>
        <p:spPr>
          <a:xfrm>
            <a:off x="7510667" y="3724643"/>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TOTAL</a:t>
            </a:r>
          </a:p>
        </p:txBody>
      </p:sp>
      <p:grpSp>
        <p:nvGrpSpPr>
          <p:cNvPr id="27" name="Group 26">
            <a:extLst>
              <a:ext uri="{FF2B5EF4-FFF2-40B4-BE49-F238E27FC236}">
                <a16:creationId xmlns:a16="http://schemas.microsoft.com/office/drawing/2014/main" id="{C47F82E8-9987-42C1-421F-C391977964D0}"/>
              </a:ext>
            </a:extLst>
          </p:cNvPr>
          <p:cNvGrpSpPr/>
          <p:nvPr/>
        </p:nvGrpSpPr>
        <p:grpSpPr>
          <a:xfrm>
            <a:off x="8423690" y="5783793"/>
            <a:ext cx="645483" cy="487608"/>
            <a:chOff x="6763265" y="3933568"/>
            <a:chExt cx="1412789" cy="1202724"/>
          </a:xfrm>
        </p:grpSpPr>
        <p:pic>
          <p:nvPicPr>
            <p:cNvPr id="28" name="Graphic 27" descr="Thumbs up sign with solid fill">
              <a:extLst>
                <a:ext uri="{FF2B5EF4-FFF2-40B4-BE49-F238E27FC236}">
                  <a16:creationId xmlns:a16="http://schemas.microsoft.com/office/drawing/2014/main" id="{BEFC6598-7D00-CF2C-CD12-530D47E5EF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9" name="Rectangle: Rounded Corners 28">
              <a:extLst>
                <a:ext uri="{FF2B5EF4-FFF2-40B4-BE49-F238E27FC236}">
                  <a16:creationId xmlns:a16="http://schemas.microsoft.com/office/drawing/2014/main" id="{00764FB1-6EE5-2431-0B35-812FEA125236}"/>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0" name="Rectangle: Rounded Corners 29">
            <a:extLst>
              <a:ext uri="{FF2B5EF4-FFF2-40B4-BE49-F238E27FC236}">
                <a16:creationId xmlns:a16="http://schemas.microsoft.com/office/drawing/2014/main" id="{50D52CE6-CFCB-12C9-12F7-0FE151DC2DA3}"/>
              </a:ext>
            </a:extLst>
          </p:cNvPr>
          <p:cNvSpPr/>
          <p:nvPr/>
        </p:nvSpPr>
        <p:spPr>
          <a:xfrm>
            <a:off x="2292626" y="5788076"/>
            <a:ext cx="6089378"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How to score marks in a Describe-Style questions</a:t>
            </a:r>
            <a:endParaRPr lang="en-GB" sz="2000" b="1" i="1" dirty="0">
              <a:latin typeface="Congenial" panose="02000503040000020004" pitchFamily="2" charset="0"/>
            </a:endParaRPr>
          </a:p>
        </p:txBody>
      </p:sp>
      <p:sp>
        <p:nvSpPr>
          <p:cNvPr id="32" name="Rectangle: Rounded Corners 31">
            <a:extLst>
              <a:ext uri="{FF2B5EF4-FFF2-40B4-BE49-F238E27FC236}">
                <a16:creationId xmlns:a16="http://schemas.microsoft.com/office/drawing/2014/main" id="{38B8142B-8BCA-5998-8523-8ACA3D893261}"/>
              </a:ext>
            </a:extLst>
          </p:cNvPr>
          <p:cNvSpPr/>
          <p:nvPr/>
        </p:nvSpPr>
        <p:spPr>
          <a:xfrm>
            <a:off x="4386466" y="3775721"/>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2</a:t>
            </a:r>
            <a:r>
              <a:rPr lang="en-GB">
                <a:solidFill>
                  <a:schemeClr val="bg1"/>
                </a:solidFill>
                <a:latin typeface="Congenial" panose="02000503040000020004" pitchFamily="2" charset="0"/>
              </a:rPr>
              <a:t> </a:t>
            </a:r>
            <a:r>
              <a:rPr lang="en-GB" dirty="0">
                <a:solidFill>
                  <a:schemeClr val="bg1"/>
                </a:solidFill>
                <a:latin typeface="Congenial" panose="02000503040000020004" pitchFamily="2" charset="0"/>
              </a:rPr>
              <a:t>marks</a:t>
            </a:r>
          </a:p>
        </p:txBody>
      </p:sp>
      <p:sp>
        <p:nvSpPr>
          <p:cNvPr id="33" name="Rectangle: Rounded Corners 32">
            <a:extLst>
              <a:ext uri="{FF2B5EF4-FFF2-40B4-BE49-F238E27FC236}">
                <a16:creationId xmlns:a16="http://schemas.microsoft.com/office/drawing/2014/main" id="{BEA07A8E-94A6-CD96-843D-1E23E92EAD00}"/>
              </a:ext>
            </a:extLst>
          </p:cNvPr>
          <p:cNvSpPr/>
          <p:nvPr/>
        </p:nvSpPr>
        <p:spPr>
          <a:xfrm>
            <a:off x="3140768" y="3775721"/>
            <a:ext cx="1205948" cy="655982"/>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TOTAL</a:t>
            </a:r>
          </a:p>
        </p:txBody>
      </p:sp>
      <p:sp>
        <p:nvSpPr>
          <p:cNvPr id="3" name="Arrow: Right 2">
            <a:extLst>
              <a:ext uri="{FF2B5EF4-FFF2-40B4-BE49-F238E27FC236}">
                <a16:creationId xmlns:a16="http://schemas.microsoft.com/office/drawing/2014/main" id="{34A7F11B-99F6-C533-76CD-56B0CE3FFD30}"/>
              </a:ext>
            </a:extLst>
          </p:cNvPr>
          <p:cNvSpPr/>
          <p:nvPr/>
        </p:nvSpPr>
        <p:spPr>
          <a:xfrm>
            <a:off x="2160105" y="3188486"/>
            <a:ext cx="437325" cy="233238"/>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1107A0A6-EF69-3936-CE35-6BB2438E6E57}"/>
              </a:ext>
            </a:extLst>
          </p:cNvPr>
          <p:cNvSpPr/>
          <p:nvPr/>
        </p:nvSpPr>
        <p:spPr>
          <a:xfrm>
            <a:off x="7586864" y="3167269"/>
            <a:ext cx="437325" cy="233238"/>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6" name="Arrow: Right 25">
            <a:extLst>
              <a:ext uri="{FF2B5EF4-FFF2-40B4-BE49-F238E27FC236}">
                <a16:creationId xmlns:a16="http://schemas.microsoft.com/office/drawing/2014/main" id="{F61153DB-D096-AF57-670B-B637950D3085}"/>
              </a:ext>
            </a:extLst>
          </p:cNvPr>
          <p:cNvSpPr/>
          <p:nvPr/>
        </p:nvSpPr>
        <p:spPr>
          <a:xfrm>
            <a:off x="9375907" y="3172181"/>
            <a:ext cx="437325" cy="233238"/>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5240321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7999-4C60-4E4A-AB0E-A1E31A593232}"/>
              </a:ext>
            </a:extLst>
          </p:cNvPr>
          <p:cNvSpPr>
            <a:spLocks noGrp="1"/>
          </p:cNvSpPr>
          <p:nvPr>
            <p:ph type="title"/>
          </p:nvPr>
        </p:nvSpPr>
        <p:spPr>
          <a:xfrm>
            <a:off x="1097280" y="286603"/>
            <a:ext cx="10058400" cy="1450757"/>
          </a:xfrm>
        </p:spPr>
        <p:txBody>
          <a:bodyPr>
            <a:normAutofit/>
          </a:bodyPr>
          <a:lstStyle/>
          <a:p>
            <a:r>
              <a:rPr lang="en-GB" dirty="0"/>
              <a:t>The ‘Discuss’ Command Word</a:t>
            </a:r>
          </a:p>
        </p:txBody>
      </p:sp>
      <p:sp>
        <p:nvSpPr>
          <p:cNvPr id="4" name="Footer Placeholder 3">
            <a:extLst>
              <a:ext uri="{FF2B5EF4-FFF2-40B4-BE49-F238E27FC236}">
                <a16:creationId xmlns:a16="http://schemas.microsoft.com/office/drawing/2014/main" id="{0D4DE582-4BEC-47F9-8189-B978B5F226AA}"/>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US"/>
              <a:t>All text copyright © TheComputingTutor 2020 except excerpts from the SAM. All rights Reserved.</a:t>
            </a:r>
            <a:endParaRPr lang="en-GB"/>
          </a:p>
        </p:txBody>
      </p:sp>
      <p:graphicFrame>
        <p:nvGraphicFramePr>
          <p:cNvPr id="6" name="Content Placeholder 2">
            <a:extLst>
              <a:ext uri="{FF2B5EF4-FFF2-40B4-BE49-F238E27FC236}">
                <a16:creationId xmlns:a16="http://schemas.microsoft.com/office/drawing/2014/main" id="{DD2A8978-20A3-47C9-9964-B54DC50946EC}"/>
              </a:ext>
            </a:extLst>
          </p:cNvPr>
          <p:cNvGraphicFramePr>
            <a:graphicFrameLocks noGrp="1"/>
          </p:cNvGraphicFramePr>
          <p:nvPr>
            <p:ph idx="1"/>
            <p:extLst>
              <p:ext uri="{D42A27DB-BD31-4B8C-83A1-F6EECF244321}">
                <p14:modId xmlns:p14="http://schemas.microsoft.com/office/powerpoint/2010/main" val="75695552"/>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38020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6292-6A4C-FC00-8A2C-EA61F27485B3}"/>
              </a:ext>
            </a:extLst>
          </p:cNvPr>
          <p:cNvSpPr>
            <a:spLocks noGrp="1"/>
          </p:cNvSpPr>
          <p:nvPr>
            <p:ph type="title"/>
          </p:nvPr>
        </p:nvSpPr>
        <p:spPr/>
        <p:txBody>
          <a:bodyPr/>
          <a:lstStyle/>
          <a:p>
            <a:r>
              <a:rPr lang="en-GB" dirty="0"/>
              <a:t>The ‘Discuss’ Question Mark Scheme</a:t>
            </a:r>
          </a:p>
        </p:txBody>
      </p:sp>
      <p:pic>
        <p:nvPicPr>
          <p:cNvPr id="6" name="Content Placeholder 5">
            <a:extLst>
              <a:ext uri="{FF2B5EF4-FFF2-40B4-BE49-F238E27FC236}">
                <a16:creationId xmlns:a16="http://schemas.microsoft.com/office/drawing/2014/main" id="{A0C035AE-B19C-6F22-5C2B-39900F8AB3EB}"/>
              </a:ext>
            </a:extLst>
          </p:cNvPr>
          <p:cNvPicPr>
            <a:picLocks noGrp="1" noChangeAspect="1"/>
          </p:cNvPicPr>
          <p:nvPr>
            <p:ph idx="1"/>
          </p:nvPr>
        </p:nvPicPr>
        <p:blipFill>
          <a:blip r:embed="rId2"/>
          <a:stretch>
            <a:fillRect/>
          </a:stretch>
        </p:blipFill>
        <p:spPr>
          <a:xfrm>
            <a:off x="2614150" y="1800543"/>
            <a:ext cx="7162310" cy="4397714"/>
          </a:xfrm>
        </p:spPr>
      </p:pic>
      <p:sp>
        <p:nvSpPr>
          <p:cNvPr id="4" name="Footer Placeholder 3">
            <a:extLst>
              <a:ext uri="{FF2B5EF4-FFF2-40B4-BE49-F238E27FC236}">
                <a16:creationId xmlns:a16="http://schemas.microsoft.com/office/drawing/2014/main" id="{A6F7CBC0-E4A7-ADF0-649A-81E21BEBDC6B}"/>
              </a:ext>
            </a:extLst>
          </p:cNvPr>
          <p:cNvSpPr>
            <a:spLocks noGrp="1"/>
          </p:cNvSpPr>
          <p:nvPr>
            <p:ph type="ftr" sz="quarter" idx="11"/>
          </p:nvPr>
        </p:nvSpPr>
        <p:spPr/>
        <p:txBody>
          <a:bodyPr/>
          <a:lstStyle/>
          <a:p>
            <a:r>
              <a:rPr lang="en-GB"/>
              <a:t>All text copyright © TheComputingTutor Ltd 2024. All rights Reserved.</a:t>
            </a:r>
          </a:p>
        </p:txBody>
      </p:sp>
    </p:spTree>
    <p:extLst>
      <p:ext uri="{BB962C8B-B14F-4D97-AF65-F5344CB8AC3E}">
        <p14:creationId xmlns:p14="http://schemas.microsoft.com/office/powerpoint/2010/main" val="177701454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FEFB4-A8D6-BD58-4093-9CE09A3507B7}"/>
              </a:ext>
            </a:extLst>
          </p:cNvPr>
          <p:cNvSpPr>
            <a:spLocks noGrp="1"/>
          </p:cNvSpPr>
          <p:nvPr>
            <p:ph type="title"/>
          </p:nvPr>
        </p:nvSpPr>
        <p:spPr/>
        <p:txBody>
          <a:bodyPr/>
          <a:lstStyle/>
          <a:p>
            <a:r>
              <a:rPr lang="en-GB" dirty="0"/>
              <a:t>Get Maximum Marks – 6 Marks, 6 Facts!</a:t>
            </a:r>
          </a:p>
        </p:txBody>
      </p:sp>
      <p:pic>
        <p:nvPicPr>
          <p:cNvPr id="6" name="Content Placeholder 5">
            <a:extLst>
              <a:ext uri="{FF2B5EF4-FFF2-40B4-BE49-F238E27FC236}">
                <a16:creationId xmlns:a16="http://schemas.microsoft.com/office/drawing/2014/main" id="{31AF3C4A-D0A6-6A48-9D99-3D9CBC7A2291}"/>
              </a:ext>
            </a:extLst>
          </p:cNvPr>
          <p:cNvPicPr>
            <a:picLocks noGrp="1" noChangeAspect="1"/>
          </p:cNvPicPr>
          <p:nvPr>
            <p:ph idx="1"/>
          </p:nvPr>
        </p:nvPicPr>
        <p:blipFill rotWithShape="1">
          <a:blip r:embed="rId2"/>
          <a:srcRect t="73252"/>
          <a:stretch/>
        </p:blipFill>
        <p:spPr>
          <a:xfrm>
            <a:off x="563338" y="2249868"/>
            <a:ext cx="11256369" cy="1848704"/>
          </a:xfrm>
          <a:ln w="38100">
            <a:solidFill>
              <a:schemeClr val="tx1"/>
            </a:solidFill>
          </a:ln>
        </p:spPr>
      </p:pic>
      <p:sp>
        <p:nvSpPr>
          <p:cNvPr id="4" name="Footer Placeholder 3">
            <a:extLst>
              <a:ext uri="{FF2B5EF4-FFF2-40B4-BE49-F238E27FC236}">
                <a16:creationId xmlns:a16="http://schemas.microsoft.com/office/drawing/2014/main" id="{BB1A785E-C020-3062-1F5D-2828DC5533C0}"/>
              </a:ext>
            </a:extLst>
          </p:cNvPr>
          <p:cNvSpPr>
            <a:spLocks noGrp="1"/>
          </p:cNvSpPr>
          <p:nvPr>
            <p:ph type="ftr" sz="quarter" idx="11"/>
          </p:nvPr>
        </p:nvSpPr>
        <p:spPr/>
        <p:txBody>
          <a:bodyPr/>
          <a:lstStyle/>
          <a:p>
            <a:r>
              <a:rPr lang="en-GB"/>
              <a:t>All text copyright © TheComputingTutor Ltd 2024. All rights Reserved.</a:t>
            </a:r>
          </a:p>
        </p:txBody>
      </p:sp>
      <p:grpSp>
        <p:nvGrpSpPr>
          <p:cNvPr id="7" name="Group 6">
            <a:extLst>
              <a:ext uri="{FF2B5EF4-FFF2-40B4-BE49-F238E27FC236}">
                <a16:creationId xmlns:a16="http://schemas.microsoft.com/office/drawing/2014/main" id="{85CEDEE2-14E7-AC90-1E87-4B475889B9AF}"/>
              </a:ext>
            </a:extLst>
          </p:cNvPr>
          <p:cNvGrpSpPr/>
          <p:nvPr/>
        </p:nvGrpSpPr>
        <p:grpSpPr>
          <a:xfrm>
            <a:off x="9741950" y="5570433"/>
            <a:ext cx="645483" cy="487608"/>
            <a:chOff x="6763265" y="3933568"/>
            <a:chExt cx="1412789" cy="1202724"/>
          </a:xfrm>
        </p:grpSpPr>
        <p:pic>
          <p:nvPicPr>
            <p:cNvPr id="8" name="Graphic 7" descr="Thumbs up sign with solid fill">
              <a:extLst>
                <a:ext uri="{FF2B5EF4-FFF2-40B4-BE49-F238E27FC236}">
                  <a16:creationId xmlns:a16="http://schemas.microsoft.com/office/drawing/2014/main" id="{7064A648-6C01-8958-375A-99615333E6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9" name="Rectangle: Rounded Corners 8">
              <a:extLst>
                <a:ext uri="{FF2B5EF4-FFF2-40B4-BE49-F238E27FC236}">
                  <a16:creationId xmlns:a16="http://schemas.microsoft.com/office/drawing/2014/main" id="{466B9B2A-EAC8-F065-6831-D3268050E82F}"/>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10" name="Rectangle: Rounded Corners 9">
            <a:extLst>
              <a:ext uri="{FF2B5EF4-FFF2-40B4-BE49-F238E27FC236}">
                <a16:creationId xmlns:a16="http://schemas.microsoft.com/office/drawing/2014/main" id="{65E2A86D-DF8A-3721-7186-3F5DFA8FA59B}"/>
              </a:ext>
            </a:extLst>
          </p:cNvPr>
          <p:cNvSpPr/>
          <p:nvPr/>
        </p:nvSpPr>
        <p:spPr>
          <a:xfrm>
            <a:off x="1630679" y="5574716"/>
            <a:ext cx="7863841"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Break the problem down into the right number of points</a:t>
            </a:r>
            <a:endParaRPr lang="en-GB" sz="2000" b="1" i="1" dirty="0">
              <a:latin typeface="Congenial" panose="02000503040000020004" pitchFamily="2" charset="0"/>
            </a:endParaRPr>
          </a:p>
        </p:txBody>
      </p:sp>
      <p:sp>
        <p:nvSpPr>
          <p:cNvPr id="11" name="Rectangle: Rounded Corners 10">
            <a:extLst>
              <a:ext uri="{FF2B5EF4-FFF2-40B4-BE49-F238E27FC236}">
                <a16:creationId xmlns:a16="http://schemas.microsoft.com/office/drawing/2014/main" id="{A3BB0ED6-F126-3990-47DC-F8A3740893C7}"/>
              </a:ext>
            </a:extLst>
          </p:cNvPr>
          <p:cNvSpPr/>
          <p:nvPr/>
        </p:nvSpPr>
        <p:spPr>
          <a:xfrm>
            <a:off x="3048563" y="2804491"/>
            <a:ext cx="7726117" cy="488629"/>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7E0425A0-27C4-DC58-45AE-FF0BE92D1942}"/>
              </a:ext>
            </a:extLst>
          </p:cNvPr>
          <p:cNvGrpSpPr/>
          <p:nvPr/>
        </p:nvGrpSpPr>
        <p:grpSpPr>
          <a:xfrm flipH="1">
            <a:off x="3390899" y="3225979"/>
            <a:ext cx="6103619" cy="1711780"/>
            <a:chOff x="8169815" y="2542148"/>
            <a:chExt cx="2243820" cy="1115681"/>
          </a:xfrm>
        </p:grpSpPr>
        <p:sp>
          <p:nvSpPr>
            <p:cNvPr id="14" name="Arrow: Left 13">
              <a:extLst>
                <a:ext uri="{FF2B5EF4-FFF2-40B4-BE49-F238E27FC236}">
                  <a16:creationId xmlns:a16="http://schemas.microsoft.com/office/drawing/2014/main" id="{75083FC4-05C6-F457-9F58-3615366AC619}"/>
                </a:ext>
              </a:extLst>
            </p:cNvPr>
            <p:cNvSpPr/>
            <p:nvPr/>
          </p:nvSpPr>
          <p:spPr>
            <a:xfrm rot="16200000" flipH="1">
              <a:off x="9308142" y="2683195"/>
              <a:ext cx="439433" cy="157340"/>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B1F4B45-AAC9-FFCF-2C96-C4AEF835386C}"/>
                </a:ext>
              </a:extLst>
            </p:cNvPr>
            <p:cNvSpPr/>
            <p:nvPr/>
          </p:nvSpPr>
          <p:spPr>
            <a:xfrm flipH="1">
              <a:off x="8169815" y="2820218"/>
              <a:ext cx="2243820" cy="837611"/>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Congenial" panose="02000503040000020004" pitchFamily="2" charset="0"/>
                </a:rPr>
                <a:t>This is basically saying that if you have a 6 marks question you need to include 6 facts</a:t>
              </a:r>
            </a:p>
          </p:txBody>
        </p:sp>
      </p:grpSp>
    </p:spTree>
    <p:extLst>
      <p:ext uri="{BB962C8B-B14F-4D97-AF65-F5344CB8AC3E}">
        <p14:creationId xmlns:p14="http://schemas.microsoft.com/office/powerpoint/2010/main" val="68438800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FEFB4-A8D6-BD58-4093-9CE09A3507B7}"/>
              </a:ext>
            </a:extLst>
          </p:cNvPr>
          <p:cNvSpPr>
            <a:spLocks noGrp="1"/>
          </p:cNvSpPr>
          <p:nvPr>
            <p:ph type="title"/>
          </p:nvPr>
        </p:nvSpPr>
        <p:spPr/>
        <p:txBody>
          <a:bodyPr/>
          <a:lstStyle/>
          <a:p>
            <a:r>
              <a:rPr lang="en-GB" dirty="0"/>
              <a:t>Get Maximum Marks – </a:t>
            </a:r>
            <a:br>
              <a:rPr lang="en-GB" dirty="0"/>
            </a:br>
            <a:r>
              <a:rPr lang="en-GB" dirty="0"/>
              <a:t>Always Refer To The Scenario</a:t>
            </a:r>
          </a:p>
        </p:txBody>
      </p:sp>
      <p:pic>
        <p:nvPicPr>
          <p:cNvPr id="6" name="Content Placeholder 5">
            <a:extLst>
              <a:ext uri="{FF2B5EF4-FFF2-40B4-BE49-F238E27FC236}">
                <a16:creationId xmlns:a16="http://schemas.microsoft.com/office/drawing/2014/main" id="{31AF3C4A-D0A6-6A48-9D99-3D9CBC7A2291}"/>
              </a:ext>
            </a:extLst>
          </p:cNvPr>
          <p:cNvPicPr>
            <a:picLocks noGrp="1" noChangeAspect="1"/>
          </p:cNvPicPr>
          <p:nvPr>
            <p:ph idx="1"/>
          </p:nvPr>
        </p:nvPicPr>
        <p:blipFill rotWithShape="1">
          <a:blip r:embed="rId2"/>
          <a:srcRect t="73252"/>
          <a:stretch/>
        </p:blipFill>
        <p:spPr>
          <a:xfrm>
            <a:off x="616678" y="1961296"/>
            <a:ext cx="11256369" cy="1848704"/>
          </a:xfrm>
          <a:ln w="38100">
            <a:solidFill>
              <a:schemeClr val="tx1"/>
            </a:solidFill>
          </a:ln>
        </p:spPr>
      </p:pic>
      <p:sp>
        <p:nvSpPr>
          <p:cNvPr id="4" name="Footer Placeholder 3">
            <a:extLst>
              <a:ext uri="{FF2B5EF4-FFF2-40B4-BE49-F238E27FC236}">
                <a16:creationId xmlns:a16="http://schemas.microsoft.com/office/drawing/2014/main" id="{BB1A785E-C020-3062-1F5D-2828DC5533C0}"/>
              </a:ext>
            </a:extLst>
          </p:cNvPr>
          <p:cNvSpPr>
            <a:spLocks noGrp="1"/>
          </p:cNvSpPr>
          <p:nvPr>
            <p:ph type="ftr" sz="quarter" idx="11"/>
          </p:nvPr>
        </p:nvSpPr>
        <p:spPr/>
        <p:txBody>
          <a:bodyPr/>
          <a:lstStyle/>
          <a:p>
            <a:r>
              <a:rPr lang="en-GB"/>
              <a:t>All text copyright © TheComputingTutor Ltd 2024. All rights Reserved.</a:t>
            </a:r>
          </a:p>
        </p:txBody>
      </p:sp>
      <p:grpSp>
        <p:nvGrpSpPr>
          <p:cNvPr id="3" name="Group 2">
            <a:extLst>
              <a:ext uri="{FF2B5EF4-FFF2-40B4-BE49-F238E27FC236}">
                <a16:creationId xmlns:a16="http://schemas.microsoft.com/office/drawing/2014/main" id="{4E874F47-A587-A802-7E92-B996E79EB035}"/>
              </a:ext>
            </a:extLst>
          </p:cNvPr>
          <p:cNvGrpSpPr/>
          <p:nvPr/>
        </p:nvGrpSpPr>
        <p:grpSpPr>
          <a:xfrm>
            <a:off x="9741950" y="5570433"/>
            <a:ext cx="645483" cy="487608"/>
            <a:chOff x="6763265" y="3933568"/>
            <a:chExt cx="1412789" cy="1202724"/>
          </a:xfrm>
        </p:grpSpPr>
        <p:pic>
          <p:nvPicPr>
            <p:cNvPr id="5" name="Graphic 4" descr="Thumbs up sign with solid fill">
              <a:extLst>
                <a:ext uri="{FF2B5EF4-FFF2-40B4-BE49-F238E27FC236}">
                  <a16:creationId xmlns:a16="http://schemas.microsoft.com/office/drawing/2014/main" id="{01B8CECE-63E2-153B-62D9-5933D043DD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7" name="Rectangle: Rounded Corners 6">
              <a:extLst>
                <a:ext uri="{FF2B5EF4-FFF2-40B4-BE49-F238E27FC236}">
                  <a16:creationId xmlns:a16="http://schemas.microsoft.com/office/drawing/2014/main" id="{270CED7E-2BB7-2C05-A0A0-4901B8F24598}"/>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8" name="Rectangle: Rounded Corners 7">
            <a:extLst>
              <a:ext uri="{FF2B5EF4-FFF2-40B4-BE49-F238E27FC236}">
                <a16:creationId xmlns:a16="http://schemas.microsoft.com/office/drawing/2014/main" id="{B58C467A-3914-0626-257B-5C1B392BB14F}"/>
              </a:ext>
            </a:extLst>
          </p:cNvPr>
          <p:cNvSpPr/>
          <p:nvPr/>
        </p:nvSpPr>
        <p:spPr>
          <a:xfrm>
            <a:off x="1630679" y="5574716"/>
            <a:ext cx="7863841"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Always refer to the scenario and the business in your answer</a:t>
            </a:r>
            <a:endParaRPr lang="en-GB" sz="2000" b="1" i="1" dirty="0">
              <a:latin typeface="Congenial" panose="02000503040000020004" pitchFamily="2" charset="0"/>
            </a:endParaRPr>
          </a:p>
        </p:txBody>
      </p:sp>
      <p:sp>
        <p:nvSpPr>
          <p:cNvPr id="9" name="Rectangle: Rounded Corners 8">
            <a:extLst>
              <a:ext uri="{FF2B5EF4-FFF2-40B4-BE49-F238E27FC236}">
                <a16:creationId xmlns:a16="http://schemas.microsoft.com/office/drawing/2014/main" id="{B9D91DE7-2E9B-FD0C-0D77-06379D637FD1}"/>
              </a:ext>
            </a:extLst>
          </p:cNvPr>
          <p:cNvSpPr/>
          <p:nvPr/>
        </p:nvSpPr>
        <p:spPr>
          <a:xfrm>
            <a:off x="3056183" y="3184685"/>
            <a:ext cx="7726117" cy="488629"/>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E9CB418B-53A7-4E9A-E113-E8D95034DB04}"/>
              </a:ext>
            </a:extLst>
          </p:cNvPr>
          <p:cNvGrpSpPr/>
          <p:nvPr/>
        </p:nvGrpSpPr>
        <p:grpSpPr>
          <a:xfrm flipH="1">
            <a:off x="3398519" y="3606173"/>
            <a:ext cx="6103619" cy="1711780"/>
            <a:chOff x="8169815" y="2542148"/>
            <a:chExt cx="2243820" cy="1115681"/>
          </a:xfrm>
        </p:grpSpPr>
        <p:sp>
          <p:nvSpPr>
            <p:cNvPr id="11" name="Arrow: Left 10">
              <a:extLst>
                <a:ext uri="{FF2B5EF4-FFF2-40B4-BE49-F238E27FC236}">
                  <a16:creationId xmlns:a16="http://schemas.microsoft.com/office/drawing/2014/main" id="{DA5176CF-2945-2760-4AAD-0C23FEA8C857}"/>
                </a:ext>
              </a:extLst>
            </p:cNvPr>
            <p:cNvSpPr/>
            <p:nvPr/>
          </p:nvSpPr>
          <p:spPr>
            <a:xfrm rot="16200000" flipH="1">
              <a:off x="9308142" y="2683195"/>
              <a:ext cx="439433" cy="157340"/>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F2E955A7-3658-0401-E84A-2F8E0A00A04C}"/>
                </a:ext>
              </a:extLst>
            </p:cNvPr>
            <p:cNvSpPr/>
            <p:nvPr/>
          </p:nvSpPr>
          <p:spPr>
            <a:xfrm flipH="1">
              <a:off x="8169815" y="2820218"/>
              <a:ext cx="2243820" cy="837611"/>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Congenial" panose="02000503040000020004" pitchFamily="2" charset="0"/>
                </a:rPr>
                <a:t>This is basically saying that each of your facts must relate to the scenario and the business</a:t>
              </a:r>
            </a:p>
          </p:txBody>
        </p:sp>
      </p:grpSp>
    </p:spTree>
    <p:extLst>
      <p:ext uri="{BB962C8B-B14F-4D97-AF65-F5344CB8AC3E}">
        <p14:creationId xmlns:p14="http://schemas.microsoft.com/office/powerpoint/2010/main" val="201199390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513B1-BC8E-4417-A047-2B4841B4A60F}"/>
              </a:ext>
            </a:extLst>
          </p:cNvPr>
          <p:cNvSpPr>
            <a:spLocks noGrp="1"/>
          </p:cNvSpPr>
          <p:nvPr>
            <p:ph type="title"/>
          </p:nvPr>
        </p:nvSpPr>
        <p:spPr>
          <a:xfrm>
            <a:off x="1097280" y="286603"/>
            <a:ext cx="10058400" cy="1450757"/>
          </a:xfrm>
        </p:spPr>
        <p:txBody>
          <a:bodyPr>
            <a:normAutofit/>
          </a:bodyPr>
          <a:lstStyle/>
          <a:p>
            <a:r>
              <a:rPr lang="en-GB" dirty="0"/>
              <a:t>The Evaluate Command Word</a:t>
            </a:r>
          </a:p>
        </p:txBody>
      </p:sp>
      <p:sp>
        <p:nvSpPr>
          <p:cNvPr id="4" name="Footer Placeholder 3">
            <a:extLst>
              <a:ext uri="{FF2B5EF4-FFF2-40B4-BE49-F238E27FC236}">
                <a16:creationId xmlns:a16="http://schemas.microsoft.com/office/drawing/2014/main" id="{EB2304C9-0B1E-4440-830E-E6A9BD5E49C9}"/>
              </a:ext>
            </a:extLst>
          </p:cNvPr>
          <p:cNvSpPr>
            <a:spLocks noGrp="1"/>
          </p:cNvSpPr>
          <p:nvPr>
            <p:ph type="ftr" sz="quarter" idx="11"/>
          </p:nvPr>
        </p:nvSpPr>
        <p:spPr>
          <a:xfrm>
            <a:off x="3686185" y="6459785"/>
            <a:ext cx="4822804" cy="365125"/>
          </a:xfrm>
        </p:spPr>
        <p:txBody>
          <a:bodyPr>
            <a:normAutofit/>
          </a:bodyPr>
          <a:lstStyle/>
          <a:p>
            <a:pPr>
              <a:spcAft>
                <a:spcPts val="600"/>
              </a:spcAft>
            </a:pPr>
            <a:r>
              <a:rPr lang="en-US"/>
              <a:t>All text copyright © TheComputingTutor  2020. All rights Reserved.</a:t>
            </a:r>
            <a:endParaRPr lang="en-GB"/>
          </a:p>
        </p:txBody>
      </p:sp>
      <p:graphicFrame>
        <p:nvGraphicFramePr>
          <p:cNvPr id="6" name="Content Placeholder 2">
            <a:extLst>
              <a:ext uri="{FF2B5EF4-FFF2-40B4-BE49-F238E27FC236}">
                <a16:creationId xmlns:a16="http://schemas.microsoft.com/office/drawing/2014/main" id="{7645355C-18DA-4E03-8519-62613A779089}"/>
              </a:ext>
            </a:extLst>
          </p:cNvPr>
          <p:cNvGraphicFramePr>
            <a:graphicFrameLocks noGrp="1"/>
          </p:cNvGraphicFramePr>
          <p:nvPr>
            <p:ph idx="1"/>
            <p:extLst>
              <p:ext uri="{D42A27DB-BD31-4B8C-83A1-F6EECF244321}">
                <p14:modId xmlns:p14="http://schemas.microsoft.com/office/powerpoint/2010/main" val="15147368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8916567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E9D70-2B29-4019-0DFD-9AEFD4E87CBA}"/>
              </a:ext>
            </a:extLst>
          </p:cNvPr>
          <p:cNvSpPr>
            <a:spLocks noGrp="1"/>
          </p:cNvSpPr>
          <p:nvPr>
            <p:ph type="title"/>
          </p:nvPr>
        </p:nvSpPr>
        <p:spPr/>
        <p:txBody>
          <a:bodyPr/>
          <a:lstStyle/>
          <a:p>
            <a:r>
              <a:rPr lang="en-GB" dirty="0"/>
              <a:t>Evaluate-Style Question – </a:t>
            </a:r>
            <a:br>
              <a:rPr lang="en-GB" dirty="0"/>
            </a:br>
            <a:r>
              <a:rPr lang="en-GB" dirty="0"/>
              <a:t>How to organise your answer</a:t>
            </a:r>
          </a:p>
        </p:txBody>
      </p:sp>
      <p:sp>
        <p:nvSpPr>
          <p:cNvPr id="4" name="Footer Placeholder 3">
            <a:extLst>
              <a:ext uri="{FF2B5EF4-FFF2-40B4-BE49-F238E27FC236}">
                <a16:creationId xmlns:a16="http://schemas.microsoft.com/office/drawing/2014/main" id="{4398B39E-7638-4B52-09B6-C5C492ACDBA2}"/>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Rounded Corners 4">
            <a:extLst>
              <a:ext uri="{FF2B5EF4-FFF2-40B4-BE49-F238E27FC236}">
                <a16:creationId xmlns:a16="http://schemas.microsoft.com/office/drawing/2014/main" id="{1D7C9869-60C9-8CBE-FF7A-B21CA24BA4B2}"/>
              </a:ext>
            </a:extLst>
          </p:cNvPr>
          <p:cNvSpPr/>
          <p:nvPr/>
        </p:nvSpPr>
        <p:spPr>
          <a:xfrm>
            <a:off x="2968487" y="1925744"/>
            <a:ext cx="4638255"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 9 or 12 Mark Evaluate-Style Question</a:t>
            </a:r>
          </a:p>
        </p:txBody>
      </p:sp>
      <p:sp>
        <p:nvSpPr>
          <p:cNvPr id="8" name="Rectangle: Rounded Corners 7">
            <a:extLst>
              <a:ext uri="{FF2B5EF4-FFF2-40B4-BE49-F238E27FC236}">
                <a16:creationId xmlns:a16="http://schemas.microsoft.com/office/drawing/2014/main" id="{A98FF093-8CC1-C252-0261-9F7321AD364F}"/>
              </a:ext>
            </a:extLst>
          </p:cNvPr>
          <p:cNvSpPr/>
          <p:nvPr/>
        </p:nvSpPr>
        <p:spPr>
          <a:xfrm>
            <a:off x="3505200" y="2750266"/>
            <a:ext cx="3445561"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List all the facts</a:t>
            </a:r>
          </a:p>
        </p:txBody>
      </p:sp>
      <p:sp>
        <p:nvSpPr>
          <p:cNvPr id="9" name="Rectangle: Rounded Corners 8">
            <a:extLst>
              <a:ext uri="{FF2B5EF4-FFF2-40B4-BE49-F238E27FC236}">
                <a16:creationId xmlns:a16="http://schemas.microsoft.com/office/drawing/2014/main" id="{C34C2637-C03F-DDC9-3CFE-4CE1AEF8A5A0}"/>
              </a:ext>
            </a:extLst>
          </p:cNvPr>
          <p:cNvSpPr/>
          <p:nvPr/>
        </p:nvSpPr>
        <p:spPr>
          <a:xfrm>
            <a:off x="3505200" y="4322636"/>
            <a:ext cx="3445560"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Come up with a conclusion</a:t>
            </a:r>
          </a:p>
        </p:txBody>
      </p:sp>
      <p:sp>
        <p:nvSpPr>
          <p:cNvPr id="10" name="Rectangle: Rounded Corners 9">
            <a:extLst>
              <a:ext uri="{FF2B5EF4-FFF2-40B4-BE49-F238E27FC236}">
                <a16:creationId xmlns:a16="http://schemas.microsoft.com/office/drawing/2014/main" id="{69B72627-F031-BF27-80BE-F01A9E6019D8}"/>
              </a:ext>
            </a:extLst>
          </p:cNvPr>
          <p:cNvSpPr/>
          <p:nvPr/>
        </p:nvSpPr>
        <p:spPr>
          <a:xfrm>
            <a:off x="3505200" y="3558910"/>
            <a:ext cx="3445560" cy="655982"/>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Apply the facts to the scenario</a:t>
            </a:r>
          </a:p>
        </p:txBody>
      </p:sp>
      <p:grpSp>
        <p:nvGrpSpPr>
          <p:cNvPr id="27" name="Group 26">
            <a:extLst>
              <a:ext uri="{FF2B5EF4-FFF2-40B4-BE49-F238E27FC236}">
                <a16:creationId xmlns:a16="http://schemas.microsoft.com/office/drawing/2014/main" id="{C47F82E8-9987-42C1-421F-C391977964D0}"/>
              </a:ext>
            </a:extLst>
          </p:cNvPr>
          <p:cNvGrpSpPr/>
          <p:nvPr/>
        </p:nvGrpSpPr>
        <p:grpSpPr>
          <a:xfrm>
            <a:off x="8423690" y="5783793"/>
            <a:ext cx="645483" cy="487608"/>
            <a:chOff x="6763265" y="3933568"/>
            <a:chExt cx="1412789" cy="1202724"/>
          </a:xfrm>
        </p:grpSpPr>
        <p:pic>
          <p:nvPicPr>
            <p:cNvPr id="28" name="Graphic 27" descr="Thumbs up sign with solid fill">
              <a:extLst>
                <a:ext uri="{FF2B5EF4-FFF2-40B4-BE49-F238E27FC236}">
                  <a16:creationId xmlns:a16="http://schemas.microsoft.com/office/drawing/2014/main" id="{BEFC6598-7D00-CF2C-CD12-530D47E5EF6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9" name="Rectangle: Rounded Corners 28">
              <a:extLst>
                <a:ext uri="{FF2B5EF4-FFF2-40B4-BE49-F238E27FC236}">
                  <a16:creationId xmlns:a16="http://schemas.microsoft.com/office/drawing/2014/main" id="{00764FB1-6EE5-2431-0B35-812FEA125236}"/>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0" name="Rectangle: Rounded Corners 29">
            <a:extLst>
              <a:ext uri="{FF2B5EF4-FFF2-40B4-BE49-F238E27FC236}">
                <a16:creationId xmlns:a16="http://schemas.microsoft.com/office/drawing/2014/main" id="{50D52CE6-CFCB-12C9-12F7-0FE151DC2DA3}"/>
              </a:ext>
            </a:extLst>
          </p:cNvPr>
          <p:cNvSpPr/>
          <p:nvPr/>
        </p:nvSpPr>
        <p:spPr>
          <a:xfrm>
            <a:off x="1464365" y="5788076"/>
            <a:ext cx="691763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How to score marks in an Evaluate-Style questions</a:t>
            </a:r>
            <a:endParaRPr lang="en-GB" sz="2000" b="1" i="1" dirty="0">
              <a:latin typeface="Congenial" panose="02000503040000020004" pitchFamily="2" charset="0"/>
            </a:endParaRPr>
          </a:p>
        </p:txBody>
      </p:sp>
      <p:sp>
        <p:nvSpPr>
          <p:cNvPr id="32" name="Rectangle: Rounded Corners 31">
            <a:extLst>
              <a:ext uri="{FF2B5EF4-FFF2-40B4-BE49-F238E27FC236}">
                <a16:creationId xmlns:a16="http://schemas.microsoft.com/office/drawing/2014/main" id="{38B8142B-8BCA-5998-8523-8ACA3D893261}"/>
              </a:ext>
            </a:extLst>
          </p:cNvPr>
          <p:cNvSpPr/>
          <p:nvPr/>
        </p:nvSpPr>
        <p:spPr>
          <a:xfrm>
            <a:off x="5141840" y="5068306"/>
            <a:ext cx="1205948" cy="447734"/>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9 marks</a:t>
            </a:r>
          </a:p>
        </p:txBody>
      </p:sp>
      <p:sp>
        <p:nvSpPr>
          <p:cNvPr id="33" name="Rectangle: Rounded Corners 32">
            <a:extLst>
              <a:ext uri="{FF2B5EF4-FFF2-40B4-BE49-F238E27FC236}">
                <a16:creationId xmlns:a16="http://schemas.microsoft.com/office/drawing/2014/main" id="{BEA07A8E-94A6-CD96-843D-1E23E92EAD00}"/>
              </a:ext>
            </a:extLst>
          </p:cNvPr>
          <p:cNvSpPr/>
          <p:nvPr/>
        </p:nvSpPr>
        <p:spPr>
          <a:xfrm>
            <a:off x="3896142" y="5068306"/>
            <a:ext cx="1205948" cy="447734"/>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solidFill>
                  <a:schemeClr val="bg1"/>
                </a:solidFill>
                <a:latin typeface="Congenial" panose="02000503040000020004" pitchFamily="2" charset="0"/>
              </a:rPr>
              <a:t>TOTAL</a:t>
            </a:r>
          </a:p>
        </p:txBody>
      </p:sp>
      <p:sp>
        <p:nvSpPr>
          <p:cNvPr id="3" name="Arrow: Right 2">
            <a:extLst>
              <a:ext uri="{FF2B5EF4-FFF2-40B4-BE49-F238E27FC236}">
                <a16:creationId xmlns:a16="http://schemas.microsoft.com/office/drawing/2014/main" id="{34A7F11B-99F6-C533-76CD-56B0CE3FFD30}"/>
              </a:ext>
            </a:extLst>
          </p:cNvPr>
          <p:cNvSpPr/>
          <p:nvPr/>
        </p:nvSpPr>
        <p:spPr>
          <a:xfrm rot="5400000">
            <a:off x="5064976" y="3395649"/>
            <a:ext cx="212037" cy="233238"/>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Arrow: Right 10">
            <a:extLst>
              <a:ext uri="{FF2B5EF4-FFF2-40B4-BE49-F238E27FC236}">
                <a16:creationId xmlns:a16="http://schemas.microsoft.com/office/drawing/2014/main" id="{74A15E6E-E30B-61B2-78D7-43574CA918B4}"/>
              </a:ext>
            </a:extLst>
          </p:cNvPr>
          <p:cNvSpPr/>
          <p:nvPr/>
        </p:nvSpPr>
        <p:spPr>
          <a:xfrm rot="5400000">
            <a:off x="5064976" y="4222348"/>
            <a:ext cx="212037" cy="233238"/>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0303953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6292-6A4C-FC00-8A2C-EA61F27485B3}"/>
              </a:ext>
            </a:extLst>
          </p:cNvPr>
          <p:cNvSpPr>
            <a:spLocks noGrp="1"/>
          </p:cNvSpPr>
          <p:nvPr>
            <p:ph type="title"/>
          </p:nvPr>
        </p:nvSpPr>
        <p:spPr/>
        <p:txBody>
          <a:bodyPr/>
          <a:lstStyle/>
          <a:p>
            <a:r>
              <a:rPr lang="en-GB" dirty="0"/>
              <a:t>The 9 Mark ‘Evaluate’ </a:t>
            </a:r>
            <a:br>
              <a:rPr lang="en-GB" dirty="0"/>
            </a:br>
            <a:r>
              <a:rPr lang="en-GB" dirty="0"/>
              <a:t>Question Mark Scheme</a:t>
            </a:r>
          </a:p>
        </p:txBody>
      </p:sp>
      <p:sp>
        <p:nvSpPr>
          <p:cNvPr id="4" name="Footer Placeholder 3">
            <a:extLst>
              <a:ext uri="{FF2B5EF4-FFF2-40B4-BE49-F238E27FC236}">
                <a16:creationId xmlns:a16="http://schemas.microsoft.com/office/drawing/2014/main" id="{A6F7CBC0-E4A7-ADF0-649A-81E21BEBDC6B}"/>
              </a:ext>
            </a:extLst>
          </p:cNvPr>
          <p:cNvSpPr>
            <a:spLocks noGrp="1"/>
          </p:cNvSpPr>
          <p:nvPr>
            <p:ph type="ftr" sz="quarter" idx="11"/>
          </p:nvPr>
        </p:nvSpPr>
        <p:spPr/>
        <p:txBody>
          <a:bodyPr/>
          <a:lstStyle/>
          <a:p>
            <a:r>
              <a:rPr lang="en-GB"/>
              <a:t>All text copyright © TheComputingTutor Ltd 2024. All rights Reserved.</a:t>
            </a:r>
          </a:p>
        </p:txBody>
      </p:sp>
      <p:pic>
        <p:nvPicPr>
          <p:cNvPr id="8" name="Content Placeholder 7">
            <a:extLst>
              <a:ext uri="{FF2B5EF4-FFF2-40B4-BE49-F238E27FC236}">
                <a16:creationId xmlns:a16="http://schemas.microsoft.com/office/drawing/2014/main" id="{A339732E-5522-3692-ABD2-C9A76C8B2BCE}"/>
              </a:ext>
            </a:extLst>
          </p:cNvPr>
          <p:cNvPicPr>
            <a:picLocks noGrp="1" noChangeAspect="1"/>
          </p:cNvPicPr>
          <p:nvPr>
            <p:ph idx="1"/>
          </p:nvPr>
        </p:nvPicPr>
        <p:blipFill>
          <a:blip r:embed="rId2"/>
          <a:stretch>
            <a:fillRect/>
          </a:stretch>
        </p:blipFill>
        <p:spPr>
          <a:xfrm>
            <a:off x="3808669" y="1846263"/>
            <a:ext cx="4634988" cy="4022725"/>
          </a:xfrm>
          <a:ln w="38100">
            <a:solidFill>
              <a:schemeClr val="tx1"/>
            </a:solidFill>
          </a:ln>
        </p:spPr>
      </p:pic>
    </p:spTree>
    <p:extLst>
      <p:ext uri="{BB962C8B-B14F-4D97-AF65-F5344CB8AC3E}">
        <p14:creationId xmlns:p14="http://schemas.microsoft.com/office/powerpoint/2010/main" val="212582827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6292-6A4C-FC00-8A2C-EA61F27485B3}"/>
              </a:ext>
            </a:extLst>
          </p:cNvPr>
          <p:cNvSpPr>
            <a:spLocks noGrp="1"/>
          </p:cNvSpPr>
          <p:nvPr>
            <p:ph type="title"/>
          </p:nvPr>
        </p:nvSpPr>
        <p:spPr/>
        <p:txBody>
          <a:bodyPr/>
          <a:lstStyle/>
          <a:p>
            <a:r>
              <a:rPr lang="en-GB" dirty="0"/>
              <a:t>Get Maximum Marks – List The Facts!</a:t>
            </a:r>
          </a:p>
        </p:txBody>
      </p:sp>
      <p:sp>
        <p:nvSpPr>
          <p:cNvPr id="4" name="Footer Placeholder 3">
            <a:extLst>
              <a:ext uri="{FF2B5EF4-FFF2-40B4-BE49-F238E27FC236}">
                <a16:creationId xmlns:a16="http://schemas.microsoft.com/office/drawing/2014/main" id="{A6F7CBC0-E4A7-ADF0-649A-81E21BEBDC6B}"/>
              </a:ext>
            </a:extLst>
          </p:cNvPr>
          <p:cNvSpPr>
            <a:spLocks noGrp="1"/>
          </p:cNvSpPr>
          <p:nvPr>
            <p:ph type="ftr" sz="quarter" idx="11"/>
          </p:nvPr>
        </p:nvSpPr>
        <p:spPr/>
        <p:txBody>
          <a:bodyPr/>
          <a:lstStyle/>
          <a:p>
            <a:r>
              <a:rPr lang="en-GB"/>
              <a:t>All text copyright © TheComputingTutor Ltd 2024. All rights Reserved.</a:t>
            </a:r>
          </a:p>
        </p:txBody>
      </p:sp>
      <p:pic>
        <p:nvPicPr>
          <p:cNvPr id="8" name="Content Placeholder 7">
            <a:extLst>
              <a:ext uri="{FF2B5EF4-FFF2-40B4-BE49-F238E27FC236}">
                <a16:creationId xmlns:a16="http://schemas.microsoft.com/office/drawing/2014/main" id="{A339732E-5522-3692-ABD2-C9A76C8B2BCE}"/>
              </a:ext>
            </a:extLst>
          </p:cNvPr>
          <p:cNvPicPr>
            <a:picLocks noGrp="1" noChangeAspect="1"/>
          </p:cNvPicPr>
          <p:nvPr>
            <p:ph idx="1"/>
          </p:nvPr>
        </p:nvPicPr>
        <p:blipFill rotWithShape="1">
          <a:blip r:embed="rId2"/>
          <a:srcRect t="70559"/>
          <a:stretch/>
        </p:blipFill>
        <p:spPr>
          <a:xfrm>
            <a:off x="1211243" y="1861931"/>
            <a:ext cx="9944437" cy="2541030"/>
          </a:xfrm>
          <a:ln w="38100">
            <a:solidFill>
              <a:schemeClr val="tx1"/>
            </a:solidFill>
          </a:ln>
        </p:spPr>
      </p:pic>
      <p:grpSp>
        <p:nvGrpSpPr>
          <p:cNvPr id="3" name="Group 2">
            <a:extLst>
              <a:ext uri="{FF2B5EF4-FFF2-40B4-BE49-F238E27FC236}">
                <a16:creationId xmlns:a16="http://schemas.microsoft.com/office/drawing/2014/main" id="{21F51A56-A834-DA9D-8B59-0CCEC81AAC31}"/>
              </a:ext>
            </a:extLst>
          </p:cNvPr>
          <p:cNvGrpSpPr/>
          <p:nvPr/>
        </p:nvGrpSpPr>
        <p:grpSpPr>
          <a:xfrm>
            <a:off x="9741950" y="5570433"/>
            <a:ext cx="645483" cy="487608"/>
            <a:chOff x="6763265" y="3933568"/>
            <a:chExt cx="1412789" cy="1202724"/>
          </a:xfrm>
        </p:grpSpPr>
        <p:pic>
          <p:nvPicPr>
            <p:cNvPr id="5" name="Graphic 4" descr="Thumbs up sign with solid fill">
              <a:extLst>
                <a:ext uri="{FF2B5EF4-FFF2-40B4-BE49-F238E27FC236}">
                  <a16:creationId xmlns:a16="http://schemas.microsoft.com/office/drawing/2014/main" id="{F015B932-3EB4-17E3-795B-F4FB5C4972E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6" name="Rectangle: Rounded Corners 5">
              <a:extLst>
                <a:ext uri="{FF2B5EF4-FFF2-40B4-BE49-F238E27FC236}">
                  <a16:creationId xmlns:a16="http://schemas.microsoft.com/office/drawing/2014/main" id="{B9136A99-7BBC-CEF4-7120-6F701B836297}"/>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7" name="Rectangle: Rounded Corners 6">
            <a:extLst>
              <a:ext uri="{FF2B5EF4-FFF2-40B4-BE49-F238E27FC236}">
                <a16:creationId xmlns:a16="http://schemas.microsoft.com/office/drawing/2014/main" id="{97137C72-516E-228F-406D-159ADDF9CB08}"/>
              </a:ext>
            </a:extLst>
          </p:cNvPr>
          <p:cNvSpPr/>
          <p:nvPr/>
        </p:nvSpPr>
        <p:spPr>
          <a:xfrm>
            <a:off x="1630679" y="5574716"/>
            <a:ext cx="7863841"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List as many facts as you can about the problem</a:t>
            </a:r>
            <a:endParaRPr lang="en-GB" sz="2000" b="1" i="1" dirty="0">
              <a:latin typeface="Congenial" panose="02000503040000020004" pitchFamily="2" charset="0"/>
            </a:endParaRPr>
          </a:p>
        </p:txBody>
      </p:sp>
      <p:sp>
        <p:nvSpPr>
          <p:cNvPr id="9" name="Rectangle: Rounded Corners 8">
            <a:extLst>
              <a:ext uri="{FF2B5EF4-FFF2-40B4-BE49-F238E27FC236}">
                <a16:creationId xmlns:a16="http://schemas.microsoft.com/office/drawing/2014/main" id="{F0346CEE-CD23-64F3-30A5-CC07F6649B1B}"/>
              </a:ext>
            </a:extLst>
          </p:cNvPr>
          <p:cNvSpPr/>
          <p:nvPr/>
        </p:nvSpPr>
        <p:spPr>
          <a:xfrm>
            <a:off x="3174459" y="2082248"/>
            <a:ext cx="7726117" cy="548309"/>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BB508AED-DAAF-2E09-B086-9B2EBDFB043E}"/>
              </a:ext>
            </a:extLst>
          </p:cNvPr>
          <p:cNvGrpSpPr/>
          <p:nvPr/>
        </p:nvGrpSpPr>
        <p:grpSpPr>
          <a:xfrm flipH="1">
            <a:off x="3516793" y="2503737"/>
            <a:ext cx="5401919" cy="974949"/>
            <a:chOff x="8427775" y="2542148"/>
            <a:chExt cx="1985860" cy="635439"/>
          </a:xfrm>
        </p:grpSpPr>
        <p:sp>
          <p:nvSpPr>
            <p:cNvPr id="11" name="Arrow: Left 10">
              <a:extLst>
                <a:ext uri="{FF2B5EF4-FFF2-40B4-BE49-F238E27FC236}">
                  <a16:creationId xmlns:a16="http://schemas.microsoft.com/office/drawing/2014/main" id="{26943A85-B77D-E685-460B-1C8AA8DC054B}"/>
                </a:ext>
              </a:extLst>
            </p:cNvPr>
            <p:cNvSpPr/>
            <p:nvPr/>
          </p:nvSpPr>
          <p:spPr>
            <a:xfrm rot="16200000" flipH="1">
              <a:off x="9308142" y="2683195"/>
              <a:ext cx="439433" cy="157340"/>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EAA10385-E41C-A87E-D4EC-233DAE123AC7}"/>
                </a:ext>
              </a:extLst>
            </p:cNvPr>
            <p:cNvSpPr/>
            <p:nvPr/>
          </p:nvSpPr>
          <p:spPr>
            <a:xfrm flipH="1">
              <a:off x="8427775" y="2820218"/>
              <a:ext cx="1985860" cy="35736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Congenial" panose="02000503040000020004" pitchFamily="2" charset="0"/>
                </a:rPr>
                <a:t>List as many facts as you can</a:t>
              </a:r>
            </a:p>
          </p:txBody>
        </p:sp>
      </p:grpSp>
    </p:spTree>
    <p:extLst>
      <p:ext uri="{BB962C8B-B14F-4D97-AF65-F5344CB8AC3E}">
        <p14:creationId xmlns:p14="http://schemas.microsoft.com/office/powerpoint/2010/main" val="175988974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6292-6A4C-FC00-8A2C-EA61F27485B3}"/>
              </a:ext>
            </a:extLst>
          </p:cNvPr>
          <p:cNvSpPr>
            <a:spLocks noGrp="1"/>
          </p:cNvSpPr>
          <p:nvPr>
            <p:ph type="title"/>
          </p:nvPr>
        </p:nvSpPr>
        <p:spPr/>
        <p:txBody>
          <a:bodyPr/>
          <a:lstStyle/>
          <a:p>
            <a:r>
              <a:rPr lang="en-GB" dirty="0"/>
              <a:t>Get Maximum Marks – </a:t>
            </a:r>
            <a:br>
              <a:rPr lang="en-GB" dirty="0"/>
            </a:br>
            <a:r>
              <a:rPr lang="en-GB" dirty="0"/>
              <a:t>Apply The Facts To The Scenario!</a:t>
            </a:r>
          </a:p>
        </p:txBody>
      </p:sp>
      <p:sp>
        <p:nvSpPr>
          <p:cNvPr id="4" name="Footer Placeholder 3">
            <a:extLst>
              <a:ext uri="{FF2B5EF4-FFF2-40B4-BE49-F238E27FC236}">
                <a16:creationId xmlns:a16="http://schemas.microsoft.com/office/drawing/2014/main" id="{A6F7CBC0-E4A7-ADF0-649A-81E21BEBDC6B}"/>
              </a:ext>
            </a:extLst>
          </p:cNvPr>
          <p:cNvSpPr>
            <a:spLocks noGrp="1"/>
          </p:cNvSpPr>
          <p:nvPr>
            <p:ph type="ftr" sz="quarter" idx="11"/>
          </p:nvPr>
        </p:nvSpPr>
        <p:spPr/>
        <p:txBody>
          <a:bodyPr/>
          <a:lstStyle/>
          <a:p>
            <a:r>
              <a:rPr lang="en-GB"/>
              <a:t>All text copyright © TheComputingTutor Ltd 2024. All rights Reserved.</a:t>
            </a:r>
          </a:p>
        </p:txBody>
      </p:sp>
      <p:pic>
        <p:nvPicPr>
          <p:cNvPr id="6" name="Content Placeholder 7">
            <a:extLst>
              <a:ext uri="{FF2B5EF4-FFF2-40B4-BE49-F238E27FC236}">
                <a16:creationId xmlns:a16="http://schemas.microsoft.com/office/drawing/2014/main" id="{3A320FCC-352A-88BB-1543-E90FCC9F3D99}"/>
              </a:ext>
            </a:extLst>
          </p:cNvPr>
          <p:cNvPicPr>
            <a:picLocks noGrp="1" noChangeAspect="1"/>
          </p:cNvPicPr>
          <p:nvPr>
            <p:ph idx="1"/>
          </p:nvPr>
        </p:nvPicPr>
        <p:blipFill rotWithShape="1">
          <a:blip r:embed="rId2"/>
          <a:srcRect t="70559"/>
          <a:stretch/>
        </p:blipFill>
        <p:spPr>
          <a:xfrm>
            <a:off x="1097280" y="1961056"/>
            <a:ext cx="10058399" cy="2570118"/>
          </a:xfrm>
          <a:ln w="38100">
            <a:solidFill>
              <a:schemeClr val="tx1"/>
            </a:solidFill>
          </a:ln>
        </p:spPr>
      </p:pic>
      <p:grpSp>
        <p:nvGrpSpPr>
          <p:cNvPr id="7" name="Group 6">
            <a:extLst>
              <a:ext uri="{FF2B5EF4-FFF2-40B4-BE49-F238E27FC236}">
                <a16:creationId xmlns:a16="http://schemas.microsoft.com/office/drawing/2014/main" id="{4790030F-892E-DF76-0317-75C25393E834}"/>
              </a:ext>
            </a:extLst>
          </p:cNvPr>
          <p:cNvGrpSpPr/>
          <p:nvPr/>
        </p:nvGrpSpPr>
        <p:grpSpPr>
          <a:xfrm>
            <a:off x="9741950" y="5570433"/>
            <a:ext cx="645483" cy="487608"/>
            <a:chOff x="6763265" y="3933568"/>
            <a:chExt cx="1412789" cy="1202724"/>
          </a:xfrm>
        </p:grpSpPr>
        <p:pic>
          <p:nvPicPr>
            <p:cNvPr id="9" name="Graphic 8" descr="Thumbs up sign with solid fill">
              <a:extLst>
                <a:ext uri="{FF2B5EF4-FFF2-40B4-BE49-F238E27FC236}">
                  <a16:creationId xmlns:a16="http://schemas.microsoft.com/office/drawing/2014/main" id="{68B67885-FB23-7B36-23E2-BD75A5F8BC4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F4C05DA7-EFBB-AC15-762C-B9BBC244DD80}"/>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11" name="Rectangle: Rounded Corners 10">
            <a:extLst>
              <a:ext uri="{FF2B5EF4-FFF2-40B4-BE49-F238E27FC236}">
                <a16:creationId xmlns:a16="http://schemas.microsoft.com/office/drawing/2014/main" id="{18685B20-9CE2-6B70-F0AF-6F6BCACB6DA3}"/>
              </a:ext>
            </a:extLst>
          </p:cNvPr>
          <p:cNvSpPr/>
          <p:nvPr/>
        </p:nvSpPr>
        <p:spPr>
          <a:xfrm>
            <a:off x="1630679" y="5574716"/>
            <a:ext cx="7863841"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Apply the facts to the problem</a:t>
            </a:r>
            <a:endParaRPr lang="en-GB" sz="2000" b="1" i="1" dirty="0">
              <a:latin typeface="Congenial" panose="02000503040000020004" pitchFamily="2" charset="0"/>
            </a:endParaRPr>
          </a:p>
        </p:txBody>
      </p:sp>
      <p:sp>
        <p:nvSpPr>
          <p:cNvPr id="12" name="Rectangle: Rounded Corners 11">
            <a:extLst>
              <a:ext uri="{FF2B5EF4-FFF2-40B4-BE49-F238E27FC236}">
                <a16:creationId xmlns:a16="http://schemas.microsoft.com/office/drawing/2014/main" id="{C72EA2AE-0D2A-72BB-E9D6-00CEE627FF9D}"/>
              </a:ext>
            </a:extLst>
          </p:cNvPr>
          <p:cNvSpPr/>
          <p:nvPr/>
        </p:nvSpPr>
        <p:spPr>
          <a:xfrm>
            <a:off x="3041937" y="2776619"/>
            <a:ext cx="7726117" cy="548309"/>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a:extLst>
              <a:ext uri="{FF2B5EF4-FFF2-40B4-BE49-F238E27FC236}">
                <a16:creationId xmlns:a16="http://schemas.microsoft.com/office/drawing/2014/main" id="{F002429D-9457-80A7-5E4B-8B0FF22BC106}"/>
              </a:ext>
            </a:extLst>
          </p:cNvPr>
          <p:cNvGrpSpPr/>
          <p:nvPr/>
        </p:nvGrpSpPr>
        <p:grpSpPr>
          <a:xfrm flipH="1">
            <a:off x="3395040" y="3269623"/>
            <a:ext cx="5401919" cy="974949"/>
            <a:chOff x="8427775" y="2542148"/>
            <a:chExt cx="1985860" cy="635439"/>
          </a:xfrm>
        </p:grpSpPr>
        <p:sp>
          <p:nvSpPr>
            <p:cNvPr id="14" name="Arrow: Left 13">
              <a:extLst>
                <a:ext uri="{FF2B5EF4-FFF2-40B4-BE49-F238E27FC236}">
                  <a16:creationId xmlns:a16="http://schemas.microsoft.com/office/drawing/2014/main" id="{62522D39-6C0D-50B0-30C0-F076C49470A2}"/>
                </a:ext>
              </a:extLst>
            </p:cNvPr>
            <p:cNvSpPr/>
            <p:nvPr/>
          </p:nvSpPr>
          <p:spPr>
            <a:xfrm rot="16200000" flipH="1">
              <a:off x="9308142" y="2683195"/>
              <a:ext cx="439433" cy="157340"/>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310BC112-E81F-DBAD-FC6B-552CFA8210E9}"/>
                </a:ext>
              </a:extLst>
            </p:cNvPr>
            <p:cNvSpPr/>
            <p:nvPr/>
          </p:nvSpPr>
          <p:spPr>
            <a:xfrm flipH="1">
              <a:off x="8427775" y="2820218"/>
              <a:ext cx="1985860" cy="35736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Congenial" panose="02000503040000020004" pitchFamily="2" charset="0"/>
                </a:rPr>
                <a:t>Apply the facts to the problem</a:t>
              </a:r>
            </a:p>
          </p:txBody>
        </p:sp>
      </p:grpSp>
    </p:spTree>
    <p:extLst>
      <p:ext uri="{BB962C8B-B14F-4D97-AF65-F5344CB8AC3E}">
        <p14:creationId xmlns:p14="http://schemas.microsoft.com/office/powerpoint/2010/main" val="687059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7999-4C60-4E4A-AB0E-A1E31A593232}"/>
              </a:ext>
            </a:extLst>
          </p:cNvPr>
          <p:cNvSpPr>
            <a:spLocks noGrp="1"/>
          </p:cNvSpPr>
          <p:nvPr>
            <p:ph type="title"/>
          </p:nvPr>
        </p:nvSpPr>
        <p:spPr>
          <a:xfrm>
            <a:off x="1097280" y="286603"/>
            <a:ext cx="10058400" cy="1450757"/>
          </a:xfrm>
        </p:spPr>
        <p:txBody>
          <a:bodyPr>
            <a:normAutofit/>
          </a:bodyPr>
          <a:lstStyle/>
          <a:p>
            <a:r>
              <a:rPr lang="en-GB" dirty="0"/>
              <a:t>Features of Personal Computers - Size</a:t>
            </a:r>
          </a:p>
        </p:txBody>
      </p:sp>
      <p:sp>
        <p:nvSpPr>
          <p:cNvPr id="4" name="Footer Placeholder 3">
            <a:extLst>
              <a:ext uri="{FF2B5EF4-FFF2-40B4-BE49-F238E27FC236}">
                <a16:creationId xmlns:a16="http://schemas.microsoft.com/office/drawing/2014/main" id="{0D4DE582-4BEC-47F9-8189-B978B5F226AA}"/>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DD2A8978-20A3-47C9-9964-B54DC50946EC}"/>
              </a:ext>
            </a:extLst>
          </p:cNvPr>
          <p:cNvGraphicFramePr>
            <a:graphicFrameLocks noGrp="1"/>
          </p:cNvGraphicFramePr>
          <p:nvPr>
            <p:ph idx="1"/>
            <p:extLst>
              <p:ext uri="{D42A27DB-BD31-4B8C-83A1-F6EECF244321}">
                <p14:modId xmlns:p14="http://schemas.microsoft.com/office/powerpoint/2010/main" val="269707300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784814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6292-6A4C-FC00-8A2C-EA61F27485B3}"/>
              </a:ext>
            </a:extLst>
          </p:cNvPr>
          <p:cNvSpPr>
            <a:spLocks noGrp="1"/>
          </p:cNvSpPr>
          <p:nvPr>
            <p:ph type="title"/>
          </p:nvPr>
        </p:nvSpPr>
        <p:spPr/>
        <p:txBody>
          <a:bodyPr>
            <a:normAutofit fontScale="90000"/>
          </a:bodyPr>
          <a:lstStyle/>
          <a:p>
            <a:r>
              <a:rPr lang="en-GB" dirty="0"/>
              <a:t>Get Maximum Marks – </a:t>
            </a:r>
            <a:br>
              <a:rPr lang="en-GB" dirty="0"/>
            </a:br>
            <a:r>
              <a:rPr lang="en-GB" dirty="0"/>
              <a:t>Give A Conclusion Recommending A Solution!</a:t>
            </a:r>
          </a:p>
        </p:txBody>
      </p:sp>
      <p:sp>
        <p:nvSpPr>
          <p:cNvPr id="4" name="Footer Placeholder 3">
            <a:extLst>
              <a:ext uri="{FF2B5EF4-FFF2-40B4-BE49-F238E27FC236}">
                <a16:creationId xmlns:a16="http://schemas.microsoft.com/office/drawing/2014/main" id="{A6F7CBC0-E4A7-ADF0-649A-81E21BEBDC6B}"/>
              </a:ext>
            </a:extLst>
          </p:cNvPr>
          <p:cNvSpPr>
            <a:spLocks noGrp="1"/>
          </p:cNvSpPr>
          <p:nvPr>
            <p:ph type="ftr" sz="quarter" idx="11"/>
          </p:nvPr>
        </p:nvSpPr>
        <p:spPr/>
        <p:txBody>
          <a:bodyPr/>
          <a:lstStyle/>
          <a:p>
            <a:r>
              <a:rPr lang="en-GB"/>
              <a:t>All text copyright © TheComputingTutor Ltd 2024. All rights Reserved.</a:t>
            </a:r>
          </a:p>
        </p:txBody>
      </p:sp>
      <p:pic>
        <p:nvPicPr>
          <p:cNvPr id="6" name="Content Placeholder 7">
            <a:extLst>
              <a:ext uri="{FF2B5EF4-FFF2-40B4-BE49-F238E27FC236}">
                <a16:creationId xmlns:a16="http://schemas.microsoft.com/office/drawing/2014/main" id="{EF6A14B1-3CD7-384A-F9A7-29DDCD48B804}"/>
              </a:ext>
            </a:extLst>
          </p:cNvPr>
          <p:cNvPicPr>
            <a:picLocks noGrp="1" noChangeAspect="1"/>
          </p:cNvPicPr>
          <p:nvPr>
            <p:ph idx="1"/>
          </p:nvPr>
        </p:nvPicPr>
        <p:blipFill rotWithShape="1">
          <a:blip r:embed="rId2"/>
          <a:srcRect t="70559"/>
          <a:stretch/>
        </p:blipFill>
        <p:spPr>
          <a:xfrm>
            <a:off x="1097280" y="1964037"/>
            <a:ext cx="10233660" cy="2614901"/>
          </a:xfrm>
          <a:ln w="38100">
            <a:solidFill>
              <a:schemeClr val="tx1"/>
            </a:solidFill>
          </a:ln>
        </p:spPr>
      </p:pic>
      <p:grpSp>
        <p:nvGrpSpPr>
          <p:cNvPr id="7" name="Group 6">
            <a:extLst>
              <a:ext uri="{FF2B5EF4-FFF2-40B4-BE49-F238E27FC236}">
                <a16:creationId xmlns:a16="http://schemas.microsoft.com/office/drawing/2014/main" id="{AE096F96-D81D-528F-8CDA-2A7935500135}"/>
              </a:ext>
            </a:extLst>
          </p:cNvPr>
          <p:cNvGrpSpPr/>
          <p:nvPr/>
        </p:nvGrpSpPr>
        <p:grpSpPr>
          <a:xfrm>
            <a:off x="9741950" y="5570433"/>
            <a:ext cx="645483" cy="487608"/>
            <a:chOff x="6763265" y="3933568"/>
            <a:chExt cx="1412789" cy="1202724"/>
          </a:xfrm>
        </p:grpSpPr>
        <p:pic>
          <p:nvPicPr>
            <p:cNvPr id="9" name="Graphic 8" descr="Thumbs up sign with solid fill">
              <a:extLst>
                <a:ext uri="{FF2B5EF4-FFF2-40B4-BE49-F238E27FC236}">
                  <a16:creationId xmlns:a16="http://schemas.microsoft.com/office/drawing/2014/main" id="{DF7EEFFE-48A4-5907-7458-405395F6CA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6D82C2E-B7E6-1781-7729-10537E1A5121}"/>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11" name="Rectangle: Rounded Corners 10">
            <a:extLst>
              <a:ext uri="{FF2B5EF4-FFF2-40B4-BE49-F238E27FC236}">
                <a16:creationId xmlns:a16="http://schemas.microsoft.com/office/drawing/2014/main" id="{EF94DBFF-C73C-0AB7-73B7-4992793EEC3B}"/>
              </a:ext>
            </a:extLst>
          </p:cNvPr>
          <p:cNvSpPr/>
          <p:nvPr/>
        </p:nvSpPr>
        <p:spPr>
          <a:xfrm>
            <a:off x="1630679" y="5574716"/>
            <a:ext cx="7863841"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Come up with a conclusion</a:t>
            </a:r>
            <a:endParaRPr lang="en-GB" sz="2000" b="1" i="1" dirty="0">
              <a:latin typeface="Congenial" panose="02000503040000020004" pitchFamily="2" charset="0"/>
            </a:endParaRPr>
          </a:p>
        </p:txBody>
      </p:sp>
      <p:sp>
        <p:nvSpPr>
          <p:cNvPr id="20" name="Rectangle: Rounded Corners 19">
            <a:extLst>
              <a:ext uri="{FF2B5EF4-FFF2-40B4-BE49-F238E27FC236}">
                <a16:creationId xmlns:a16="http://schemas.microsoft.com/office/drawing/2014/main" id="{E71EB6C8-1E85-E32D-456B-172046A5BAC3}"/>
              </a:ext>
            </a:extLst>
          </p:cNvPr>
          <p:cNvSpPr/>
          <p:nvPr/>
        </p:nvSpPr>
        <p:spPr>
          <a:xfrm>
            <a:off x="3064797" y="3382414"/>
            <a:ext cx="8029923" cy="860982"/>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Group 20">
            <a:extLst>
              <a:ext uri="{FF2B5EF4-FFF2-40B4-BE49-F238E27FC236}">
                <a16:creationId xmlns:a16="http://schemas.microsoft.com/office/drawing/2014/main" id="{282FAF74-C37E-0F2E-2D43-E8A671C52A16}"/>
              </a:ext>
            </a:extLst>
          </p:cNvPr>
          <p:cNvGrpSpPr/>
          <p:nvPr/>
        </p:nvGrpSpPr>
        <p:grpSpPr>
          <a:xfrm flipH="1">
            <a:off x="3693804" y="4198023"/>
            <a:ext cx="5401919" cy="974949"/>
            <a:chOff x="8427775" y="2542148"/>
            <a:chExt cx="1985860" cy="635439"/>
          </a:xfrm>
        </p:grpSpPr>
        <p:sp>
          <p:nvSpPr>
            <p:cNvPr id="22" name="Arrow: Left 21">
              <a:extLst>
                <a:ext uri="{FF2B5EF4-FFF2-40B4-BE49-F238E27FC236}">
                  <a16:creationId xmlns:a16="http://schemas.microsoft.com/office/drawing/2014/main" id="{18C9D975-2D65-D286-57A0-A936084A3012}"/>
                </a:ext>
              </a:extLst>
            </p:cNvPr>
            <p:cNvSpPr/>
            <p:nvPr/>
          </p:nvSpPr>
          <p:spPr>
            <a:xfrm rot="16200000" flipH="1">
              <a:off x="9308142" y="2683195"/>
              <a:ext cx="439433" cy="157340"/>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A451C3D-1856-7CD0-AC10-8D4AFB1A504B}"/>
                </a:ext>
              </a:extLst>
            </p:cNvPr>
            <p:cNvSpPr/>
            <p:nvPr/>
          </p:nvSpPr>
          <p:spPr>
            <a:xfrm flipH="1">
              <a:off x="8427775" y="2820218"/>
              <a:ext cx="1985860" cy="357369"/>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latin typeface="Congenial" panose="02000503040000020004" pitchFamily="2" charset="0"/>
                </a:rPr>
                <a:t>Come up with a conclusion</a:t>
              </a:r>
            </a:p>
          </p:txBody>
        </p:sp>
      </p:grpSp>
    </p:spTree>
    <p:extLst>
      <p:ext uri="{BB962C8B-B14F-4D97-AF65-F5344CB8AC3E}">
        <p14:creationId xmlns:p14="http://schemas.microsoft.com/office/powerpoint/2010/main" val="292702555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5D769-C479-4A58-A787-9FA4A306DFEE}"/>
              </a:ext>
            </a:extLst>
          </p:cNvPr>
          <p:cNvSpPr>
            <a:spLocks noGrp="1"/>
          </p:cNvSpPr>
          <p:nvPr>
            <p:ph type="title"/>
          </p:nvPr>
        </p:nvSpPr>
        <p:spPr>
          <a:xfrm>
            <a:off x="1097280" y="286603"/>
            <a:ext cx="10058400" cy="1450757"/>
          </a:xfrm>
        </p:spPr>
        <p:txBody>
          <a:bodyPr>
            <a:normAutofit/>
          </a:bodyPr>
          <a:lstStyle/>
          <a:p>
            <a:r>
              <a:rPr lang="en-GB" dirty="0"/>
              <a:t>End of lesson: Exam Style Questions</a:t>
            </a:r>
          </a:p>
        </p:txBody>
      </p:sp>
      <p:sp>
        <p:nvSpPr>
          <p:cNvPr id="4" name="Footer Placeholder 3">
            <a:extLst>
              <a:ext uri="{FF2B5EF4-FFF2-40B4-BE49-F238E27FC236}">
                <a16:creationId xmlns:a16="http://schemas.microsoft.com/office/drawing/2014/main" id="{EF93F400-3072-41A3-8F48-9A4F44C226C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96C8789F-E6D2-43EC-A731-6A040E3B0E46}"/>
              </a:ext>
            </a:extLst>
          </p:cNvPr>
          <p:cNvGraphicFramePr>
            <a:graphicFrameLocks noGrp="1"/>
          </p:cNvGraphicFramePr>
          <p:nvPr>
            <p:ph idx="1"/>
            <p:extLst>
              <p:ext uri="{D42A27DB-BD31-4B8C-83A1-F6EECF244321}">
                <p14:modId xmlns:p14="http://schemas.microsoft.com/office/powerpoint/2010/main" val="4760441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862616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42E70-C9A2-4A97-A64C-71D08BABC58B}"/>
              </a:ext>
            </a:extLst>
          </p:cNvPr>
          <p:cNvSpPr>
            <a:spLocks noGrp="1"/>
          </p:cNvSpPr>
          <p:nvPr>
            <p:ph type="title"/>
          </p:nvPr>
        </p:nvSpPr>
        <p:spPr>
          <a:xfrm>
            <a:off x="1097280" y="286603"/>
            <a:ext cx="10058400" cy="1450757"/>
          </a:xfrm>
        </p:spPr>
        <p:txBody>
          <a:bodyPr>
            <a:normAutofit/>
          </a:bodyPr>
          <a:lstStyle/>
          <a:p>
            <a:r>
              <a:rPr lang="en-GB"/>
              <a:t>Self-Check: Lesson Review</a:t>
            </a:r>
          </a:p>
        </p:txBody>
      </p:sp>
      <p:sp>
        <p:nvSpPr>
          <p:cNvPr id="4" name="Footer Placeholder 3">
            <a:extLst>
              <a:ext uri="{FF2B5EF4-FFF2-40B4-BE49-F238E27FC236}">
                <a16:creationId xmlns:a16="http://schemas.microsoft.com/office/drawing/2014/main" id="{DC429644-AA53-4202-BEFA-38A80A774190}"/>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1C5729E5-894C-4537-B922-691C968510DB}"/>
              </a:ext>
            </a:extLst>
          </p:cNvPr>
          <p:cNvGraphicFramePr>
            <a:graphicFrameLocks noGrp="1"/>
          </p:cNvGraphicFramePr>
          <p:nvPr>
            <p:ph idx="1"/>
            <p:extLst>
              <p:ext uri="{D42A27DB-BD31-4B8C-83A1-F6EECF244321}">
                <p14:modId xmlns:p14="http://schemas.microsoft.com/office/powerpoint/2010/main" val="2004990019"/>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6044371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2AA9D-CE5B-4B7A-BA27-94ABA2CB9E0C}"/>
              </a:ext>
            </a:extLst>
          </p:cNvPr>
          <p:cNvSpPr>
            <a:spLocks noGrp="1"/>
          </p:cNvSpPr>
          <p:nvPr>
            <p:ph type="title"/>
          </p:nvPr>
        </p:nvSpPr>
        <p:spPr/>
        <p:txBody>
          <a:bodyPr/>
          <a:lstStyle/>
          <a:p>
            <a:r>
              <a:rPr lang="en-GB" dirty="0"/>
              <a:t>Further Reading</a:t>
            </a:r>
          </a:p>
        </p:txBody>
      </p:sp>
      <p:sp>
        <p:nvSpPr>
          <p:cNvPr id="3" name="Content Placeholder 2">
            <a:extLst>
              <a:ext uri="{FF2B5EF4-FFF2-40B4-BE49-F238E27FC236}">
                <a16:creationId xmlns:a16="http://schemas.microsoft.com/office/drawing/2014/main" id="{F381A580-5C3D-45D9-9B65-B4E854207856}"/>
              </a:ext>
            </a:extLst>
          </p:cNvPr>
          <p:cNvSpPr>
            <a:spLocks noGrp="1"/>
          </p:cNvSpPr>
          <p:nvPr>
            <p:ph idx="1"/>
          </p:nvPr>
        </p:nvSpPr>
        <p:spPr/>
        <p:txBody>
          <a:bodyPr>
            <a:normAutofit fontScale="47500" lnSpcReduction="20000"/>
          </a:bodyPr>
          <a:lstStyle/>
          <a:p>
            <a:r>
              <a:rPr lang="en-GB" b="1" u="sng" dirty="0"/>
              <a:t>Websites</a:t>
            </a:r>
          </a:p>
          <a:p>
            <a:r>
              <a:rPr lang="en-GB" u="sng" dirty="0">
                <a:hlinkClick r:id="rId2"/>
              </a:rPr>
              <a:t>https://www.tutorialspoint.com/computer_fundamentals/computer_hardware.htm</a:t>
            </a:r>
            <a:endParaRPr lang="en-GB" u="sng" dirty="0"/>
          </a:p>
          <a:p>
            <a:r>
              <a:rPr lang="en-GB" u="sng" dirty="0">
                <a:hlinkClick r:id="rId3"/>
              </a:rPr>
              <a:t>https://www.tutorialspoint.com/computer_fundamentals/computer_components.htm</a:t>
            </a:r>
            <a:endParaRPr lang="en-GB" u="sng" dirty="0"/>
          </a:p>
          <a:p>
            <a:r>
              <a:rPr lang="en-GB" u="sng" dirty="0">
                <a:hlinkClick r:id="rId4"/>
              </a:rPr>
              <a:t>https://www.geeksforgeeks.org/random-access-memory-ram/</a:t>
            </a:r>
            <a:endParaRPr lang="en-GB" u="sng" dirty="0"/>
          </a:p>
          <a:p>
            <a:r>
              <a:rPr lang="en-GB" u="sng" dirty="0">
                <a:hlinkClick r:id="rId5"/>
              </a:rPr>
              <a:t>https://www.wired.com/story/how-to-set-up-smart-home/</a:t>
            </a:r>
            <a:endParaRPr lang="en-GB" u="sng" dirty="0"/>
          </a:p>
          <a:p>
            <a:r>
              <a:rPr lang="en-GB" u="sng" dirty="0">
                <a:hlinkClick r:id="rId6"/>
              </a:rPr>
              <a:t>https://www.javatpoint.com/server</a:t>
            </a:r>
            <a:endParaRPr lang="en-GB" u="sng" dirty="0"/>
          </a:p>
          <a:p>
            <a:r>
              <a:rPr lang="en-GB" u="sng" dirty="0">
                <a:hlinkClick r:id="rId7"/>
              </a:rPr>
              <a:t>https://www.theserverside.com/blog/Coffee-Talk-Java-News-Stories-and-Opinions/HTTP-methods</a:t>
            </a:r>
            <a:endParaRPr lang="en-GB" u="sng" dirty="0"/>
          </a:p>
          <a:p>
            <a:endParaRPr lang="en-GB" u="sng" dirty="0"/>
          </a:p>
          <a:p>
            <a:r>
              <a:rPr lang="en-GB" b="1" u="sng" dirty="0"/>
              <a:t>Videos</a:t>
            </a:r>
          </a:p>
          <a:p>
            <a:r>
              <a:rPr lang="en-GB" u="sng" dirty="0">
                <a:hlinkClick r:id="rId8"/>
              </a:rPr>
              <a:t>https://www.youtube.com/watch?v=HB4I2CgkcCo</a:t>
            </a:r>
            <a:endParaRPr lang="en-GB" u="sng" dirty="0"/>
          </a:p>
          <a:p>
            <a:r>
              <a:rPr lang="en-GB" u="sng" dirty="0">
                <a:hlinkClick r:id="rId9"/>
              </a:rPr>
              <a:t>https://www.youtube.com/watch?v=d86ws7mQYIg</a:t>
            </a:r>
            <a:endParaRPr lang="en-GB" u="sng" dirty="0"/>
          </a:p>
          <a:p>
            <a:r>
              <a:rPr lang="en-GB" u="sng" dirty="0">
                <a:hlinkClick r:id="rId10"/>
              </a:rPr>
              <a:t>https://www.youtube.com/watch?v=UjCDWCeHCzY</a:t>
            </a:r>
            <a:endParaRPr lang="en-GB" u="sng" dirty="0"/>
          </a:p>
          <a:p>
            <a:endParaRPr lang="en-GB" b="1" u="sng" dirty="0"/>
          </a:p>
          <a:p>
            <a:r>
              <a:rPr lang="en-GB" b="1" u="sng" dirty="0"/>
              <a:t>Textbook:</a:t>
            </a:r>
            <a:r>
              <a:rPr lang="en-GB" b="1" dirty="0"/>
              <a:t> </a:t>
            </a:r>
            <a:r>
              <a:rPr lang="en-GB" dirty="0"/>
              <a:t>pp165 - 166</a:t>
            </a:r>
          </a:p>
        </p:txBody>
      </p:sp>
      <p:sp>
        <p:nvSpPr>
          <p:cNvPr id="4" name="Footer Placeholder 3">
            <a:extLst>
              <a:ext uri="{FF2B5EF4-FFF2-40B4-BE49-F238E27FC236}">
                <a16:creationId xmlns:a16="http://schemas.microsoft.com/office/drawing/2014/main" id="{8F6BA256-EFA3-4FF4-953F-3BD41A8B2973}"/>
              </a:ext>
            </a:extLst>
          </p:cNvPr>
          <p:cNvSpPr>
            <a:spLocks noGrp="1"/>
          </p:cNvSpPr>
          <p:nvPr>
            <p:ph type="ftr" sz="quarter" idx="11"/>
          </p:nvPr>
        </p:nvSpPr>
        <p:spPr/>
        <p:txBody>
          <a:bodyPr/>
          <a:lstStyle/>
          <a:p>
            <a:r>
              <a:rPr lang="en-GB"/>
              <a:t>All text copyright © TheComputingTutor Ltd 2024. All rights Reserved.</a:t>
            </a:r>
          </a:p>
        </p:txBody>
      </p:sp>
    </p:spTree>
    <p:extLst>
      <p:ext uri="{BB962C8B-B14F-4D97-AF65-F5344CB8AC3E}">
        <p14:creationId xmlns:p14="http://schemas.microsoft.com/office/powerpoint/2010/main" val="138004435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3D578-F634-42EC-BB19-624E68115F33}"/>
              </a:ext>
            </a:extLst>
          </p:cNvPr>
          <p:cNvSpPr>
            <a:spLocks noGrp="1"/>
          </p:cNvSpPr>
          <p:nvPr>
            <p:ph type="ftr" sz="quarter" idx="11"/>
          </p:nvPr>
        </p:nvSpPr>
        <p:spPr/>
        <p:txBody>
          <a:bodyPr/>
          <a:lstStyle/>
          <a:p>
            <a:r>
              <a:rPr lang="en-GB"/>
              <a:t>All text copyright © TheComputingTutor Ltd 2024. All rights Reserved.</a:t>
            </a:r>
          </a:p>
        </p:txBody>
      </p:sp>
      <p:sp>
        <p:nvSpPr>
          <p:cNvPr id="5" name="TextBox 4">
            <a:extLst>
              <a:ext uri="{FF2B5EF4-FFF2-40B4-BE49-F238E27FC236}">
                <a16:creationId xmlns:a16="http://schemas.microsoft.com/office/drawing/2014/main" id="{801C59A3-2FAA-4CE4-8482-B69998753DF3}"/>
              </a:ext>
            </a:extLst>
          </p:cNvPr>
          <p:cNvSpPr txBox="1"/>
          <p:nvPr/>
        </p:nvSpPr>
        <p:spPr>
          <a:xfrm>
            <a:off x="1963449" y="4674863"/>
            <a:ext cx="7583332" cy="1477328"/>
          </a:xfrm>
          <a:prstGeom prst="rect">
            <a:avLst/>
          </a:prstGeom>
          <a:noFill/>
        </p:spPr>
        <p:txBody>
          <a:bodyPr wrap="square" rtlCol="0">
            <a:spAutoFit/>
          </a:bodyPr>
          <a:lstStyle/>
          <a:p>
            <a:pPr algn="just"/>
            <a:r>
              <a:rPr lang="en-GB" sz="1800" i="1" dirty="0">
                <a:effectLst/>
                <a:latin typeface="Calibri" panose="020F0502020204030204" pitchFamily="34" charset="0"/>
                <a:ea typeface="Calibri" panose="020F0502020204030204" pitchFamily="34" charset="0"/>
                <a:cs typeface="Times New Roman" panose="02020603050405020304" pitchFamily="18" charset="0"/>
              </a:rPr>
              <a:t>No part of this publication may be reproduced, distributed, or transmitted in any form or by any means, including photocopying, recording, or other electronic or mechanical methods, without the prior written permission of </a:t>
            </a:r>
            <a:r>
              <a:rPr lang="en-GB" sz="1800" i="1">
                <a:effectLst/>
                <a:latin typeface="Calibri" panose="020F0502020204030204" pitchFamily="34" charset="0"/>
                <a:ea typeface="Calibri" panose="020F0502020204030204" pitchFamily="34" charset="0"/>
                <a:cs typeface="Times New Roman" panose="02020603050405020304" pitchFamily="18" charset="0"/>
              </a:rPr>
              <a:t>the TheComputingTutor Ltd.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6" name="Picture 5" descr="Icon&#10;&#10;Description automatically generated">
            <a:extLst>
              <a:ext uri="{FF2B5EF4-FFF2-40B4-BE49-F238E27FC236}">
                <a16:creationId xmlns:a16="http://schemas.microsoft.com/office/drawing/2014/main" id="{1ACA678F-E0D3-4D0C-9869-69BA283EEE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25685" y="169710"/>
            <a:ext cx="697817" cy="694556"/>
          </a:xfrm>
          <a:prstGeom prst="rect">
            <a:avLst/>
          </a:prstGeom>
        </p:spPr>
      </p:pic>
      <p:pic>
        <p:nvPicPr>
          <p:cNvPr id="8" name="Picture 7" descr="Logo, company name&#10;&#10;Description automatically generated">
            <a:extLst>
              <a:ext uri="{FF2B5EF4-FFF2-40B4-BE49-F238E27FC236}">
                <a16:creationId xmlns:a16="http://schemas.microsoft.com/office/drawing/2014/main" id="{1B9537C2-3DA4-4FFF-8E2C-D5578CD0D2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7654" y="1271212"/>
            <a:ext cx="4801270" cy="3096057"/>
          </a:xfrm>
          <a:prstGeom prst="rect">
            <a:avLst/>
          </a:prstGeom>
        </p:spPr>
      </p:pic>
    </p:spTree>
    <p:extLst>
      <p:ext uri="{BB962C8B-B14F-4D97-AF65-F5344CB8AC3E}">
        <p14:creationId xmlns:p14="http://schemas.microsoft.com/office/powerpoint/2010/main" val="2678854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E2AA6-1AD9-D7DF-B9A2-1C729F86F1F6}"/>
              </a:ext>
            </a:extLst>
          </p:cNvPr>
          <p:cNvSpPr>
            <a:spLocks noGrp="1"/>
          </p:cNvSpPr>
          <p:nvPr>
            <p:ph type="title"/>
          </p:nvPr>
        </p:nvSpPr>
        <p:spPr>
          <a:xfrm>
            <a:off x="1097280" y="286603"/>
            <a:ext cx="10058400" cy="1450757"/>
          </a:xfrm>
        </p:spPr>
        <p:txBody>
          <a:bodyPr>
            <a:normAutofit/>
          </a:bodyPr>
          <a:lstStyle/>
          <a:p>
            <a:r>
              <a:rPr lang="en-GB"/>
              <a:t>Case Size and Form Factor</a:t>
            </a:r>
          </a:p>
        </p:txBody>
      </p:sp>
      <p:sp>
        <p:nvSpPr>
          <p:cNvPr id="4" name="Footer Placeholder 3">
            <a:extLst>
              <a:ext uri="{FF2B5EF4-FFF2-40B4-BE49-F238E27FC236}">
                <a16:creationId xmlns:a16="http://schemas.microsoft.com/office/drawing/2014/main" id="{A48AC6CC-60C0-B2D8-52F6-5841F6966668}"/>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C6F75D9F-71BE-745F-ECE4-46C0DB1BC6B3}"/>
              </a:ext>
            </a:extLst>
          </p:cNvPr>
          <p:cNvGraphicFramePr>
            <a:graphicFrameLocks noGrp="1"/>
          </p:cNvGraphicFramePr>
          <p:nvPr>
            <p:ph idx="1"/>
            <p:extLst>
              <p:ext uri="{D42A27DB-BD31-4B8C-83A1-F6EECF244321}">
                <p14:modId xmlns:p14="http://schemas.microsoft.com/office/powerpoint/2010/main" val="363827188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6451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5AAC-2982-1FE5-DE34-3488A0CCAF49}"/>
              </a:ext>
            </a:extLst>
          </p:cNvPr>
          <p:cNvSpPr>
            <a:spLocks noGrp="1"/>
          </p:cNvSpPr>
          <p:nvPr>
            <p:ph type="title"/>
          </p:nvPr>
        </p:nvSpPr>
        <p:spPr>
          <a:xfrm>
            <a:off x="1097280" y="286603"/>
            <a:ext cx="10058400" cy="1450757"/>
          </a:xfrm>
        </p:spPr>
        <p:txBody>
          <a:bodyPr>
            <a:normAutofit/>
          </a:bodyPr>
          <a:lstStyle/>
          <a:p>
            <a:r>
              <a:rPr lang="en-GB"/>
              <a:t>Tower Case Sizes</a:t>
            </a:r>
          </a:p>
        </p:txBody>
      </p:sp>
      <p:sp>
        <p:nvSpPr>
          <p:cNvPr id="4" name="Footer Placeholder 3">
            <a:extLst>
              <a:ext uri="{FF2B5EF4-FFF2-40B4-BE49-F238E27FC236}">
                <a16:creationId xmlns:a16="http://schemas.microsoft.com/office/drawing/2014/main" id="{79F37938-6AD4-0703-0584-ECE595021A10}"/>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A53911FA-F944-0836-1CD6-03BD8AE6DB9E}"/>
              </a:ext>
            </a:extLst>
          </p:cNvPr>
          <p:cNvGraphicFramePr>
            <a:graphicFrameLocks noGrp="1"/>
          </p:cNvGraphicFramePr>
          <p:nvPr>
            <p:ph idx="1"/>
            <p:extLst>
              <p:ext uri="{D42A27DB-BD31-4B8C-83A1-F6EECF244321}">
                <p14:modId xmlns:p14="http://schemas.microsoft.com/office/powerpoint/2010/main" val="19966192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83556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D14C9-A583-6FCC-8258-6E33F4A446BE}"/>
              </a:ext>
            </a:extLst>
          </p:cNvPr>
          <p:cNvSpPr>
            <a:spLocks noGrp="1"/>
          </p:cNvSpPr>
          <p:nvPr>
            <p:ph type="title"/>
          </p:nvPr>
        </p:nvSpPr>
        <p:spPr/>
        <p:txBody>
          <a:bodyPr/>
          <a:lstStyle/>
          <a:p>
            <a:r>
              <a:rPr lang="en-GB" dirty="0"/>
              <a:t>Different Tower Cases</a:t>
            </a:r>
          </a:p>
        </p:txBody>
      </p:sp>
      <p:sp>
        <p:nvSpPr>
          <p:cNvPr id="4" name="Footer Placeholder 3">
            <a:extLst>
              <a:ext uri="{FF2B5EF4-FFF2-40B4-BE49-F238E27FC236}">
                <a16:creationId xmlns:a16="http://schemas.microsoft.com/office/drawing/2014/main" id="{B2A9DB92-B7C9-02C3-B089-D7A10A36CE17}"/>
              </a:ext>
            </a:extLst>
          </p:cNvPr>
          <p:cNvSpPr>
            <a:spLocks noGrp="1"/>
          </p:cNvSpPr>
          <p:nvPr>
            <p:ph type="ftr" sz="quarter" idx="11"/>
          </p:nvPr>
        </p:nvSpPr>
        <p:spPr/>
        <p:txBody>
          <a:bodyPr/>
          <a:lstStyle/>
          <a:p>
            <a:r>
              <a:rPr lang="en-GB"/>
              <a:t>All text copyright © TheComputingTutor Ltd 2024. All rights Reserved.</a:t>
            </a:r>
          </a:p>
        </p:txBody>
      </p:sp>
      <p:pic>
        <p:nvPicPr>
          <p:cNvPr id="1028" name="Picture 4" descr="What Is The Size Difference Between Full-tower, Mid-tower,, 55% OFF">
            <a:extLst>
              <a:ext uri="{FF2B5EF4-FFF2-40B4-BE49-F238E27FC236}">
                <a16:creationId xmlns:a16="http://schemas.microsoft.com/office/drawing/2014/main" id="{00D08936-BC2E-C740-D015-B00A2E81B095}"/>
              </a:ext>
            </a:extLst>
          </p:cNvPr>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colorTemperature colorTemp="6919"/>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192210" y="1846263"/>
            <a:ext cx="5867906" cy="4022725"/>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BC7D14C8-E386-C210-4CB7-A5F8D13EF11F}"/>
              </a:ext>
            </a:extLst>
          </p:cNvPr>
          <p:cNvGrpSpPr/>
          <p:nvPr/>
        </p:nvGrpSpPr>
        <p:grpSpPr>
          <a:xfrm>
            <a:off x="556591" y="4301454"/>
            <a:ext cx="3073438" cy="1019294"/>
            <a:chOff x="-205960" y="4088642"/>
            <a:chExt cx="3073438" cy="1019294"/>
          </a:xfrm>
        </p:grpSpPr>
        <p:sp>
          <p:nvSpPr>
            <p:cNvPr id="6" name="Content Placeholder 6">
              <a:extLst>
                <a:ext uri="{FF2B5EF4-FFF2-40B4-BE49-F238E27FC236}">
                  <a16:creationId xmlns:a16="http://schemas.microsoft.com/office/drawing/2014/main" id="{65A3ADAF-4ECF-D800-33F6-AB39131CFE12}"/>
                </a:ext>
              </a:extLst>
            </p:cNvPr>
            <p:cNvSpPr txBox="1">
              <a:spLocks/>
            </p:cNvSpPr>
            <p:nvPr/>
          </p:nvSpPr>
          <p:spPr>
            <a:xfrm>
              <a:off x="-205960" y="4088642"/>
              <a:ext cx="2791505" cy="1019294"/>
            </a:xfrm>
            <a:prstGeom prst="rect">
              <a:avLst/>
            </a:prstGeom>
            <a:solidFill>
              <a:schemeClr val="bg1"/>
            </a:solidFill>
            <a:ln w="38100">
              <a:solidFill>
                <a:srgbClr val="0070C0"/>
              </a:solidFill>
            </a:ln>
          </p:spPr>
          <p:txBody>
            <a:bodyPr vert="horz" lIns="0" tIns="108000" rIns="7200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Not very configurable</a:t>
              </a:r>
            </a:p>
            <a:p>
              <a:pPr algn="ctr"/>
              <a:r>
                <a:rPr lang="en-GB" dirty="0">
                  <a:latin typeface="Congenial" panose="02000503040000020004" pitchFamily="2" charset="0"/>
                </a:rPr>
                <a:t>Relatively low power</a:t>
              </a:r>
            </a:p>
            <a:p>
              <a:pPr algn="ctr"/>
              <a:endParaRPr lang="en-GB" dirty="0">
                <a:latin typeface="Congenial" panose="02000503040000020004" pitchFamily="2" charset="0"/>
              </a:endParaRPr>
            </a:p>
          </p:txBody>
        </p:sp>
        <p:sp>
          <p:nvSpPr>
            <p:cNvPr id="7" name="Arrow: Left 6">
              <a:extLst>
                <a:ext uri="{FF2B5EF4-FFF2-40B4-BE49-F238E27FC236}">
                  <a16:creationId xmlns:a16="http://schemas.microsoft.com/office/drawing/2014/main" id="{2D198DD7-2B96-FE70-DE75-64ECE2DC56BB}"/>
                </a:ext>
              </a:extLst>
            </p:cNvPr>
            <p:cNvSpPr/>
            <p:nvPr/>
          </p:nvSpPr>
          <p:spPr>
            <a:xfrm rot="10800000">
              <a:off x="2585545" y="4172490"/>
              <a:ext cx="281933"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8" name="Group 7">
            <a:extLst>
              <a:ext uri="{FF2B5EF4-FFF2-40B4-BE49-F238E27FC236}">
                <a16:creationId xmlns:a16="http://schemas.microsoft.com/office/drawing/2014/main" id="{DA34C0FB-8015-A78F-2DD8-404BC4EF78BC}"/>
              </a:ext>
            </a:extLst>
          </p:cNvPr>
          <p:cNvGrpSpPr/>
          <p:nvPr/>
        </p:nvGrpSpPr>
        <p:grpSpPr>
          <a:xfrm flipH="1">
            <a:off x="8508989" y="3680719"/>
            <a:ext cx="3347932" cy="1019294"/>
            <a:chOff x="-205960" y="4088642"/>
            <a:chExt cx="3073438" cy="1019294"/>
          </a:xfrm>
        </p:grpSpPr>
        <p:sp>
          <p:nvSpPr>
            <p:cNvPr id="9" name="Content Placeholder 6">
              <a:extLst>
                <a:ext uri="{FF2B5EF4-FFF2-40B4-BE49-F238E27FC236}">
                  <a16:creationId xmlns:a16="http://schemas.microsoft.com/office/drawing/2014/main" id="{5C343CE8-49D8-3C39-847C-F4C4258757E8}"/>
                </a:ext>
              </a:extLst>
            </p:cNvPr>
            <p:cNvSpPr txBox="1">
              <a:spLocks/>
            </p:cNvSpPr>
            <p:nvPr/>
          </p:nvSpPr>
          <p:spPr>
            <a:xfrm>
              <a:off x="-205960" y="4088642"/>
              <a:ext cx="2791505" cy="1019294"/>
            </a:xfrm>
            <a:prstGeom prst="rect">
              <a:avLst/>
            </a:prstGeom>
            <a:solidFill>
              <a:schemeClr val="bg1"/>
            </a:solidFill>
            <a:ln w="38100">
              <a:solidFill>
                <a:srgbClr val="0070C0"/>
              </a:solidFill>
            </a:ln>
          </p:spPr>
          <p:txBody>
            <a:bodyPr vert="horz" lIns="0" tIns="108000" rIns="7200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Very configurable</a:t>
              </a:r>
            </a:p>
            <a:p>
              <a:pPr algn="ctr"/>
              <a:r>
                <a:rPr lang="en-GB" dirty="0">
                  <a:latin typeface="Congenial" panose="02000503040000020004" pitchFamily="2" charset="0"/>
                </a:rPr>
                <a:t>Very high power</a:t>
              </a:r>
            </a:p>
            <a:p>
              <a:pPr algn="ctr"/>
              <a:endParaRPr lang="en-GB" dirty="0">
                <a:latin typeface="Congenial" panose="02000503040000020004" pitchFamily="2" charset="0"/>
              </a:endParaRPr>
            </a:p>
          </p:txBody>
        </p:sp>
        <p:sp>
          <p:nvSpPr>
            <p:cNvPr id="10" name="Arrow: Left 9">
              <a:extLst>
                <a:ext uri="{FF2B5EF4-FFF2-40B4-BE49-F238E27FC236}">
                  <a16:creationId xmlns:a16="http://schemas.microsoft.com/office/drawing/2014/main" id="{868FF014-E7F5-E5ED-B68A-C28A22E89135}"/>
                </a:ext>
              </a:extLst>
            </p:cNvPr>
            <p:cNvSpPr/>
            <p:nvPr/>
          </p:nvSpPr>
          <p:spPr>
            <a:xfrm rot="10800000">
              <a:off x="2585545" y="4172490"/>
              <a:ext cx="281933"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11" name="Group 10">
            <a:extLst>
              <a:ext uri="{FF2B5EF4-FFF2-40B4-BE49-F238E27FC236}">
                <a16:creationId xmlns:a16="http://schemas.microsoft.com/office/drawing/2014/main" id="{0698697F-2E3A-90E6-AE25-73B30FFDC232}"/>
              </a:ext>
            </a:extLst>
          </p:cNvPr>
          <p:cNvGrpSpPr/>
          <p:nvPr/>
        </p:nvGrpSpPr>
        <p:grpSpPr>
          <a:xfrm>
            <a:off x="10387242" y="5633810"/>
            <a:ext cx="768438" cy="600891"/>
            <a:chOff x="6763265" y="3933568"/>
            <a:chExt cx="1412789" cy="1202724"/>
          </a:xfrm>
        </p:grpSpPr>
        <p:pic>
          <p:nvPicPr>
            <p:cNvPr id="12" name="Graphic 11" descr="Thumbs up sign with solid fill">
              <a:extLst>
                <a:ext uri="{FF2B5EF4-FFF2-40B4-BE49-F238E27FC236}">
                  <a16:creationId xmlns:a16="http://schemas.microsoft.com/office/drawing/2014/main" id="{A59EF89D-E526-6651-7107-7190D83BDC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77501" y="4002189"/>
              <a:ext cx="914400" cy="914400"/>
            </a:xfrm>
            <a:prstGeom prst="rect">
              <a:avLst/>
            </a:prstGeom>
          </p:spPr>
        </p:pic>
        <p:sp>
          <p:nvSpPr>
            <p:cNvPr id="13" name="Rectangle: Rounded Corners 12">
              <a:extLst>
                <a:ext uri="{FF2B5EF4-FFF2-40B4-BE49-F238E27FC236}">
                  <a16:creationId xmlns:a16="http://schemas.microsoft.com/office/drawing/2014/main" id="{A6950E0E-9DCA-DED6-CD20-C56DFEA44EDF}"/>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820882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517965-5B40-FBB6-04D0-8E139CE0DFFB}"/>
              </a:ext>
            </a:extLst>
          </p:cNvPr>
          <p:cNvSpPr>
            <a:spLocks noGrp="1"/>
          </p:cNvSpPr>
          <p:nvPr>
            <p:ph type="title"/>
          </p:nvPr>
        </p:nvSpPr>
        <p:spPr/>
        <p:txBody>
          <a:bodyPr/>
          <a:lstStyle/>
          <a:p>
            <a:r>
              <a:rPr lang="en-GB" dirty="0"/>
              <a:t>Different Tower Case Specifications</a:t>
            </a:r>
          </a:p>
        </p:txBody>
      </p:sp>
      <p:sp>
        <p:nvSpPr>
          <p:cNvPr id="4" name="Footer Placeholder 3">
            <a:extLst>
              <a:ext uri="{FF2B5EF4-FFF2-40B4-BE49-F238E27FC236}">
                <a16:creationId xmlns:a16="http://schemas.microsoft.com/office/drawing/2014/main" id="{1720CA9F-C9F2-04C3-3F1B-7F025B3189B6}"/>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73A8F79A-6353-7CCF-0A75-5D14045A05C4}"/>
              </a:ext>
            </a:extLst>
          </p:cNvPr>
          <p:cNvGraphicFramePr>
            <a:graphicFrameLocks noGrp="1"/>
          </p:cNvGraphicFramePr>
          <p:nvPr>
            <p:extLst>
              <p:ext uri="{D42A27DB-BD31-4B8C-83A1-F6EECF244321}">
                <p14:modId xmlns:p14="http://schemas.microsoft.com/office/powerpoint/2010/main" val="2142731313"/>
              </p:ext>
            </p:extLst>
          </p:nvPr>
        </p:nvGraphicFramePr>
        <p:xfrm>
          <a:off x="1186952" y="1920240"/>
          <a:ext cx="9879055" cy="3017520"/>
        </p:xfrm>
        <a:graphic>
          <a:graphicData uri="http://schemas.openxmlformats.org/drawingml/2006/table">
            <a:tbl>
              <a:tblPr firstRow="1" bandRow="1">
                <a:tableStyleId>{5C22544A-7EE6-4342-B048-85BDC9FD1C3A}</a:tableStyleId>
              </a:tblPr>
              <a:tblGrid>
                <a:gridCol w="2716740">
                  <a:extLst>
                    <a:ext uri="{9D8B030D-6E8A-4147-A177-3AD203B41FA5}">
                      <a16:colId xmlns:a16="http://schemas.microsoft.com/office/drawing/2014/main" val="2059522405"/>
                    </a:ext>
                  </a:extLst>
                </a:gridCol>
                <a:gridCol w="1234882">
                  <a:extLst>
                    <a:ext uri="{9D8B030D-6E8A-4147-A177-3AD203B41FA5}">
                      <a16:colId xmlns:a16="http://schemas.microsoft.com/office/drawing/2014/main" val="2218994274"/>
                    </a:ext>
                  </a:extLst>
                </a:gridCol>
                <a:gridCol w="1975811">
                  <a:extLst>
                    <a:ext uri="{9D8B030D-6E8A-4147-A177-3AD203B41FA5}">
                      <a16:colId xmlns:a16="http://schemas.microsoft.com/office/drawing/2014/main" val="880314458"/>
                    </a:ext>
                  </a:extLst>
                </a:gridCol>
                <a:gridCol w="1975811">
                  <a:extLst>
                    <a:ext uri="{9D8B030D-6E8A-4147-A177-3AD203B41FA5}">
                      <a16:colId xmlns:a16="http://schemas.microsoft.com/office/drawing/2014/main" val="2628548562"/>
                    </a:ext>
                  </a:extLst>
                </a:gridCol>
                <a:gridCol w="1975811">
                  <a:extLst>
                    <a:ext uri="{9D8B030D-6E8A-4147-A177-3AD203B41FA5}">
                      <a16:colId xmlns:a16="http://schemas.microsoft.com/office/drawing/2014/main" val="1221535080"/>
                    </a:ext>
                  </a:extLst>
                </a:gridCol>
              </a:tblGrid>
              <a:tr h="362106">
                <a:tc>
                  <a:txBody>
                    <a:bodyPr/>
                    <a:lstStyle/>
                    <a:p>
                      <a:pPr algn="ctr"/>
                      <a:endParaRPr lang="en-GB" dirty="0">
                        <a:latin typeface="Congenial" panose="02000503040000020004" pitchFamily="2" charset="0"/>
                      </a:endParaRPr>
                    </a:p>
                  </a:txBody>
                  <a:tcPr marL="137160" marR="137160" marT="137160" marB="137160" anchor="ctr">
                    <a:solidFill>
                      <a:schemeClr val="bg2">
                        <a:lumMod val="25000"/>
                      </a:schemeClr>
                    </a:solidFill>
                  </a:tcPr>
                </a:tc>
                <a:tc>
                  <a:txBody>
                    <a:bodyPr/>
                    <a:lstStyle/>
                    <a:p>
                      <a:pPr algn="ctr"/>
                      <a:r>
                        <a:rPr lang="en-GB" b="0" dirty="0">
                          <a:latin typeface="Congenial" panose="02000503040000020004" pitchFamily="2" charset="0"/>
                        </a:rPr>
                        <a:t>Mini ITX</a:t>
                      </a:r>
                    </a:p>
                  </a:txBody>
                  <a:tcPr marL="137160" marR="137160" marT="137160" marB="137160" anchor="ctr">
                    <a:solidFill>
                      <a:schemeClr val="bg2">
                        <a:lumMod val="25000"/>
                      </a:schemeClr>
                    </a:solidFill>
                  </a:tcPr>
                </a:tc>
                <a:tc>
                  <a:txBody>
                    <a:bodyPr/>
                    <a:lstStyle/>
                    <a:p>
                      <a:pPr algn="ctr"/>
                      <a:r>
                        <a:rPr lang="en-GB" b="0" dirty="0">
                          <a:latin typeface="Congenial" panose="02000503040000020004" pitchFamily="2" charset="0"/>
                        </a:rPr>
                        <a:t>Micro ATX</a:t>
                      </a:r>
                    </a:p>
                  </a:txBody>
                  <a:tcPr marL="137160" marR="137160" marT="137160" marB="137160" anchor="ctr">
                    <a:solidFill>
                      <a:schemeClr val="bg2">
                        <a:lumMod val="25000"/>
                      </a:schemeClr>
                    </a:solidFill>
                  </a:tcPr>
                </a:tc>
                <a:tc>
                  <a:txBody>
                    <a:bodyPr/>
                    <a:lstStyle/>
                    <a:p>
                      <a:pPr algn="ctr"/>
                      <a:r>
                        <a:rPr lang="en-GB" b="0" dirty="0">
                          <a:latin typeface="Congenial" panose="02000503040000020004" pitchFamily="2" charset="0"/>
                        </a:rPr>
                        <a:t>ATX</a:t>
                      </a:r>
                    </a:p>
                  </a:txBody>
                  <a:tcPr marL="137160" marR="137160" marT="137160" marB="137160" anchor="ctr">
                    <a:solidFill>
                      <a:schemeClr val="bg2">
                        <a:lumMod val="25000"/>
                      </a:schemeClr>
                    </a:solidFill>
                  </a:tcPr>
                </a:tc>
                <a:tc>
                  <a:txBody>
                    <a:bodyPr/>
                    <a:lstStyle/>
                    <a:p>
                      <a:pPr algn="ctr"/>
                      <a:r>
                        <a:rPr lang="en-GB" b="0" dirty="0">
                          <a:latin typeface="Congenial" panose="02000503040000020004" pitchFamily="2" charset="0"/>
                        </a:rPr>
                        <a:t>e-ATX</a:t>
                      </a:r>
                    </a:p>
                  </a:txBody>
                  <a:tcPr marL="137160" marR="137160" marT="137160" marB="137160" anchor="ctr">
                    <a:solidFill>
                      <a:schemeClr val="bg2">
                        <a:lumMod val="25000"/>
                      </a:schemeClr>
                    </a:solidFill>
                  </a:tcPr>
                </a:tc>
                <a:extLst>
                  <a:ext uri="{0D108BD9-81ED-4DB2-BD59-A6C34878D82A}">
                    <a16:rowId xmlns:a16="http://schemas.microsoft.com/office/drawing/2014/main" val="1618055128"/>
                  </a:ext>
                </a:extLst>
              </a:tr>
              <a:tr h="454846">
                <a:tc>
                  <a:txBody>
                    <a:bodyPr/>
                    <a:lstStyle/>
                    <a:p>
                      <a:pPr algn="ctr"/>
                      <a:r>
                        <a:rPr lang="en-GB" b="1" dirty="0">
                          <a:solidFill>
                            <a:schemeClr val="bg1"/>
                          </a:solidFill>
                          <a:latin typeface="Congenial" panose="02000503040000020004" pitchFamily="2" charset="0"/>
                        </a:rPr>
                        <a:t>Number of CPUs</a:t>
                      </a:r>
                    </a:p>
                  </a:txBody>
                  <a:tcPr marL="137160" marR="137160" marT="137160" marB="137160" anchor="ctr">
                    <a:solidFill>
                      <a:schemeClr val="bg2">
                        <a:lumMod val="25000"/>
                      </a:schemeClr>
                    </a:solidFill>
                  </a:tcPr>
                </a:tc>
                <a:tc>
                  <a:txBody>
                    <a:bodyPr/>
                    <a:lstStyle/>
                    <a:p>
                      <a:pPr algn="ctr"/>
                      <a:r>
                        <a:rPr lang="en-GB" dirty="0">
                          <a:latin typeface="Congenial" panose="02000503040000020004" pitchFamily="2" charset="0"/>
                        </a:rPr>
                        <a:t>1</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1</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1</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2</a:t>
                      </a:r>
                    </a:p>
                  </a:txBody>
                  <a:tcPr marL="137160" marR="137160" marT="137160" marB="137160" anchor="ctr">
                    <a:solidFill>
                      <a:schemeClr val="bg2">
                        <a:lumMod val="75000"/>
                      </a:schemeClr>
                    </a:solidFill>
                  </a:tcPr>
                </a:tc>
                <a:extLst>
                  <a:ext uri="{0D108BD9-81ED-4DB2-BD59-A6C34878D82A}">
                    <a16:rowId xmlns:a16="http://schemas.microsoft.com/office/drawing/2014/main" val="4065738339"/>
                  </a:ext>
                </a:extLst>
              </a:tr>
              <a:tr h="454846">
                <a:tc>
                  <a:txBody>
                    <a:bodyPr/>
                    <a:lstStyle/>
                    <a:p>
                      <a:pPr algn="ctr"/>
                      <a:r>
                        <a:rPr lang="en-GB" b="1" dirty="0">
                          <a:solidFill>
                            <a:schemeClr val="bg1"/>
                          </a:solidFill>
                          <a:latin typeface="Congenial" panose="02000503040000020004" pitchFamily="2" charset="0"/>
                        </a:rPr>
                        <a:t>Number of Hard Drives</a:t>
                      </a:r>
                    </a:p>
                  </a:txBody>
                  <a:tcPr marL="137160" marR="137160" marT="137160" marB="137160" anchor="ctr">
                    <a:solidFill>
                      <a:schemeClr val="bg2">
                        <a:lumMod val="25000"/>
                      </a:schemeClr>
                    </a:solidFill>
                  </a:tcPr>
                </a:tc>
                <a:tc>
                  <a:txBody>
                    <a:bodyPr/>
                    <a:lstStyle/>
                    <a:p>
                      <a:pPr algn="ctr"/>
                      <a:r>
                        <a:rPr lang="en-GB" dirty="0">
                          <a:latin typeface="Congenial" panose="02000503040000020004" pitchFamily="2" charset="0"/>
                        </a:rPr>
                        <a:t>1</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1-2</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1-3</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1-6</a:t>
                      </a:r>
                    </a:p>
                  </a:txBody>
                  <a:tcPr marL="137160" marR="137160" marT="137160" marB="137160" anchor="ctr">
                    <a:solidFill>
                      <a:schemeClr val="bg2">
                        <a:lumMod val="75000"/>
                      </a:schemeClr>
                    </a:solidFill>
                  </a:tcPr>
                </a:tc>
                <a:extLst>
                  <a:ext uri="{0D108BD9-81ED-4DB2-BD59-A6C34878D82A}">
                    <a16:rowId xmlns:a16="http://schemas.microsoft.com/office/drawing/2014/main" val="92622829"/>
                  </a:ext>
                </a:extLst>
              </a:tr>
              <a:tr h="454846">
                <a:tc>
                  <a:txBody>
                    <a:bodyPr/>
                    <a:lstStyle/>
                    <a:p>
                      <a:pPr algn="ctr"/>
                      <a:r>
                        <a:rPr lang="en-GB" b="1" dirty="0">
                          <a:solidFill>
                            <a:schemeClr val="bg1"/>
                          </a:solidFill>
                          <a:latin typeface="Congenial" panose="02000503040000020004" pitchFamily="2" charset="0"/>
                        </a:rPr>
                        <a:t>Number of RAM slots</a:t>
                      </a:r>
                    </a:p>
                  </a:txBody>
                  <a:tcPr marL="137160" marR="137160" marT="137160" marB="137160" anchor="ctr">
                    <a:solidFill>
                      <a:schemeClr val="bg2">
                        <a:lumMod val="25000"/>
                      </a:schemeClr>
                    </a:solidFill>
                  </a:tcPr>
                </a:tc>
                <a:tc>
                  <a:txBody>
                    <a:bodyPr/>
                    <a:lstStyle/>
                    <a:p>
                      <a:pPr algn="ctr"/>
                      <a:r>
                        <a:rPr lang="en-GB" dirty="0">
                          <a:latin typeface="Congenial" panose="02000503040000020004" pitchFamily="2" charset="0"/>
                        </a:rPr>
                        <a:t>1-2</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1-3</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4-8</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6 - 8</a:t>
                      </a:r>
                    </a:p>
                  </a:txBody>
                  <a:tcPr marL="137160" marR="137160" marT="137160" marB="137160" anchor="ctr">
                    <a:solidFill>
                      <a:schemeClr val="bg2">
                        <a:lumMod val="75000"/>
                      </a:schemeClr>
                    </a:solidFill>
                  </a:tcPr>
                </a:tc>
                <a:extLst>
                  <a:ext uri="{0D108BD9-81ED-4DB2-BD59-A6C34878D82A}">
                    <a16:rowId xmlns:a16="http://schemas.microsoft.com/office/drawing/2014/main" val="436975601"/>
                  </a:ext>
                </a:extLst>
              </a:tr>
              <a:tr h="454846">
                <a:tc>
                  <a:txBody>
                    <a:bodyPr/>
                    <a:lstStyle/>
                    <a:p>
                      <a:pPr algn="ctr"/>
                      <a:r>
                        <a:rPr lang="en-GB" b="1" dirty="0">
                          <a:solidFill>
                            <a:schemeClr val="bg1"/>
                          </a:solidFill>
                          <a:latin typeface="Congenial" panose="02000503040000020004" pitchFamily="2" charset="0"/>
                        </a:rPr>
                        <a:t> Maximum RAM</a:t>
                      </a:r>
                    </a:p>
                  </a:txBody>
                  <a:tcPr marL="137160" marR="137160" marT="137160" marB="137160" anchor="ctr">
                    <a:solidFill>
                      <a:schemeClr val="bg2">
                        <a:lumMod val="25000"/>
                      </a:schemeClr>
                    </a:solidFill>
                  </a:tcPr>
                </a:tc>
                <a:tc>
                  <a:txBody>
                    <a:bodyPr/>
                    <a:lstStyle/>
                    <a:p>
                      <a:pPr algn="ctr"/>
                      <a:r>
                        <a:rPr lang="en-GB" dirty="0">
                          <a:latin typeface="Congenial" panose="02000503040000020004" pitchFamily="2" charset="0"/>
                        </a:rPr>
                        <a:t>32GB</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64-128 GB</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512 GB</a:t>
                      </a:r>
                    </a:p>
                  </a:txBody>
                  <a:tcPr marL="137160" marR="137160" marT="137160" marB="137160" anchor="ctr">
                    <a:solidFill>
                      <a:schemeClr val="bg2">
                        <a:lumMod val="75000"/>
                      </a:schemeClr>
                    </a:solidFill>
                  </a:tcPr>
                </a:tc>
                <a:tc>
                  <a:txBody>
                    <a:bodyPr/>
                    <a:lstStyle/>
                    <a:p>
                      <a:pPr algn="ctr"/>
                      <a:r>
                        <a:rPr lang="en-GB" dirty="0">
                          <a:latin typeface="Congenial" panose="02000503040000020004" pitchFamily="2" charset="0"/>
                        </a:rPr>
                        <a:t>2048GB</a:t>
                      </a:r>
                    </a:p>
                  </a:txBody>
                  <a:tcPr marL="137160" marR="137160" marT="137160" marB="137160" anchor="ctr">
                    <a:solidFill>
                      <a:schemeClr val="bg2">
                        <a:lumMod val="75000"/>
                      </a:schemeClr>
                    </a:solidFill>
                  </a:tcPr>
                </a:tc>
                <a:extLst>
                  <a:ext uri="{0D108BD9-81ED-4DB2-BD59-A6C34878D82A}">
                    <a16:rowId xmlns:a16="http://schemas.microsoft.com/office/drawing/2014/main" val="2334870797"/>
                  </a:ext>
                </a:extLst>
              </a:tr>
            </a:tbl>
          </a:graphicData>
        </a:graphic>
      </p:graphicFrame>
      <p:grpSp>
        <p:nvGrpSpPr>
          <p:cNvPr id="6" name="Group 5">
            <a:extLst>
              <a:ext uri="{FF2B5EF4-FFF2-40B4-BE49-F238E27FC236}">
                <a16:creationId xmlns:a16="http://schemas.microsoft.com/office/drawing/2014/main" id="{C9C48898-D930-D2E2-64B8-F2D185161F9C}"/>
              </a:ext>
            </a:extLst>
          </p:cNvPr>
          <p:cNvGrpSpPr/>
          <p:nvPr/>
        </p:nvGrpSpPr>
        <p:grpSpPr>
          <a:xfrm>
            <a:off x="10188459" y="5636681"/>
            <a:ext cx="768438" cy="600891"/>
            <a:chOff x="6763265" y="3933568"/>
            <a:chExt cx="1412789" cy="1202724"/>
          </a:xfrm>
        </p:grpSpPr>
        <p:pic>
          <p:nvPicPr>
            <p:cNvPr id="7" name="Graphic 6" descr="Thumbs up sign with solid fill">
              <a:extLst>
                <a:ext uri="{FF2B5EF4-FFF2-40B4-BE49-F238E27FC236}">
                  <a16:creationId xmlns:a16="http://schemas.microsoft.com/office/drawing/2014/main" id="{05EA06DF-0BAC-81DD-C8EB-04F2DF111C0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8" name="Rectangle: Rounded Corners 7">
              <a:extLst>
                <a:ext uri="{FF2B5EF4-FFF2-40B4-BE49-F238E27FC236}">
                  <a16:creationId xmlns:a16="http://schemas.microsoft.com/office/drawing/2014/main" id="{52FBF61D-8FD7-63C8-51B4-9B63F7230E30}"/>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9" name="Rectangle: Rounded Corners 8">
            <a:extLst>
              <a:ext uri="{FF2B5EF4-FFF2-40B4-BE49-F238E27FC236}">
                <a16:creationId xmlns:a16="http://schemas.microsoft.com/office/drawing/2014/main" id="{AFCB9EDE-5C36-3742-D32C-EBC0B5D6F597}"/>
              </a:ext>
            </a:extLst>
          </p:cNvPr>
          <p:cNvSpPr/>
          <p:nvPr/>
        </p:nvSpPr>
        <p:spPr>
          <a:xfrm>
            <a:off x="1175752" y="5623904"/>
            <a:ext cx="8895490" cy="613668"/>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e-ATX cases are used for professional development machines or servers</a:t>
            </a:r>
          </a:p>
        </p:txBody>
      </p:sp>
    </p:spTree>
    <p:extLst>
      <p:ext uri="{BB962C8B-B14F-4D97-AF65-F5344CB8AC3E}">
        <p14:creationId xmlns:p14="http://schemas.microsoft.com/office/powerpoint/2010/main" val="24176522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Full Tower vs Midi Tower Computers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817318" y="4381438"/>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3985785751"/>
              </p:ext>
            </p:extLst>
          </p:nvPr>
        </p:nvGraphicFramePr>
        <p:xfrm>
          <a:off x="2382876" y="1935027"/>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4AC63584-8E55-03AA-A101-F6FF5AF5BD06}"/>
              </a:ext>
            </a:extLst>
          </p:cNvPr>
          <p:cNvGrpSpPr/>
          <p:nvPr/>
        </p:nvGrpSpPr>
        <p:grpSpPr>
          <a:xfrm>
            <a:off x="10387242" y="5643154"/>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4193EB25-83FC-3DF0-370B-68E7CE4F815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CCC9598A-3504-6FC7-2669-FBD58B3BAF4F}"/>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580452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7999-4C60-4E4A-AB0E-A1E31A593232}"/>
              </a:ext>
            </a:extLst>
          </p:cNvPr>
          <p:cNvSpPr>
            <a:spLocks noGrp="1"/>
          </p:cNvSpPr>
          <p:nvPr>
            <p:ph type="title"/>
          </p:nvPr>
        </p:nvSpPr>
        <p:spPr>
          <a:xfrm>
            <a:off x="1097280" y="286603"/>
            <a:ext cx="10058400" cy="1450757"/>
          </a:xfrm>
        </p:spPr>
        <p:txBody>
          <a:bodyPr>
            <a:normAutofit/>
          </a:bodyPr>
          <a:lstStyle/>
          <a:p>
            <a:r>
              <a:rPr lang="en-GB" dirty="0"/>
              <a:t>Features of Personal Computers - Size</a:t>
            </a:r>
          </a:p>
        </p:txBody>
      </p:sp>
      <p:sp>
        <p:nvSpPr>
          <p:cNvPr id="4" name="Footer Placeholder 3">
            <a:extLst>
              <a:ext uri="{FF2B5EF4-FFF2-40B4-BE49-F238E27FC236}">
                <a16:creationId xmlns:a16="http://schemas.microsoft.com/office/drawing/2014/main" id="{0D4DE582-4BEC-47F9-8189-B978B5F226AA}"/>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DD2A8978-20A3-47C9-9964-B54DC50946EC}"/>
              </a:ext>
            </a:extLst>
          </p:cNvPr>
          <p:cNvGraphicFramePr>
            <a:graphicFrameLocks noGrp="1"/>
          </p:cNvGraphicFramePr>
          <p:nvPr>
            <p:ph idx="1"/>
            <p:extLst>
              <p:ext uri="{D42A27DB-BD31-4B8C-83A1-F6EECF244321}">
                <p14:modId xmlns:p14="http://schemas.microsoft.com/office/powerpoint/2010/main" val="156806921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8462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A65C6-C29D-C5C9-AFEB-50EAA93D34B7}"/>
              </a:ext>
            </a:extLst>
          </p:cNvPr>
          <p:cNvSpPr>
            <a:spLocks noGrp="1"/>
          </p:cNvSpPr>
          <p:nvPr>
            <p:ph type="title"/>
          </p:nvPr>
        </p:nvSpPr>
        <p:spPr/>
        <p:txBody>
          <a:bodyPr/>
          <a:lstStyle/>
          <a:p>
            <a:r>
              <a:rPr lang="en-GB" dirty="0"/>
              <a:t>Using Multiple Monitors</a:t>
            </a:r>
          </a:p>
        </p:txBody>
      </p:sp>
      <p:sp>
        <p:nvSpPr>
          <p:cNvPr id="4" name="Footer Placeholder 3">
            <a:extLst>
              <a:ext uri="{FF2B5EF4-FFF2-40B4-BE49-F238E27FC236}">
                <a16:creationId xmlns:a16="http://schemas.microsoft.com/office/drawing/2014/main" id="{7CAAA517-E9BA-B342-4DC9-E4E48EAE0461}"/>
              </a:ext>
            </a:extLst>
          </p:cNvPr>
          <p:cNvSpPr>
            <a:spLocks noGrp="1"/>
          </p:cNvSpPr>
          <p:nvPr>
            <p:ph type="ftr" sz="quarter" idx="11"/>
          </p:nvPr>
        </p:nvSpPr>
        <p:spPr/>
        <p:txBody>
          <a:bodyPr/>
          <a:lstStyle/>
          <a:p>
            <a:r>
              <a:rPr lang="en-GB"/>
              <a:t>All text copyright © TheComputingTutor Ltd 2024. All rights Reserved.</a:t>
            </a:r>
          </a:p>
        </p:txBody>
      </p:sp>
      <p:pic>
        <p:nvPicPr>
          <p:cNvPr id="7" name="Content Placeholder 5" descr="Television with solid fill">
            <a:extLst>
              <a:ext uri="{FF2B5EF4-FFF2-40B4-BE49-F238E27FC236}">
                <a16:creationId xmlns:a16="http://schemas.microsoft.com/office/drawing/2014/main" id="{1AEE6A91-99FB-1523-1AA1-DF0DB4F324E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22963" y="2110886"/>
            <a:ext cx="2586026" cy="2586026"/>
          </a:xfrm>
          <a:prstGeom prst="rect">
            <a:avLst/>
          </a:prstGeom>
        </p:spPr>
      </p:pic>
      <p:sp>
        <p:nvSpPr>
          <p:cNvPr id="10" name="Rectangle: Rounded Corners 9">
            <a:extLst>
              <a:ext uri="{FF2B5EF4-FFF2-40B4-BE49-F238E27FC236}">
                <a16:creationId xmlns:a16="http://schemas.microsoft.com/office/drawing/2014/main" id="{7F1C1A08-5066-4960-99EE-1215AC6FBC12}"/>
              </a:ext>
            </a:extLst>
          </p:cNvPr>
          <p:cNvSpPr/>
          <p:nvPr/>
        </p:nvSpPr>
        <p:spPr>
          <a:xfrm>
            <a:off x="3518544" y="2758831"/>
            <a:ext cx="1358255" cy="812900"/>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Word</a:t>
            </a:r>
          </a:p>
          <a:p>
            <a:pPr algn="ctr"/>
            <a:r>
              <a:rPr lang="en-GB" dirty="0">
                <a:latin typeface="Congenial" panose="02000503040000020004" pitchFamily="2" charset="0"/>
              </a:rPr>
              <a:t>Processor</a:t>
            </a:r>
          </a:p>
        </p:txBody>
      </p:sp>
      <p:sp>
        <p:nvSpPr>
          <p:cNvPr id="11" name="Rectangle: Rounded Corners 10">
            <a:extLst>
              <a:ext uri="{FF2B5EF4-FFF2-40B4-BE49-F238E27FC236}">
                <a16:creationId xmlns:a16="http://schemas.microsoft.com/office/drawing/2014/main" id="{29EB612B-D17C-D744-6B82-91BC71A5CEFB}"/>
              </a:ext>
            </a:extLst>
          </p:cNvPr>
          <p:cNvSpPr/>
          <p:nvPr/>
        </p:nvSpPr>
        <p:spPr>
          <a:xfrm>
            <a:off x="6296697" y="2758831"/>
            <a:ext cx="1633416" cy="828431"/>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Browser</a:t>
            </a:r>
          </a:p>
        </p:txBody>
      </p:sp>
      <p:pic>
        <p:nvPicPr>
          <p:cNvPr id="13" name="Graphic 12" descr="User with solid fill">
            <a:extLst>
              <a:ext uri="{FF2B5EF4-FFF2-40B4-BE49-F238E27FC236}">
                <a16:creationId xmlns:a16="http://schemas.microsoft.com/office/drawing/2014/main" id="{3D33CB8C-335F-DFC9-6FC3-E91D879A221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7906" y="4176434"/>
            <a:ext cx="1633416" cy="1309125"/>
          </a:xfrm>
          <a:prstGeom prst="rect">
            <a:avLst/>
          </a:prstGeom>
        </p:spPr>
      </p:pic>
      <p:pic>
        <p:nvPicPr>
          <p:cNvPr id="15" name="Graphic 14" descr="Computer with solid fill">
            <a:extLst>
              <a:ext uri="{FF2B5EF4-FFF2-40B4-BE49-F238E27FC236}">
                <a16:creationId xmlns:a16="http://schemas.microsoft.com/office/drawing/2014/main" id="{76BF9888-FA48-1A7C-D190-5277FA109DC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2154689" y="1679503"/>
            <a:ext cx="3159224" cy="3441138"/>
          </a:xfrm>
          <a:prstGeom prst="rect">
            <a:avLst/>
          </a:prstGeom>
        </p:spPr>
      </p:pic>
      <p:sp>
        <p:nvSpPr>
          <p:cNvPr id="18" name="Arrow: Left-Right 17">
            <a:extLst>
              <a:ext uri="{FF2B5EF4-FFF2-40B4-BE49-F238E27FC236}">
                <a16:creationId xmlns:a16="http://schemas.microsoft.com/office/drawing/2014/main" id="{45064C02-F207-4362-3134-611F0862ABB0}"/>
              </a:ext>
            </a:extLst>
          </p:cNvPr>
          <p:cNvSpPr/>
          <p:nvPr/>
        </p:nvSpPr>
        <p:spPr>
          <a:xfrm>
            <a:off x="5257674" y="3019927"/>
            <a:ext cx="731646" cy="229515"/>
          </a:xfrm>
          <a:prstGeom prst="lef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3BFFC4BB-5458-84F7-7DB9-F02FD8F51906}"/>
              </a:ext>
            </a:extLst>
          </p:cNvPr>
          <p:cNvSpPr/>
          <p:nvPr/>
        </p:nvSpPr>
        <p:spPr>
          <a:xfrm>
            <a:off x="3439197" y="1918041"/>
            <a:ext cx="1633416" cy="395849"/>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Monitor 1</a:t>
            </a:r>
          </a:p>
        </p:txBody>
      </p:sp>
      <p:sp>
        <p:nvSpPr>
          <p:cNvPr id="21" name="Rectangle: Rounded Corners 20">
            <a:extLst>
              <a:ext uri="{FF2B5EF4-FFF2-40B4-BE49-F238E27FC236}">
                <a16:creationId xmlns:a16="http://schemas.microsoft.com/office/drawing/2014/main" id="{0B3DA102-400B-85EA-07DA-BEAFF645571B}"/>
              </a:ext>
            </a:extLst>
          </p:cNvPr>
          <p:cNvSpPr/>
          <p:nvPr/>
        </p:nvSpPr>
        <p:spPr>
          <a:xfrm>
            <a:off x="6228117" y="1984876"/>
            <a:ext cx="1633416" cy="395849"/>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Monitor 2</a:t>
            </a:r>
          </a:p>
        </p:txBody>
      </p:sp>
      <p:sp>
        <p:nvSpPr>
          <p:cNvPr id="22" name="Arrow: Bent 21">
            <a:extLst>
              <a:ext uri="{FF2B5EF4-FFF2-40B4-BE49-F238E27FC236}">
                <a16:creationId xmlns:a16="http://schemas.microsoft.com/office/drawing/2014/main" id="{2DC2AE8B-14EF-1E4A-BDC3-412FF43A63BC}"/>
              </a:ext>
            </a:extLst>
          </p:cNvPr>
          <p:cNvSpPr/>
          <p:nvPr/>
        </p:nvSpPr>
        <p:spPr>
          <a:xfrm rot="5400000" flipH="1">
            <a:off x="5882526" y="4507004"/>
            <a:ext cx="977591" cy="579122"/>
          </a:xfrm>
          <a:prstGeom prst="bentArrow">
            <a:avLst>
              <a:gd name="adj1" fmla="val 25000"/>
              <a:gd name="adj2" fmla="val 21666"/>
              <a:gd name="adj3" fmla="val 25000"/>
              <a:gd name="adj4" fmla="val 4375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sp>
        <p:nvSpPr>
          <p:cNvPr id="23" name="Arrow: Bent 22">
            <a:extLst>
              <a:ext uri="{FF2B5EF4-FFF2-40B4-BE49-F238E27FC236}">
                <a16:creationId xmlns:a16="http://schemas.microsoft.com/office/drawing/2014/main" id="{C3AD3C7F-7CBC-43FB-5716-D09E30D3515B}"/>
              </a:ext>
            </a:extLst>
          </p:cNvPr>
          <p:cNvSpPr/>
          <p:nvPr/>
        </p:nvSpPr>
        <p:spPr>
          <a:xfrm rot="5400000" flipH="1" flipV="1">
            <a:off x="4205017" y="4430326"/>
            <a:ext cx="906644" cy="804868"/>
          </a:xfrm>
          <a:prstGeom prst="bentArrow">
            <a:avLst>
              <a:gd name="adj1" fmla="val 15415"/>
              <a:gd name="adj2" fmla="val 21666"/>
              <a:gd name="adj3" fmla="val 25000"/>
              <a:gd name="adj4" fmla="val 4375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solidFill>
                <a:schemeClr val="tx1"/>
              </a:solidFill>
            </a:endParaRPr>
          </a:p>
        </p:txBody>
      </p:sp>
      <p:grpSp>
        <p:nvGrpSpPr>
          <p:cNvPr id="24" name="Group 23">
            <a:extLst>
              <a:ext uri="{FF2B5EF4-FFF2-40B4-BE49-F238E27FC236}">
                <a16:creationId xmlns:a16="http://schemas.microsoft.com/office/drawing/2014/main" id="{C2A30DCC-C74C-F60C-1CAC-D12DAAA356C5}"/>
              </a:ext>
            </a:extLst>
          </p:cNvPr>
          <p:cNvGrpSpPr/>
          <p:nvPr/>
        </p:nvGrpSpPr>
        <p:grpSpPr>
          <a:xfrm flipH="1">
            <a:off x="8405859" y="2694140"/>
            <a:ext cx="2942240" cy="1110604"/>
            <a:chOff x="893419" y="4083615"/>
            <a:chExt cx="1974059" cy="1110604"/>
          </a:xfrm>
        </p:grpSpPr>
        <p:sp>
          <p:nvSpPr>
            <p:cNvPr id="25" name="Content Placeholder 6">
              <a:extLst>
                <a:ext uri="{FF2B5EF4-FFF2-40B4-BE49-F238E27FC236}">
                  <a16:creationId xmlns:a16="http://schemas.microsoft.com/office/drawing/2014/main" id="{6F62EC2E-C2F5-8821-658F-08B7682ED394}"/>
                </a:ext>
              </a:extLst>
            </p:cNvPr>
            <p:cNvSpPr txBox="1">
              <a:spLocks/>
            </p:cNvSpPr>
            <p:nvPr/>
          </p:nvSpPr>
          <p:spPr>
            <a:xfrm>
              <a:off x="893419" y="4083615"/>
              <a:ext cx="1692126" cy="1110604"/>
            </a:xfrm>
            <a:prstGeom prst="rect">
              <a:avLst/>
            </a:prstGeom>
            <a:solidFill>
              <a:schemeClr val="bg1"/>
            </a:solidFill>
            <a:ln w="38100">
              <a:solidFill>
                <a:srgbClr val="0070C0"/>
              </a:solidFill>
            </a:ln>
          </p:spPr>
          <p:txBody>
            <a:bodyPr vert="horz" lIns="0" tIns="108000" rIns="7200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User productivity is increased with two monitors</a:t>
              </a:r>
            </a:p>
            <a:p>
              <a:pPr algn="ctr"/>
              <a:endParaRPr lang="en-GB" dirty="0">
                <a:latin typeface="Congenial" panose="02000503040000020004" pitchFamily="2" charset="0"/>
              </a:endParaRPr>
            </a:p>
          </p:txBody>
        </p:sp>
        <p:sp>
          <p:nvSpPr>
            <p:cNvPr id="26" name="Arrow: Left 25">
              <a:extLst>
                <a:ext uri="{FF2B5EF4-FFF2-40B4-BE49-F238E27FC236}">
                  <a16:creationId xmlns:a16="http://schemas.microsoft.com/office/drawing/2014/main" id="{86A89FF0-A67B-2E3C-5416-5D8A83397DBE}"/>
                </a:ext>
              </a:extLst>
            </p:cNvPr>
            <p:cNvSpPr/>
            <p:nvPr/>
          </p:nvSpPr>
          <p:spPr>
            <a:xfrm rot="10800000">
              <a:off x="2585545" y="4172490"/>
              <a:ext cx="281933"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27" name="Group 26">
            <a:extLst>
              <a:ext uri="{FF2B5EF4-FFF2-40B4-BE49-F238E27FC236}">
                <a16:creationId xmlns:a16="http://schemas.microsoft.com/office/drawing/2014/main" id="{4ED54005-A2DD-DE6F-9CE0-08B5FE43233D}"/>
              </a:ext>
            </a:extLst>
          </p:cNvPr>
          <p:cNvGrpSpPr/>
          <p:nvPr/>
        </p:nvGrpSpPr>
        <p:grpSpPr>
          <a:xfrm>
            <a:off x="10188459" y="5636681"/>
            <a:ext cx="768438" cy="600891"/>
            <a:chOff x="6763265" y="3933568"/>
            <a:chExt cx="1412789" cy="1202724"/>
          </a:xfrm>
        </p:grpSpPr>
        <p:pic>
          <p:nvPicPr>
            <p:cNvPr id="28" name="Graphic 27" descr="Thumbs up sign with solid fill">
              <a:extLst>
                <a:ext uri="{FF2B5EF4-FFF2-40B4-BE49-F238E27FC236}">
                  <a16:creationId xmlns:a16="http://schemas.microsoft.com/office/drawing/2014/main" id="{AD72681D-16F6-3E19-8CD4-17496704F0A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77501" y="4002189"/>
              <a:ext cx="914400" cy="914400"/>
            </a:xfrm>
            <a:prstGeom prst="rect">
              <a:avLst/>
            </a:prstGeom>
          </p:spPr>
        </p:pic>
        <p:sp>
          <p:nvSpPr>
            <p:cNvPr id="29" name="Rectangle: Rounded Corners 28">
              <a:extLst>
                <a:ext uri="{FF2B5EF4-FFF2-40B4-BE49-F238E27FC236}">
                  <a16:creationId xmlns:a16="http://schemas.microsoft.com/office/drawing/2014/main" id="{14994020-B4DF-ED65-B765-42394DCDDBA4}"/>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 name="Rectangle: Rounded Corners 2">
            <a:extLst>
              <a:ext uri="{FF2B5EF4-FFF2-40B4-BE49-F238E27FC236}">
                <a16:creationId xmlns:a16="http://schemas.microsoft.com/office/drawing/2014/main" id="{5FCE01FE-2133-675F-2257-7083E040501E}"/>
              </a:ext>
            </a:extLst>
          </p:cNvPr>
          <p:cNvSpPr/>
          <p:nvPr/>
        </p:nvSpPr>
        <p:spPr>
          <a:xfrm>
            <a:off x="1175752" y="5623904"/>
            <a:ext cx="8895490" cy="613668"/>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With two monitors you can have two applications open at the same time!</a:t>
            </a:r>
            <a:endParaRPr lang="en-GB" sz="2000" b="1" i="1" dirty="0">
              <a:latin typeface="Congenial" panose="02000503040000020004" pitchFamily="2" charset="0"/>
            </a:endParaRPr>
          </a:p>
        </p:txBody>
      </p:sp>
    </p:spTree>
    <p:extLst>
      <p:ext uri="{BB962C8B-B14F-4D97-AF65-F5344CB8AC3E}">
        <p14:creationId xmlns:p14="http://schemas.microsoft.com/office/powerpoint/2010/main" val="3773678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097280" y="758952"/>
            <a:ext cx="10058400" cy="3892168"/>
          </a:xfrm>
        </p:spPr>
        <p:txBody>
          <a:bodyPr>
            <a:normAutofit/>
          </a:bodyPr>
          <a:lstStyle/>
          <a:p>
            <a:r>
              <a:rPr lang="en-GB" dirty="0"/>
              <a:t>Core Component –</a:t>
            </a:r>
            <a:br>
              <a:rPr lang="en-GB" dirty="0"/>
            </a:br>
            <a:r>
              <a:rPr lang="en-GB" dirty="0"/>
              <a:t>Content Area 7: </a:t>
            </a:r>
            <a:br>
              <a:rPr lang="en-GB" dirty="0"/>
            </a:br>
            <a:r>
              <a:rPr lang="en-GB" dirty="0"/>
              <a:t>Digital Environments</a:t>
            </a:r>
          </a:p>
        </p:txBody>
      </p:sp>
      <p:sp>
        <p:nvSpPr>
          <p:cNvPr id="15" name="Rectangle 14">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 name="Subtitle 2"/>
          <p:cNvSpPr>
            <a:spLocks noGrp="1"/>
          </p:cNvSpPr>
          <p:nvPr>
            <p:ph type="subTitle" idx="1"/>
          </p:nvPr>
        </p:nvSpPr>
        <p:spPr>
          <a:xfrm>
            <a:off x="1100051" y="5225240"/>
            <a:ext cx="10058400" cy="1143000"/>
          </a:xfrm>
        </p:spPr>
        <p:txBody>
          <a:bodyPr>
            <a:normAutofit/>
          </a:bodyPr>
          <a:lstStyle/>
          <a:p>
            <a:r>
              <a:rPr lang="en-GB">
                <a:solidFill>
                  <a:srgbClr val="FFFFFF"/>
                </a:solidFill>
              </a:rPr>
              <a:t>©TheComputingTutor</a:t>
            </a:r>
          </a:p>
        </p:txBody>
      </p:sp>
      <p:sp>
        <p:nvSpPr>
          <p:cNvPr id="17" name="Rectangle 16">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89C1A96C-7068-494D-B809-122F577D1CBC}"/>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pic>
        <p:nvPicPr>
          <p:cNvPr id="8" name="Picture 7" descr="Icon&#10;&#10;Description automatically generated">
            <a:extLst>
              <a:ext uri="{FF2B5EF4-FFF2-40B4-BE49-F238E27FC236}">
                <a16:creationId xmlns:a16="http://schemas.microsoft.com/office/drawing/2014/main" id="{3F942A9C-0430-4C33-B3B0-DD108AD8B9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373786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500"/>
                                  </p:stCondLst>
                                  <p:iterate type="wd">
                                    <p:tmPct val="15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8BA5F-6A31-6B0C-BD5B-2B34DCC2FA68}"/>
              </a:ext>
            </a:extLst>
          </p:cNvPr>
          <p:cNvSpPr>
            <a:spLocks noGrp="1"/>
          </p:cNvSpPr>
          <p:nvPr>
            <p:ph type="title"/>
          </p:nvPr>
        </p:nvSpPr>
        <p:spPr>
          <a:xfrm>
            <a:off x="1097280" y="286603"/>
            <a:ext cx="10058400" cy="1450757"/>
          </a:xfrm>
        </p:spPr>
        <p:txBody>
          <a:bodyPr>
            <a:normAutofit/>
          </a:bodyPr>
          <a:lstStyle/>
          <a:p>
            <a:r>
              <a:rPr lang="en-GB"/>
              <a:t>Features of Personal Computers - Size</a:t>
            </a:r>
          </a:p>
        </p:txBody>
      </p:sp>
      <p:sp>
        <p:nvSpPr>
          <p:cNvPr id="4" name="Footer Placeholder 3">
            <a:extLst>
              <a:ext uri="{FF2B5EF4-FFF2-40B4-BE49-F238E27FC236}">
                <a16:creationId xmlns:a16="http://schemas.microsoft.com/office/drawing/2014/main" id="{5AAA2582-28B9-0A47-50B9-802F4AD7DE64}"/>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04F43645-75A9-0191-38E8-DA6006F4B70C}"/>
              </a:ext>
            </a:extLst>
          </p:cNvPr>
          <p:cNvGraphicFramePr>
            <a:graphicFrameLocks noGrp="1"/>
          </p:cNvGraphicFramePr>
          <p:nvPr>
            <p:ph idx="1"/>
            <p:extLst>
              <p:ext uri="{D42A27DB-BD31-4B8C-83A1-F6EECF244321}">
                <p14:modId xmlns:p14="http://schemas.microsoft.com/office/powerpoint/2010/main" val="3295812783"/>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3761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ilver iMac">
            <a:extLst>
              <a:ext uri="{FF2B5EF4-FFF2-40B4-BE49-F238E27FC236}">
                <a16:creationId xmlns:a16="http://schemas.microsoft.com/office/drawing/2014/main" id="{F58ADC08-6D00-9897-CD4E-7442C9D744F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6737" y="1953045"/>
            <a:ext cx="4635068" cy="3091591"/>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2FA384B-FDA1-82A9-E292-C33E3BEE6CA6}"/>
              </a:ext>
            </a:extLst>
          </p:cNvPr>
          <p:cNvSpPr>
            <a:spLocks noGrp="1"/>
          </p:cNvSpPr>
          <p:nvPr>
            <p:ph type="title"/>
          </p:nvPr>
        </p:nvSpPr>
        <p:spPr/>
        <p:txBody>
          <a:bodyPr/>
          <a:lstStyle/>
          <a:p>
            <a:r>
              <a:rPr lang="en-GB" dirty="0"/>
              <a:t>AIO vs Multiple Monitors</a:t>
            </a:r>
          </a:p>
        </p:txBody>
      </p:sp>
      <p:sp>
        <p:nvSpPr>
          <p:cNvPr id="4" name="Footer Placeholder 3">
            <a:extLst>
              <a:ext uri="{FF2B5EF4-FFF2-40B4-BE49-F238E27FC236}">
                <a16:creationId xmlns:a16="http://schemas.microsoft.com/office/drawing/2014/main" id="{DAAB6527-8687-6FB2-33BF-DA862C70354B}"/>
              </a:ext>
            </a:extLst>
          </p:cNvPr>
          <p:cNvSpPr>
            <a:spLocks noGrp="1"/>
          </p:cNvSpPr>
          <p:nvPr>
            <p:ph type="ftr" sz="quarter" idx="11"/>
          </p:nvPr>
        </p:nvSpPr>
        <p:spPr/>
        <p:txBody>
          <a:bodyPr/>
          <a:lstStyle/>
          <a:p>
            <a:r>
              <a:rPr lang="en-GB"/>
              <a:t>All text copyright © TheComputingTutor Ltd 2024. All rights Reserved.</a:t>
            </a:r>
          </a:p>
        </p:txBody>
      </p:sp>
      <p:pic>
        <p:nvPicPr>
          <p:cNvPr id="2056" name="Picture 8" descr="Program codes is everywhere. Bearded man in white shirt works in the office with multiple computer screens in index charts.">
            <a:extLst>
              <a:ext uri="{FF2B5EF4-FFF2-40B4-BE49-F238E27FC236}">
                <a16:creationId xmlns:a16="http://schemas.microsoft.com/office/drawing/2014/main" id="{F2850C12-5758-136D-A613-A14AB06C4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4462" y="1951210"/>
            <a:ext cx="4630879" cy="3093427"/>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7ACC5114-2BF4-CAD0-525C-6E40214DBA5D}"/>
              </a:ext>
            </a:extLst>
          </p:cNvPr>
          <p:cNvGrpSpPr/>
          <p:nvPr/>
        </p:nvGrpSpPr>
        <p:grpSpPr>
          <a:xfrm flipH="1">
            <a:off x="2784849" y="4779000"/>
            <a:ext cx="2208717" cy="868114"/>
            <a:chOff x="9208202" y="2549151"/>
            <a:chExt cx="840223" cy="796695"/>
          </a:xfrm>
        </p:grpSpPr>
        <p:sp>
          <p:nvSpPr>
            <p:cNvPr id="7" name="Rectangle 6">
              <a:extLst>
                <a:ext uri="{FF2B5EF4-FFF2-40B4-BE49-F238E27FC236}">
                  <a16:creationId xmlns:a16="http://schemas.microsoft.com/office/drawing/2014/main" id="{FF4E9C88-016D-64D5-C28F-CDA2D18CFE8C}"/>
                </a:ext>
              </a:extLst>
            </p:cNvPr>
            <p:cNvSpPr/>
            <p:nvPr/>
          </p:nvSpPr>
          <p:spPr>
            <a:xfrm flipH="1">
              <a:off x="9208202" y="2884073"/>
              <a:ext cx="840223" cy="461773"/>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ongenial" panose="02000503040000020004" pitchFamily="2" charset="0"/>
                </a:rPr>
                <a:t>Still need separate keyboard and mouse</a:t>
              </a:r>
            </a:p>
          </p:txBody>
        </p:sp>
        <p:sp>
          <p:nvSpPr>
            <p:cNvPr id="8" name="Arrow: Left 7">
              <a:extLst>
                <a:ext uri="{FF2B5EF4-FFF2-40B4-BE49-F238E27FC236}">
                  <a16:creationId xmlns:a16="http://schemas.microsoft.com/office/drawing/2014/main" id="{4CFC1797-7B66-2B9F-C3BA-FC52D433B256}"/>
                </a:ext>
              </a:extLst>
            </p:cNvPr>
            <p:cNvSpPr/>
            <p:nvPr/>
          </p:nvSpPr>
          <p:spPr>
            <a:xfrm rot="16200000" flipH="1">
              <a:off x="9643923" y="2681154"/>
              <a:ext cx="337063" cy="73057"/>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56221D5-F161-843D-6D97-75825D5BE0D8}"/>
              </a:ext>
            </a:extLst>
          </p:cNvPr>
          <p:cNvGrpSpPr/>
          <p:nvPr/>
        </p:nvGrpSpPr>
        <p:grpSpPr>
          <a:xfrm>
            <a:off x="535054" y="2979438"/>
            <a:ext cx="2090769" cy="1119134"/>
            <a:chOff x="776709" y="4083615"/>
            <a:chExt cx="2090769" cy="1119134"/>
          </a:xfrm>
        </p:grpSpPr>
        <p:sp>
          <p:nvSpPr>
            <p:cNvPr id="10" name="Content Placeholder 6">
              <a:extLst>
                <a:ext uri="{FF2B5EF4-FFF2-40B4-BE49-F238E27FC236}">
                  <a16:creationId xmlns:a16="http://schemas.microsoft.com/office/drawing/2014/main" id="{1AFB7242-4AA3-F70F-A056-D2FBBB0231D1}"/>
                </a:ext>
              </a:extLst>
            </p:cNvPr>
            <p:cNvSpPr txBox="1">
              <a:spLocks/>
            </p:cNvSpPr>
            <p:nvPr/>
          </p:nvSpPr>
          <p:spPr>
            <a:xfrm>
              <a:off x="776709" y="4083615"/>
              <a:ext cx="1808836" cy="1119134"/>
            </a:xfrm>
            <a:prstGeom prst="rect">
              <a:avLst/>
            </a:prstGeom>
            <a:solidFill>
              <a:schemeClr val="bg1"/>
            </a:solidFill>
            <a:ln w="38100">
              <a:solidFill>
                <a:srgbClr val="0070C0"/>
              </a:solidFill>
            </a:ln>
          </p:spPr>
          <p:txBody>
            <a:bodyPr vert="horz" lIns="0" tIns="108000" rIns="72000" bIns="45720" rtlCol="0" anchor="t">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All system components behind monitor</a:t>
              </a:r>
            </a:p>
            <a:p>
              <a:pPr algn="ctr"/>
              <a:endParaRPr lang="en-GB" dirty="0">
                <a:latin typeface="Congenial" panose="02000503040000020004" pitchFamily="2" charset="0"/>
              </a:endParaRPr>
            </a:p>
          </p:txBody>
        </p:sp>
        <p:sp>
          <p:nvSpPr>
            <p:cNvPr id="11" name="Arrow: Left 10">
              <a:extLst>
                <a:ext uri="{FF2B5EF4-FFF2-40B4-BE49-F238E27FC236}">
                  <a16:creationId xmlns:a16="http://schemas.microsoft.com/office/drawing/2014/main" id="{6A9E14B0-6973-3A27-879C-C5C2F1D19889}"/>
                </a:ext>
              </a:extLst>
            </p:cNvPr>
            <p:cNvSpPr/>
            <p:nvPr/>
          </p:nvSpPr>
          <p:spPr>
            <a:xfrm rot="10800000">
              <a:off x="2585545" y="4172490"/>
              <a:ext cx="281933"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12" name="Group 11">
            <a:extLst>
              <a:ext uri="{FF2B5EF4-FFF2-40B4-BE49-F238E27FC236}">
                <a16:creationId xmlns:a16="http://schemas.microsoft.com/office/drawing/2014/main" id="{CB858751-1F37-E5F6-5781-8F854D2712D8}"/>
              </a:ext>
            </a:extLst>
          </p:cNvPr>
          <p:cNvGrpSpPr/>
          <p:nvPr/>
        </p:nvGrpSpPr>
        <p:grpSpPr>
          <a:xfrm flipH="1">
            <a:off x="7063742" y="4549246"/>
            <a:ext cx="3006793" cy="1584013"/>
            <a:chOff x="9208202" y="2549151"/>
            <a:chExt cx="1143821" cy="1453698"/>
          </a:xfrm>
        </p:grpSpPr>
        <p:sp>
          <p:nvSpPr>
            <p:cNvPr id="13" name="Rectangle 12">
              <a:extLst>
                <a:ext uri="{FF2B5EF4-FFF2-40B4-BE49-F238E27FC236}">
                  <a16:creationId xmlns:a16="http://schemas.microsoft.com/office/drawing/2014/main" id="{DA585719-F922-ACD9-B9BF-405E9A09CA91}"/>
                </a:ext>
              </a:extLst>
            </p:cNvPr>
            <p:cNvSpPr/>
            <p:nvPr/>
          </p:nvSpPr>
          <p:spPr>
            <a:xfrm flipH="1">
              <a:off x="9208202" y="2884073"/>
              <a:ext cx="1143821" cy="1118776"/>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ongenial" panose="02000503040000020004" pitchFamily="2" charset="0"/>
                </a:rPr>
                <a:t>Very large desktop footprint but each monitor can display a different application for increased productivity</a:t>
              </a:r>
            </a:p>
          </p:txBody>
        </p:sp>
        <p:sp>
          <p:nvSpPr>
            <p:cNvPr id="14" name="Arrow: Left 13">
              <a:extLst>
                <a:ext uri="{FF2B5EF4-FFF2-40B4-BE49-F238E27FC236}">
                  <a16:creationId xmlns:a16="http://schemas.microsoft.com/office/drawing/2014/main" id="{B17A8AF9-14F9-36D3-F8E4-902232CE5153}"/>
                </a:ext>
              </a:extLst>
            </p:cNvPr>
            <p:cNvSpPr/>
            <p:nvPr/>
          </p:nvSpPr>
          <p:spPr>
            <a:xfrm rot="16200000" flipH="1">
              <a:off x="9643923" y="2681154"/>
              <a:ext cx="337063" cy="73057"/>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a:extLst>
              <a:ext uri="{FF2B5EF4-FFF2-40B4-BE49-F238E27FC236}">
                <a16:creationId xmlns:a16="http://schemas.microsoft.com/office/drawing/2014/main" id="{CE9195AD-8671-D0FA-EB54-182C424291FA}"/>
              </a:ext>
            </a:extLst>
          </p:cNvPr>
          <p:cNvGrpSpPr/>
          <p:nvPr/>
        </p:nvGrpSpPr>
        <p:grpSpPr>
          <a:xfrm>
            <a:off x="10771461" y="5606410"/>
            <a:ext cx="768438" cy="600891"/>
            <a:chOff x="6763265" y="3933568"/>
            <a:chExt cx="1412789" cy="1202724"/>
          </a:xfrm>
        </p:grpSpPr>
        <p:pic>
          <p:nvPicPr>
            <p:cNvPr id="16" name="Graphic 15" descr="Thumbs up sign with solid fill">
              <a:extLst>
                <a:ext uri="{FF2B5EF4-FFF2-40B4-BE49-F238E27FC236}">
                  <a16:creationId xmlns:a16="http://schemas.microsoft.com/office/drawing/2014/main" id="{6864B2C1-DDEE-9D9F-3149-A1771CFF23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77501" y="4002189"/>
              <a:ext cx="914400" cy="914400"/>
            </a:xfrm>
            <a:prstGeom prst="rect">
              <a:avLst/>
            </a:prstGeom>
          </p:spPr>
        </p:pic>
        <p:sp>
          <p:nvSpPr>
            <p:cNvPr id="17" name="Rectangle: Rounded Corners 16">
              <a:extLst>
                <a:ext uri="{FF2B5EF4-FFF2-40B4-BE49-F238E27FC236}">
                  <a16:creationId xmlns:a16="http://schemas.microsoft.com/office/drawing/2014/main" id="{4E9FBCD8-D759-68AE-D79F-4D35A5229824}"/>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6122947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AIO vs Desktop PC</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817318" y="4381438"/>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3857396257"/>
              </p:ext>
            </p:extLst>
          </p:nvPr>
        </p:nvGraphicFramePr>
        <p:xfrm>
          <a:off x="2382876" y="1935027"/>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6452825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System Size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4207143322"/>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918203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Computer Storage</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31665736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6FB70-42F7-D895-A53F-82A7CEC4756F}"/>
              </a:ext>
            </a:extLst>
          </p:cNvPr>
          <p:cNvSpPr>
            <a:spLocks noGrp="1"/>
          </p:cNvSpPr>
          <p:nvPr>
            <p:ph type="title"/>
          </p:nvPr>
        </p:nvSpPr>
        <p:spPr>
          <a:xfrm>
            <a:off x="1097280" y="286603"/>
            <a:ext cx="10058400" cy="1450757"/>
          </a:xfrm>
        </p:spPr>
        <p:txBody>
          <a:bodyPr>
            <a:normAutofit/>
          </a:bodyPr>
          <a:lstStyle/>
          <a:p>
            <a:r>
              <a:rPr lang="en-GB"/>
              <a:t>Features Of Personal Computers - Storage</a:t>
            </a:r>
          </a:p>
        </p:txBody>
      </p:sp>
      <p:sp>
        <p:nvSpPr>
          <p:cNvPr id="4" name="Footer Placeholder 3">
            <a:extLst>
              <a:ext uri="{FF2B5EF4-FFF2-40B4-BE49-F238E27FC236}">
                <a16:creationId xmlns:a16="http://schemas.microsoft.com/office/drawing/2014/main" id="{A1518458-1D8F-9100-E12D-9B562EF35A47}"/>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7D441D9E-4B48-FD2C-1916-E2378CFC6052}"/>
              </a:ext>
            </a:extLst>
          </p:cNvPr>
          <p:cNvGraphicFramePr>
            <a:graphicFrameLocks noGrp="1"/>
          </p:cNvGraphicFramePr>
          <p:nvPr>
            <p:ph idx="1"/>
            <p:extLst>
              <p:ext uri="{D42A27DB-BD31-4B8C-83A1-F6EECF244321}">
                <p14:modId xmlns:p14="http://schemas.microsoft.com/office/powerpoint/2010/main" val="13614853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6542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EFEA2-E667-D041-9A5D-3E114448FCE3}"/>
              </a:ext>
            </a:extLst>
          </p:cNvPr>
          <p:cNvSpPr>
            <a:spLocks noGrp="1"/>
          </p:cNvSpPr>
          <p:nvPr>
            <p:ph type="title"/>
          </p:nvPr>
        </p:nvSpPr>
        <p:spPr>
          <a:xfrm>
            <a:off x="1097280" y="286603"/>
            <a:ext cx="10058400" cy="1450757"/>
          </a:xfrm>
        </p:spPr>
        <p:txBody>
          <a:bodyPr>
            <a:normAutofit/>
          </a:bodyPr>
          <a:lstStyle/>
          <a:p>
            <a:r>
              <a:rPr lang="en-GB"/>
              <a:t>Internal Storage</a:t>
            </a:r>
          </a:p>
        </p:txBody>
      </p:sp>
      <p:sp>
        <p:nvSpPr>
          <p:cNvPr id="4" name="Footer Placeholder 3">
            <a:extLst>
              <a:ext uri="{FF2B5EF4-FFF2-40B4-BE49-F238E27FC236}">
                <a16:creationId xmlns:a16="http://schemas.microsoft.com/office/drawing/2014/main" id="{A8A3AF28-A269-FFC0-749C-C140885D6CD8}"/>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C84F034B-89CF-BF75-AE7A-89B3B205816F}"/>
              </a:ext>
            </a:extLst>
          </p:cNvPr>
          <p:cNvGraphicFramePr>
            <a:graphicFrameLocks noGrp="1"/>
          </p:cNvGraphicFramePr>
          <p:nvPr>
            <p:ph idx="1"/>
            <p:extLst>
              <p:ext uri="{D42A27DB-BD31-4B8C-83A1-F6EECF244321}">
                <p14:modId xmlns:p14="http://schemas.microsoft.com/office/powerpoint/2010/main" val="239308433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552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247BB-C954-772B-0D99-9281F836E5E9}"/>
              </a:ext>
            </a:extLst>
          </p:cNvPr>
          <p:cNvSpPr>
            <a:spLocks noGrp="1"/>
          </p:cNvSpPr>
          <p:nvPr>
            <p:ph type="title"/>
          </p:nvPr>
        </p:nvSpPr>
        <p:spPr>
          <a:xfrm>
            <a:off x="1097280" y="286603"/>
            <a:ext cx="10058400" cy="1450757"/>
          </a:xfrm>
        </p:spPr>
        <p:txBody>
          <a:bodyPr>
            <a:normAutofit/>
          </a:bodyPr>
          <a:lstStyle/>
          <a:p>
            <a:r>
              <a:rPr lang="en-GB"/>
              <a:t>Magnetic Hard Drives</a:t>
            </a:r>
          </a:p>
        </p:txBody>
      </p:sp>
      <p:sp>
        <p:nvSpPr>
          <p:cNvPr id="4" name="Footer Placeholder 3">
            <a:extLst>
              <a:ext uri="{FF2B5EF4-FFF2-40B4-BE49-F238E27FC236}">
                <a16:creationId xmlns:a16="http://schemas.microsoft.com/office/drawing/2014/main" id="{8AACFD9D-8A21-6719-8964-2BB520740121}"/>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37914425-8F7B-CFB0-6C47-70FD070A8585}"/>
              </a:ext>
            </a:extLst>
          </p:cNvPr>
          <p:cNvGraphicFramePr>
            <a:graphicFrameLocks noGrp="1"/>
          </p:cNvGraphicFramePr>
          <p:nvPr>
            <p:ph idx="1"/>
            <p:extLst>
              <p:ext uri="{D42A27DB-BD31-4B8C-83A1-F6EECF244321}">
                <p14:modId xmlns:p14="http://schemas.microsoft.com/office/powerpoint/2010/main" val="266008688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5263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ylinder 22">
            <a:extLst>
              <a:ext uri="{FF2B5EF4-FFF2-40B4-BE49-F238E27FC236}">
                <a16:creationId xmlns:a16="http://schemas.microsoft.com/office/drawing/2014/main" id="{0CB9DEB3-CDDF-F683-9DFB-F909E6D537B9}"/>
              </a:ext>
            </a:extLst>
          </p:cNvPr>
          <p:cNvSpPr/>
          <p:nvPr/>
        </p:nvSpPr>
        <p:spPr>
          <a:xfrm>
            <a:off x="5388781" y="4592365"/>
            <a:ext cx="238921" cy="627141"/>
          </a:xfrm>
          <a:prstGeom prst="can">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3CBBD0AF-1E43-25B1-096C-337FE65E01F8}"/>
              </a:ext>
            </a:extLst>
          </p:cNvPr>
          <p:cNvSpPr/>
          <p:nvPr/>
        </p:nvSpPr>
        <p:spPr>
          <a:xfrm>
            <a:off x="3554730" y="3108960"/>
            <a:ext cx="4107180" cy="1744980"/>
          </a:xfrm>
          <a:prstGeom prst="ellipse">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1690D24D-1030-172B-A5BB-82F8CE063F21}"/>
              </a:ext>
            </a:extLst>
          </p:cNvPr>
          <p:cNvSpPr/>
          <p:nvPr/>
        </p:nvSpPr>
        <p:spPr>
          <a:xfrm>
            <a:off x="5165585" y="3914635"/>
            <a:ext cx="635116" cy="279919"/>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Circle: Hollow 10">
            <a:extLst>
              <a:ext uri="{FF2B5EF4-FFF2-40B4-BE49-F238E27FC236}">
                <a16:creationId xmlns:a16="http://schemas.microsoft.com/office/drawing/2014/main" id="{9551EC41-17C7-0766-C53F-2F739E26F6F2}"/>
              </a:ext>
            </a:extLst>
          </p:cNvPr>
          <p:cNvSpPr/>
          <p:nvPr/>
        </p:nvSpPr>
        <p:spPr>
          <a:xfrm>
            <a:off x="4030980" y="3478670"/>
            <a:ext cx="3154680" cy="1108217"/>
          </a:xfrm>
          <a:prstGeom prst="donut">
            <a:avLst>
              <a:gd name="adj" fmla="val 11483"/>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 name="Title 1">
            <a:extLst>
              <a:ext uri="{FF2B5EF4-FFF2-40B4-BE49-F238E27FC236}">
                <a16:creationId xmlns:a16="http://schemas.microsoft.com/office/drawing/2014/main" id="{858EFB16-DDD0-AA8B-3E7C-EACBBF4950AC}"/>
              </a:ext>
            </a:extLst>
          </p:cNvPr>
          <p:cNvSpPr>
            <a:spLocks noGrp="1"/>
          </p:cNvSpPr>
          <p:nvPr>
            <p:ph type="title"/>
          </p:nvPr>
        </p:nvSpPr>
        <p:spPr/>
        <p:txBody>
          <a:bodyPr/>
          <a:lstStyle/>
          <a:p>
            <a:r>
              <a:rPr lang="en-GB" dirty="0"/>
              <a:t>Magnetic Hard Drive Components</a:t>
            </a:r>
          </a:p>
        </p:txBody>
      </p:sp>
      <p:sp>
        <p:nvSpPr>
          <p:cNvPr id="4" name="Footer Placeholder 3">
            <a:extLst>
              <a:ext uri="{FF2B5EF4-FFF2-40B4-BE49-F238E27FC236}">
                <a16:creationId xmlns:a16="http://schemas.microsoft.com/office/drawing/2014/main" id="{EF6F4A1A-11CE-BD6C-A5AC-9EE4B04FEF48}"/>
              </a:ext>
            </a:extLst>
          </p:cNvPr>
          <p:cNvSpPr>
            <a:spLocks noGrp="1"/>
          </p:cNvSpPr>
          <p:nvPr>
            <p:ph type="ftr" sz="quarter" idx="11"/>
          </p:nvPr>
        </p:nvSpPr>
        <p:spPr/>
        <p:txBody>
          <a:bodyPr/>
          <a:lstStyle/>
          <a:p>
            <a:r>
              <a:rPr lang="en-GB"/>
              <a:t>All text copyright © TheComputingTutor Ltd 2024. All rights Reserved.</a:t>
            </a:r>
            <a:endParaRPr lang="en-GB" dirty="0"/>
          </a:p>
        </p:txBody>
      </p:sp>
      <p:sp>
        <p:nvSpPr>
          <p:cNvPr id="5" name="Oval 4">
            <a:extLst>
              <a:ext uri="{FF2B5EF4-FFF2-40B4-BE49-F238E27FC236}">
                <a16:creationId xmlns:a16="http://schemas.microsoft.com/office/drawing/2014/main" id="{187A7056-9059-BC67-6EEC-97CF96F98A04}"/>
              </a:ext>
            </a:extLst>
          </p:cNvPr>
          <p:cNvSpPr/>
          <p:nvPr/>
        </p:nvSpPr>
        <p:spPr>
          <a:xfrm>
            <a:off x="3554730" y="2236470"/>
            <a:ext cx="4107180" cy="1744980"/>
          </a:xfrm>
          <a:prstGeom prst="ellipse">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ircle: Hollow 9">
            <a:extLst>
              <a:ext uri="{FF2B5EF4-FFF2-40B4-BE49-F238E27FC236}">
                <a16:creationId xmlns:a16="http://schemas.microsoft.com/office/drawing/2014/main" id="{E8ABCF65-328E-C001-C7B5-187462DC2310}"/>
              </a:ext>
            </a:extLst>
          </p:cNvPr>
          <p:cNvSpPr/>
          <p:nvPr/>
        </p:nvSpPr>
        <p:spPr>
          <a:xfrm>
            <a:off x="3973830" y="2503523"/>
            <a:ext cx="3154680" cy="1108217"/>
          </a:xfrm>
          <a:prstGeom prst="donut">
            <a:avLst>
              <a:gd name="adj" fmla="val 11483"/>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4" name="Block Arc 13">
            <a:extLst>
              <a:ext uri="{FF2B5EF4-FFF2-40B4-BE49-F238E27FC236}">
                <a16:creationId xmlns:a16="http://schemas.microsoft.com/office/drawing/2014/main" id="{FE0DCE1C-C0BE-C9E2-BAC0-2908B29D79CA}"/>
              </a:ext>
            </a:extLst>
          </p:cNvPr>
          <p:cNvSpPr/>
          <p:nvPr/>
        </p:nvSpPr>
        <p:spPr>
          <a:xfrm rot="17198004">
            <a:off x="4010872" y="3814803"/>
            <a:ext cx="441960" cy="406546"/>
          </a:xfrm>
          <a:prstGeom prst="blockArc">
            <a:avLst>
              <a:gd name="adj1" fmla="val 11597127"/>
              <a:gd name="adj2" fmla="val 20412358"/>
              <a:gd name="adj3" fmla="val 24774"/>
            </a:avLst>
          </a:prstGeom>
          <a:solidFill>
            <a:srgbClr val="0070C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5" name="Block Arc 14">
            <a:extLst>
              <a:ext uri="{FF2B5EF4-FFF2-40B4-BE49-F238E27FC236}">
                <a16:creationId xmlns:a16="http://schemas.microsoft.com/office/drawing/2014/main" id="{E5A6514F-BE79-BD70-7EF8-8738AF981DF2}"/>
              </a:ext>
            </a:extLst>
          </p:cNvPr>
          <p:cNvSpPr/>
          <p:nvPr/>
        </p:nvSpPr>
        <p:spPr>
          <a:xfrm rot="5400000">
            <a:off x="6702076" y="2852178"/>
            <a:ext cx="441960" cy="410907"/>
          </a:xfrm>
          <a:prstGeom prst="blockArc">
            <a:avLst>
              <a:gd name="adj1" fmla="val 11830319"/>
              <a:gd name="adj2" fmla="val 19568915"/>
              <a:gd name="adj3" fmla="val 26902"/>
            </a:avLst>
          </a:prstGeom>
          <a:solidFill>
            <a:srgbClr val="0070C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6" name="Block Arc 15">
            <a:extLst>
              <a:ext uri="{FF2B5EF4-FFF2-40B4-BE49-F238E27FC236}">
                <a16:creationId xmlns:a16="http://schemas.microsoft.com/office/drawing/2014/main" id="{E8C025CF-CB1C-5B3D-834B-3CA4931CF94B}"/>
              </a:ext>
            </a:extLst>
          </p:cNvPr>
          <p:cNvSpPr/>
          <p:nvPr/>
        </p:nvSpPr>
        <p:spPr>
          <a:xfrm rot="11126786">
            <a:off x="5275137" y="3209666"/>
            <a:ext cx="416013" cy="397804"/>
          </a:xfrm>
          <a:prstGeom prst="blockArc">
            <a:avLst>
              <a:gd name="adj1" fmla="val 14033660"/>
              <a:gd name="adj2" fmla="val 17442202"/>
              <a:gd name="adj3" fmla="val 27189"/>
            </a:avLst>
          </a:prstGeom>
          <a:solidFill>
            <a:srgbClr val="0070C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7" name="Trapezoid 16">
            <a:extLst>
              <a:ext uri="{FF2B5EF4-FFF2-40B4-BE49-F238E27FC236}">
                <a16:creationId xmlns:a16="http://schemas.microsoft.com/office/drawing/2014/main" id="{17AED717-C7C8-4515-5F67-E4029571215C}"/>
              </a:ext>
            </a:extLst>
          </p:cNvPr>
          <p:cNvSpPr/>
          <p:nvPr/>
        </p:nvSpPr>
        <p:spPr>
          <a:xfrm rot="16200000">
            <a:off x="6779532" y="2251709"/>
            <a:ext cx="199885" cy="3192780"/>
          </a:xfrm>
          <a:prstGeom prst="trapezoid">
            <a:avLst/>
          </a:prstGeom>
          <a:solidFill>
            <a:schemeClr val="tx1">
              <a:lumMod val="65000"/>
              <a:lumOff val="35000"/>
            </a:schemeClr>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Block Arc 17">
            <a:extLst>
              <a:ext uri="{FF2B5EF4-FFF2-40B4-BE49-F238E27FC236}">
                <a16:creationId xmlns:a16="http://schemas.microsoft.com/office/drawing/2014/main" id="{39762E5B-2802-35DB-9544-1D6B5F90E0D2}"/>
              </a:ext>
            </a:extLst>
          </p:cNvPr>
          <p:cNvSpPr/>
          <p:nvPr/>
        </p:nvSpPr>
        <p:spPr>
          <a:xfrm rot="11685977">
            <a:off x="4823245" y="4152258"/>
            <a:ext cx="416013" cy="397804"/>
          </a:xfrm>
          <a:prstGeom prst="blockArc">
            <a:avLst>
              <a:gd name="adj1" fmla="val 14033660"/>
              <a:gd name="adj2" fmla="val 17442202"/>
              <a:gd name="adj3" fmla="val 27189"/>
            </a:avLst>
          </a:prstGeom>
          <a:solidFill>
            <a:srgbClr val="0070C0"/>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9" name="Oval 18">
            <a:extLst>
              <a:ext uri="{FF2B5EF4-FFF2-40B4-BE49-F238E27FC236}">
                <a16:creationId xmlns:a16="http://schemas.microsoft.com/office/drawing/2014/main" id="{C7641BEE-632C-8AB5-78DE-0F5997465EDE}"/>
              </a:ext>
            </a:extLst>
          </p:cNvPr>
          <p:cNvSpPr/>
          <p:nvPr/>
        </p:nvSpPr>
        <p:spPr>
          <a:xfrm>
            <a:off x="5165585" y="2895856"/>
            <a:ext cx="635116" cy="279919"/>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2" name="Cylinder 21">
            <a:extLst>
              <a:ext uri="{FF2B5EF4-FFF2-40B4-BE49-F238E27FC236}">
                <a16:creationId xmlns:a16="http://schemas.microsoft.com/office/drawing/2014/main" id="{814A5696-2F74-6522-F381-2D6F38E991E6}"/>
              </a:ext>
            </a:extLst>
          </p:cNvPr>
          <p:cNvSpPr/>
          <p:nvPr/>
        </p:nvSpPr>
        <p:spPr>
          <a:xfrm>
            <a:off x="5389706" y="1973934"/>
            <a:ext cx="203200" cy="1068212"/>
          </a:xfrm>
          <a:prstGeom prst="can">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4" name="Flowchart: Extract 23">
            <a:extLst>
              <a:ext uri="{FF2B5EF4-FFF2-40B4-BE49-F238E27FC236}">
                <a16:creationId xmlns:a16="http://schemas.microsoft.com/office/drawing/2014/main" id="{841C8259-6B31-77BE-85BD-2DC9F5CE121E}"/>
              </a:ext>
            </a:extLst>
          </p:cNvPr>
          <p:cNvSpPr/>
          <p:nvPr/>
        </p:nvSpPr>
        <p:spPr>
          <a:xfrm>
            <a:off x="5391703" y="3631855"/>
            <a:ext cx="216617" cy="216244"/>
          </a:xfrm>
          <a:prstGeom prst="flowChartExtract">
            <a:avLst/>
          </a:prstGeom>
          <a:solidFill>
            <a:schemeClr val="tx1">
              <a:lumMod val="65000"/>
              <a:lumOff val="35000"/>
            </a:schemeClr>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rapezoid 24">
            <a:extLst>
              <a:ext uri="{FF2B5EF4-FFF2-40B4-BE49-F238E27FC236}">
                <a16:creationId xmlns:a16="http://schemas.microsoft.com/office/drawing/2014/main" id="{A5CBABE6-8CAD-FC45-0754-1484376BE3D9}"/>
              </a:ext>
            </a:extLst>
          </p:cNvPr>
          <p:cNvSpPr/>
          <p:nvPr/>
        </p:nvSpPr>
        <p:spPr>
          <a:xfrm rot="16200000">
            <a:off x="6779533" y="3133802"/>
            <a:ext cx="199885" cy="3192780"/>
          </a:xfrm>
          <a:prstGeom prst="trapezoid">
            <a:avLst/>
          </a:prstGeom>
          <a:solidFill>
            <a:schemeClr val="tx1">
              <a:lumMod val="65000"/>
              <a:lumOff val="35000"/>
            </a:schemeClr>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lowchart: Extract 25">
            <a:extLst>
              <a:ext uri="{FF2B5EF4-FFF2-40B4-BE49-F238E27FC236}">
                <a16:creationId xmlns:a16="http://schemas.microsoft.com/office/drawing/2014/main" id="{0540349A-753B-7CCA-431F-25F65158F813}"/>
              </a:ext>
            </a:extLst>
          </p:cNvPr>
          <p:cNvSpPr/>
          <p:nvPr/>
        </p:nvSpPr>
        <p:spPr>
          <a:xfrm>
            <a:off x="5391704" y="4513948"/>
            <a:ext cx="216617" cy="216244"/>
          </a:xfrm>
          <a:prstGeom prst="flowChartExtract">
            <a:avLst/>
          </a:prstGeom>
          <a:solidFill>
            <a:schemeClr val="tx1">
              <a:lumMod val="65000"/>
              <a:lumOff val="35000"/>
            </a:schemeClr>
          </a:solidFill>
          <a:ln>
            <a:solidFill>
              <a:schemeClr val="tx1">
                <a:lumMod val="65000"/>
                <a:lumOff val="3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Arrow: Curved Up 26">
            <a:extLst>
              <a:ext uri="{FF2B5EF4-FFF2-40B4-BE49-F238E27FC236}">
                <a16:creationId xmlns:a16="http://schemas.microsoft.com/office/drawing/2014/main" id="{D1E91928-2669-36D4-9B15-EC40CE859E84}"/>
              </a:ext>
            </a:extLst>
          </p:cNvPr>
          <p:cNvSpPr/>
          <p:nvPr/>
        </p:nvSpPr>
        <p:spPr>
          <a:xfrm>
            <a:off x="4236720" y="4887680"/>
            <a:ext cx="2948939" cy="602321"/>
          </a:xfrm>
          <a:prstGeom prst="curvedUpArrow">
            <a:avLst>
              <a:gd name="adj1" fmla="val 29340"/>
              <a:gd name="adj2" fmla="val 146044"/>
              <a:gd name="adj3" fmla="val 41604"/>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nvGrpSpPr>
          <p:cNvPr id="28" name="Group 27">
            <a:extLst>
              <a:ext uri="{FF2B5EF4-FFF2-40B4-BE49-F238E27FC236}">
                <a16:creationId xmlns:a16="http://schemas.microsoft.com/office/drawing/2014/main" id="{6BC48911-ABB4-DD41-24DB-C7FDD74562BC}"/>
              </a:ext>
            </a:extLst>
          </p:cNvPr>
          <p:cNvGrpSpPr/>
          <p:nvPr/>
        </p:nvGrpSpPr>
        <p:grpSpPr>
          <a:xfrm>
            <a:off x="2402750" y="2149060"/>
            <a:ext cx="2044389" cy="354464"/>
            <a:chOff x="1346529" y="4083616"/>
            <a:chExt cx="2044389" cy="354464"/>
          </a:xfrm>
        </p:grpSpPr>
        <p:sp>
          <p:nvSpPr>
            <p:cNvPr id="29" name="Content Placeholder 6">
              <a:extLst>
                <a:ext uri="{FF2B5EF4-FFF2-40B4-BE49-F238E27FC236}">
                  <a16:creationId xmlns:a16="http://schemas.microsoft.com/office/drawing/2014/main" id="{F95587BE-54C9-E692-0828-BE9AB6AA003F}"/>
                </a:ext>
              </a:extLst>
            </p:cNvPr>
            <p:cNvSpPr txBox="1">
              <a:spLocks/>
            </p:cNvSpPr>
            <p:nvPr/>
          </p:nvSpPr>
          <p:spPr>
            <a:xfrm>
              <a:off x="1346529" y="4083616"/>
              <a:ext cx="1239016" cy="354464"/>
            </a:xfrm>
            <a:prstGeom prst="rect">
              <a:avLst/>
            </a:prstGeom>
            <a:solidFill>
              <a:schemeClr val="bg1"/>
            </a:solidFill>
            <a:ln w="38100">
              <a:solidFill>
                <a:srgbClr val="0070C0"/>
              </a:solidFill>
            </a:ln>
          </p:spPr>
          <p:txBody>
            <a:bodyPr vert="horz" lIns="0" tIns="108000" rIns="72000" bIns="45720" rtlCol="0" anchor="t">
              <a:normAutofit fontScale="77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platter</a:t>
              </a:r>
            </a:p>
            <a:p>
              <a:pPr algn="ctr"/>
              <a:endParaRPr lang="en-GB" dirty="0">
                <a:latin typeface="Congenial" panose="02000503040000020004" pitchFamily="2" charset="0"/>
              </a:endParaRPr>
            </a:p>
          </p:txBody>
        </p:sp>
        <p:sp>
          <p:nvSpPr>
            <p:cNvPr id="30" name="Arrow: Left 29">
              <a:extLst>
                <a:ext uri="{FF2B5EF4-FFF2-40B4-BE49-F238E27FC236}">
                  <a16:creationId xmlns:a16="http://schemas.microsoft.com/office/drawing/2014/main" id="{B120735A-8560-5476-9646-520367301239}"/>
                </a:ext>
              </a:extLst>
            </p:cNvPr>
            <p:cNvSpPr/>
            <p:nvPr/>
          </p:nvSpPr>
          <p:spPr>
            <a:xfrm rot="10800000">
              <a:off x="2585544" y="4217159"/>
              <a:ext cx="805374" cy="18573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32" name="Group 31">
            <a:extLst>
              <a:ext uri="{FF2B5EF4-FFF2-40B4-BE49-F238E27FC236}">
                <a16:creationId xmlns:a16="http://schemas.microsoft.com/office/drawing/2014/main" id="{B1CF0440-5225-687A-FF31-6FA439B61B66}"/>
              </a:ext>
            </a:extLst>
          </p:cNvPr>
          <p:cNvGrpSpPr/>
          <p:nvPr/>
        </p:nvGrpSpPr>
        <p:grpSpPr>
          <a:xfrm flipH="1">
            <a:off x="7422079" y="2765721"/>
            <a:ext cx="1642339" cy="483325"/>
            <a:chOff x="1346529" y="4083615"/>
            <a:chExt cx="2158877" cy="483325"/>
          </a:xfrm>
        </p:grpSpPr>
        <p:sp>
          <p:nvSpPr>
            <p:cNvPr id="33" name="Content Placeholder 6">
              <a:extLst>
                <a:ext uri="{FF2B5EF4-FFF2-40B4-BE49-F238E27FC236}">
                  <a16:creationId xmlns:a16="http://schemas.microsoft.com/office/drawing/2014/main" id="{315C0FBF-9300-F478-6CCD-B438E6879A5A}"/>
                </a:ext>
              </a:extLst>
            </p:cNvPr>
            <p:cNvSpPr txBox="1">
              <a:spLocks/>
            </p:cNvSpPr>
            <p:nvPr/>
          </p:nvSpPr>
          <p:spPr>
            <a:xfrm>
              <a:off x="1346529" y="4083615"/>
              <a:ext cx="1239016" cy="483325"/>
            </a:xfrm>
            <a:prstGeom prst="rect">
              <a:avLst/>
            </a:prstGeom>
            <a:solidFill>
              <a:schemeClr val="bg1"/>
            </a:solidFill>
            <a:ln w="38100">
              <a:solidFill>
                <a:srgbClr val="0070C0"/>
              </a:solidFill>
            </a:ln>
          </p:spPr>
          <p:txBody>
            <a:bodyPr vert="horz" lIns="0" tIns="108000" rIns="72000" bIns="45720" rtlCol="0" anchor="t">
              <a:normAutofit fontScale="70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Sector cluster</a:t>
              </a:r>
            </a:p>
            <a:p>
              <a:pPr algn="ctr"/>
              <a:endParaRPr lang="en-GB" dirty="0">
                <a:latin typeface="Congenial" panose="02000503040000020004" pitchFamily="2" charset="0"/>
              </a:endParaRPr>
            </a:p>
          </p:txBody>
        </p:sp>
        <p:sp>
          <p:nvSpPr>
            <p:cNvPr id="34" name="Arrow: Left 33">
              <a:extLst>
                <a:ext uri="{FF2B5EF4-FFF2-40B4-BE49-F238E27FC236}">
                  <a16:creationId xmlns:a16="http://schemas.microsoft.com/office/drawing/2014/main" id="{8648F640-60F7-5820-9107-A988BA194F02}"/>
                </a:ext>
              </a:extLst>
            </p:cNvPr>
            <p:cNvSpPr/>
            <p:nvPr/>
          </p:nvSpPr>
          <p:spPr>
            <a:xfrm rot="10800000">
              <a:off x="2585545" y="4172489"/>
              <a:ext cx="919861"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35" name="Group 34">
            <a:extLst>
              <a:ext uri="{FF2B5EF4-FFF2-40B4-BE49-F238E27FC236}">
                <a16:creationId xmlns:a16="http://schemas.microsoft.com/office/drawing/2014/main" id="{3228611B-D624-D1DB-9FB6-7FF97F5CF722}"/>
              </a:ext>
            </a:extLst>
          </p:cNvPr>
          <p:cNvGrpSpPr/>
          <p:nvPr/>
        </p:nvGrpSpPr>
        <p:grpSpPr>
          <a:xfrm flipH="1">
            <a:off x="8320265" y="3672972"/>
            <a:ext cx="1642339" cy="483325"/>
            <a:chOff x="1346529" y="4083615"/>
            <a:chExt cx="2158877" cy="483325"/>
          </a:xfrm>
        </p:grpSpPr>
        <p:sp>
          <p:nvSpPr>
            <p:cNvPr id="36" name="Content Placeholder 6">
              <a:extLst>
                <a:ext uri="{FF2B5EF4-FFF2-40B4-BE49-F238E27FC236}">
                  <a16:creationId xmlns:a16="http://schemas.microsoft.com/office/drawing/2014/main" id="{856A71A5-14E9-ED7B-C86E-72600F15FD2B}"/>
                </a:ext>
              </a:extLst>
            </p:cNvPr>
            <p:cNvSpPr txBox="1">
              <a:spLocks/>
            </p:cNvSpPr>
            <p:nvPr/>
          </p:nvSpPr>
          <p:spPr>
            <a:xfrm>
              <a:off x="1346529" y="4083615"/>
              <a:ext cx="1239016" cy="483325"/>
            </a:xfrm>
            <a:prstGeom prst="rect">
              <a:avLst/>
            </a:prstGeom>
            <a:solidFill>
              <a:schemeClr val="bg1"/>
            </a:solidFill>
            <a:ln w="38100">
              <a:solidFill>
                <a:srgbClr val="0070C0"/>
              </a:solidFill>
            </a:ln>
          </p:spPr>
          <p:txBody>
            <a:bodyPr vert="horz" lIns="0" tIns="108000" rIns="72000" bIns="45720" rtlCol="0" anchor="t">
              <a:normAutofit fontScale="70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Actuator arm</a:t>
              </a:r>
            </a:p>
            <a:p>
              <a:pPr algn="ctr"/>
              <a:endParaRPr lang="en-GB" dirty="0">
                <a:latin typeface="Congenial" panose="02000503040000020004" pitchFamily="2" charset="0"/>
              </a:endParaRPr>
            </a:p>
          </p:txBody>
        </p:sp>
        <p:sp>
          <p:nvSpPr>
            <p:cNvPr id="37" name="Arrow: Left 36">
              <a:extLst>
                <a:ext uri="{FF2B5EF4-FFF2-40B4-BE49-F238E27FC236}">
                  <a16:creationId xmlns:a16="http://schemas.microsoft.com/office/drawing/2014/main" id="{CF94F4B0-B32E-93D3-4A78-B0FEA7227099}"/>
                </a:ext>
              </a:extLst>
            </p:cNvPr>
            <p:cNvSpPr/>
            <p:nvPr/>
          </p:nvSpPr>
          <p:spPr>
            <a:xfrm rot="10800000">
              <a:off x="2585545" y="4172489"/>
              <a:ext cx="919861"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38" name="Group 37">
            <a:extLst>
              <a:ext uri="{FF2B5EF4-FFF2-40B4-BE49-F238E27FC236}">
                <a16:creationId xmlns:a16="http://schemas.microsoft.com/office/drawing/2014/main" id="{C8C8B25E-F792-8CE3-CBAE-A5C260E8A105}"/>
              </a:ext>
            </a:extLst>
          </p:cNvPr>
          <p:cNvGrpSpPr/>
          <p:nvPr/>
        </p:nvGrpSpPr>
        <p:grpSpPr>
          <a:xfrm flipH="1">
            <a:off x="5551170" y="1989998"/>
            <a:ext cx="1642339" cy="436756"/>
            <a:chOff x="1346529" y="4083616"/>
            <a:chExt cx="2158877" cy="436756"/>
          </a:xfrm>
        </p:grpSpPr>
        <p:sp>
          <p:nvSpPr>
            <p:cNvPr id="39" name="Content Placeholder 6">
              <a:extLst>
                <a:ext uri="{FF2B5EF4-FFF2-40B4-BE49-F238E27FC236}">
                  <a16:creationId xmlns:a16="http://schemas.microsoft.com/office/drawing/2014/main" id="{1FDFC133-751C-7EB1-C17F-14E7BA47F662}"/>
                </a:ext>
              </a:extLst>
            </p:cNvPr>
            <p:cNvSpPr txBox="1">
              <a:spLocks/>
            </p:cNvSpPr>
            <p:nvPr/>
          </p:nvSpPr>
          <p:spPr>
            <a:xfrm>
              <a:off x="1346529" y="4083616"/>
              <a:ext cx="1239016" cy="436756"/>
            </a:xfrm>
            <a:prstGeom prst="rect">
              <a:avLst/>
            </a:prstGeom>
            <a:solidFill>
              <a:schemeClr val="bg1"/>
            </a:solidFill>
            <a:ln w="38100">
              <a:solidFill>
                <a:srgbClr val="0070C0"/>
              </a:solidFill>
            </a:ln>
          </p:spPr>
          <p:txBody>
            <a:bodyPr vert="horz" lIns="0" tIns="108000" rIns="72000" bIns="45720" rtlCol="0" anchor="t">
              <a:normAutofit fontScale="850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spindle</a:t>
              </a:r>
            </a:p>
            <a:p>
              <a:pPr algn="ctr"/>
              <a:endParaRPr lang="en-GB" dirty="0">
                <a:latin typeface="Congenial" panose="02000503040000020004" pitchFamily="2" charset="0"/>
              </a:endParaRPr>
            </a:p>
          </p:txBody>
        </p:sp>
        <p:sp>
          <p:nvSpPr>
            <p:cNvPr id="40" name="Arrow: Left 39">
              <a:extLst>
                <a:ext uri="{FF2B5EF4-FFF2-40B4-BE49-F238E27FC236}">
                  <a16:creationId xmlns:a16="http://schemas.microsoft.com/office/drawing/2014/main" id="{9F790963-319F-0CE4-0C6C-DA4CE085B353}"/>
                </a:ext>
              </a:extLst>
            </p:cNvPr>
            <p:cNvSpPr/>
            <p:nvPr/>
          </p:nvSpPr>
          <p:spPr>
            <a:xfrm rot="10800000">
              <a:off x="2585545" y="4172489"/>
              <a:ext cx="919861"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41" name="Group 40">
            <a:extLst>
              <a:ext uri="{FF2B5EF4-FFF2-40B4-BE49-F238E27FC236}">
                <a16:creationId xmlns:a16="http://schemas.microsoft.com/office/drawing/2014/main" id="{0AF7E439-B994-4230-B7E9-5D505734B4F1}"/>
              </a:ext>
            </a:extLst>
          </p:cNvPr>
          <p:cNvGrpSpPr/>
          <p:nvPr/>
        </p:nvGrpSpPr>
        <p:grpSpPr>
          <a:xfrm>
            <a:off x="2498457" y="3527409"/>
            <a:ext cx="2633480" cy="483325"/>
            <a:chOff x="1346529" y="4083615"/>
            <a:chExt cx="3085482" cy="483325"/>
          </a:xfrm>
        </p:grpSpPr>
        <p:sp>
          <p:nvSpPr>
            <p:cNvPr id="42" name="Content Placeholder 6">
              <a:extLst>
                <a:ext uri="{FF2B5EF4-FFF2-40B4-BE49-F238E27FC236}">
                  <a16:creationId xmlns:a16="http://schemas.microsoft.com/office/drawing/2014/main" id="{997255BC-E933-C5D9-B53E-1E0A975BB7EC}"/>
                </a:ext>
              </a:extLst>
            </p:cNvPr>
            <p:cNvSpPr txBox="1">
              <a:spLocks/>
            </p:cNvSpPr>
            <p:nvPr/>
          </p:nvSpPr>
          <p:spPr>
            <a:xfrm>
              <a:off x="1346529" y="4083615"/>
              <a:ext cx="1239016" cy="483325"/>
            </a:xfrm>
            <a:prstGeom prst="rect">
              <a:avLst/>
            </a:prstGeom>
            <a:solidFill>
              <a:schemeClr val="bg1"/>
            </a:solidFill>
            <a:ln w="38100">
              <a:solidFill>
                <a:srgbClr val="0070C0"/>
              </a:solidFill>
            </a:ln>
          </p:spPr>
          <p:txBody>
            <a:bodyPr vert="horz" lIns="0" tIns="108000" rIns="72000" bIns="45720" rtlCol="0" anchor="t">
              <a:normAutofit fontScale="70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Read / write head</a:t>
              </a:r>
            </a:p>
            <a:p>
              <a:pPr algn="ctr"/>
              <a:endParaRPr lang="en-GB" dirty="0">
                <a:latin typeface="Congenial" panose="02000503040000020004" pitchFamily="2" charset="0"/>
              </a:endParaRPr>
            </a:p>
          </p:txBody>
        </p:sp>
        <p:sp>
          <p:nvSpPr>
            <p:cNvPr id="43" name="Arrow: Left 42">
              <a:extLst>
                <a:ext uri="{FF2B5EF4-FFF2-40B4-BE49-F238E27FC236}">
                  <a16:creationId xmlns:a16="http://schemas.microsoft.com/office/drawing/2014/main" id="{C0CDBF2C-9A26-EA73-452F-7811958A84B8}"/>
                </a:ext>
              </a:extLst>
            </p:cNvPr>
            <p:cNvSpPr/>
            <p:nvPr/>
          </p:nvSpPr>
          <p:spPr>
            <a:xfrm rot="10800000">
              <a:off x="2585544" y="4172488"/>
              <a:ext cx="1846467" cy="2099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44" name="Group 43">
            <a:extLst>
              <a:ext uri="{FF2B5EF4-FFF2-40B4-BE49-F238E27FC236}">
                <a16:creationId xmlns:a16="http://schemas.microsoft.com/office/drawing/2014/main" id="{72BB5378-CD8C-70C5-69E0-BE62A1619ED3}"/>
              </a:ext>
            </a:extLst>
          </p:cNvPr>
          <p:cNvGrpSpPr/>
          <p:nvPr/>
        </p:nvGrpSpPr>
        <p:grpSpPr>
          <a:xfrm>
            <a:off x="2475497" y="4936937"/>
            <a:ext cx="1761223" cy="483325"/>
            <a:chOff x="650194" y="4083615"/>
            <a:chExt cx="2855212" cy="483325"/>
          </a:xfrm>
        </p:grpSpPr>
        <p:sp>
          <p:nvSpPr>
            <p:cNvPr id="45" name="Content Placeholder 6">
              <a:extLst>
                <a:ext uri="{FF2B5EF4-FFF2-40B4-BE49-F238E27FC236}">
                  <a16:creationId xmlns:a16="http://schemas.microsoft.com/office/drawing/2014/main" id="{87BE000F-2668-C9EC-4883-A9E9807C8E67}"/>
                </a:ext>
              </a:extLst>
            </p:cNvPr>
            <p:cNvSpPr txBox="1">
              <a:spLocks/>
            </p:cNvSpPr>
            <p:nvPr/>
          </p:nvSpPr>
          <p:spPr>
            <a:xfrm>
              <a:off x="650194" y="4083615"/>
              <a:ext cx="1935352" cy="483325"/>
            </a:xfrm>
            <a:prstGeom prst="rect">
              <a:avLst/>
            </a:prstGeom>
            <a:solidFill>
              <a:schemeClr val="bg1"/>
            </a:solidFill>
            <a:ln w="38100">
              <a:solidFill>
                <a:srgbClr val="0070C0"/>
              </a:solidFill>
            </a:ln>
          </p:spPr>
          <p:txBody>
            <a:bodyPr vert="horz" lIns="0" tIns="108000" rIns="72000" bIns="45720" rtlCol="0" anchor="t">
              <a:normAutofit fontScale="70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Direction of platter spin</a:t>
              </a:r>
            </a:p>
            <a:p>
              <a:pPr algn="ctr"/>
              <a:endParaRPr lang="en-GB" dirty="0">
                <a:latin typeface="Congenial" panose="02000503040000020004" pitchFamily="2" charset="0"/>
              </a:endParaRPr>
            </a:p>
          </p:txBody>
        </p:sp>
        <p:sp>
          <p:nvSpPr>
            <p:cNvPr id="46" name="Arrow: Left 45">
              <a:extLst>
                <a:ext uri="{FF2B5EF4-FFF2-40B4-BE49-F238E27FC236}">
                  <a16:creationId xmlns:a16="http://schemas.microsoft.com/office/drawing/2014/main" id="{D08F5ADA-8FA2-BD6F-A821-F569CFAA9269}"/>
                </a:ext>
              </a:extLst>
            </p:cNvPr>
            <p:cNvSpPr/>
            <p:nvPr/>
          </p:nvSpPr>
          <p:spPr>
            <a:xfrm rot="10800000">
              <a:off x="2585545" y="4172489"/>
              <a:ext cx="919861"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47" name="Group 46">
            <a:extLst>
              <a:ext uri="{FF2B5EF4-FFF2-40B4-BE49-F238E27FC236}">
                <a16:creationId xmlns:a16="http://schemas.microsoft.com/office/drawing/2014/main" id="{A3530E30-4C10-D2B1-C862-A4BA7AD8F1E2}"/>
              </a:ext>
            </a:extLst>
          </p:cNvPr>
          <p:cNvGrpSpPr/>
          <p:nvPr/>
        </p:nvGrpSpPr>
        <p:grpSpPr>
          <a:xfrm>
            <a:off x="3013280" y="4269887"/>
            <a:ext cx="1693155" cy="483325"/>
            <a:chOff x="1346529" y="4083615"/>
            <a:chExt cx="2158877" cy="483325"/>
          </a:xfrm>
        </p:grpSpPr>
        <p:sp>
          <p:nvSpPr>
            <p:cNvPr id="48" name="Content Placeholder 6">
              <a:extLst>
                <a:ext uri="{FF2B5EF4-FFF2-40B4-BE49-F238E27FC236}">
                  <a16:creationId xmlns:a16="http://schemas.microsoft.com/office/drawing/2014/main" id="{31FA7544-2395-7B28-F16C-AC1518C5282D}"/>
                </a:ext>
              </a:extLst>
            </p:cNvPr>
            <p:cNvSpPr txBox="1">
              <a:spLocks/>
            </p:cNvSpPr>
            <p:nvPr/>
          </p:nvSpPr>
          <p:spPr>
            <a:xfrm>
              <a:off x="1346529" y="4083615"/>
              <a:ext cx="1239016" cy="483325"/>
            </a:xfrm>
            <a:prstGeom prst="rect">
              <a:avLst/>
            </a:prstGeom>
            <a:solidFill>
              <a:schemeClr val="bg1"/>
            </a:solidFill>
            <a:ln w="38100">
              <a:solidFill>
                <a:srgbClr val="0070C0"/>
              </a:solidFill>
            </a:ln>
          </p:spPr>
          <p:txBody>
            <a:bodyPr vert="horz" lIns="0" tIns="108000" rIns="72000" bIns="45720" rtlCol="0" anchor="t">
              <a:normAutofit fontScale="70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Single sector</a:t>
              </a:r>
            </a:p>
            <a:p>
              <a:pPr algn="ctr"/>
              <a:endParaRPr lang="en-GB" dirty="0">
                <a:latin typeface="Congenial" panose="02000503040000020004" pitchFamily="2" charset="0"/>
              </a:endParaRPr>
            </a:p>
          </p:txBody>
        </p:sp>
        <p:sp>
          <p:nvSpPr>
            <p:cNvPr id="49" name="Arrow: Left 48">
              <a:extLst>
                <a:ext uri="{FF2B5EF4-FFF2-40B4-BE49-F238E27FC236}">
                  <a16:creationId xmlns:a16="http://schemas.microsoft.com/office/drawing/2014/main" id="{A3E492BE-D568-05AF-AEB1-FFF96E219CDC}"/>
                </a:ext>
              </a:extLst>
            </p:cNvPr>
            <p:cNvSpPr/>
            <p:nvPr/>
          </p:nvSpPr>
          <p:spPr>
            <a:xfrm rot="10800000">
              <a:off x="2585545" y="4172489"/>
              <a:ext cx="919861"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50" name="Group 49">
            <a:extLst>
              <a:ext uri="{FF2B5EF4-FFF2-40B4-BE49-F238E27FC236}">
                <a16:creationId xmlns:a16="http://schemas.microsoft.com/office/drawing/2014/main" id="{E98CF75C-13A2-4692-F8F8-FEF6549DB557}"/>
              </a:ext>
            </a:extLst>
          </p:cNvPr>
          <p:cNvGrpSpPr/>
          <p:nvPr/>
        </p:nvGrpSpPr>
        <p:grpSpPr>
          <a:xfrm>
            <a:off x="9020038" y="5755541"/>
            <a:ext cx="627545" cy="487608"/>
            <a:chOff x="6763265" y="3933568"/>
            <a:chExt cx="1412789" cy="1202724"/>
          </a:xfrm>
        </p:grpSpPr>
        <p:pic>
          <p:nvPicPr>
            <p:cNvPr id="51" name="Graphic 50" descr="Thumbs up sign with solid fill">
              <a:extLst>
                <a:ext uri="{FF2B5EF4-FFF2-40B4-BE49-F238E27FC236}">
                  <a16:creationId xmlns:a16="http://schemas.microsoft.com/office/drawing/2014/main" id="{B75AEE81-3214-1A1E-05EA-3D7AE1A7B57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52" name="Rectangle: Rounded Corners 51">
              <a:extLst>
                <a:ext uri="{FF2B5EF4-FFF2-40B4-BE49-F238E27FC236}">
                  <a16:creationId xmlns:a16="http://schemas.microsoft.com/office/drawing/2014/main" id="{BB004BE7-14F5-9A2B-80EC-75BD52E6D6FD}"/>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53" name="Arrow: Left-Right 52">
            <a:extLst>
              <a:ext uri="{FF2B5EF4-FFF2-40B4-BE49-F238E27FC236}">
                <a16:creationId xmlns:a16="http://schemas.microsoft.com/office/drawing/2014/main" id="{D8F948A1-798E-E6DD-F4AB-B509AE2A1424}"/>
              </a:ext>
            </a:extLst>
          </p:cNvPr>
          <p:cNvSpPr/>
          <p:nvPr/>
        </p:nvSpPr>
        <p:spPr>
          <a:xfrm>
            <a:off x="6938859" y="4443823"/>
            <a:ext cx="1004171" cy="196029"/>
          </a:xfrm>
          <a:prstGeom prst="leftRightArrow">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4" name="Group 53">
            <a:extLst>
              <a:ext uri="{FF2B5EF4-FFF2-40B4-BE49-F238E27FC236}">
                <a16:creationId xmlns:a16="http://schemas.microsoft.com/office/drawing/2014/main" id="{D42B456D-9760-4C3A-63EA-C6856D0AFF58}"/>
              </a:ext>
            </a:extLst>
          </p:cNvPr>
          <p:cNvGrpSpPr/>
          <p:nvPr/>
        </p:nvGrpSpPr>
        <p:grpSpPr>
          <a:xfrm flipH="1">
            <a:off x="7968257" y="4347027"/>
            <a:ext cx="2174217" cy="602321"/>
            <a:chOff x="650195" y="4083615"/>
            <a:chExt cx="2855211" cy="602321"/>
          </a:xfrm>
        </p:grpSpPr>
        <p:sp>
          <p:nvSpPr>
            <p:cNvPr id="55" name="Content Placeholder 6">
              <a:extLst>
                <a:ext uri="{FF2B5EF4-FFF2-40B4-BE49-F238E27FC236}">
                  <a16:creationId xmlns:a16="http://schemas.microsoft.com/office/drawing/2014/main" id="{D1D4CD0A-00E8-B82B-FA9A-10716C1101DD}"/>
                </a:ext>
              </a:extLst>
            </p:cNvPr>
            <p:cNvSpPr txBox="1">
              <a:spLocks/>
            </p:cNvSpPr>
            <p:nvPr/>
          </p:nvSpPr>
          <p:spPr>
            <a:xfrm>
              <a:off x="650195" y="4083615"/>
              <a:ext cx="1935352" cy="602321"/>
            </a:xfrm>
            <a:prstGeom prst="rect">
              <a:avLst/>
            </a:prstGeom>
            <a:solidFill>
              <a:schemeClr val="bg1"/>
            </a:solidFill>
            <a:ln w="38100">
              <a:solidFill>
                <a:srgbClr val="0070C0"/>
              </a:solidFill>
            </a:ln>
          </p:spPr>
          <p:txBody>
            <a:bodyPr vert="horz" lIns="0" tIns="108000" rIns="72000" bIns="45720" rtlCol="0" anchor="t">
              <a:normAutofit fontScale="6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Direction of actuator arm movement</a:t>
              </a:r>
            </a:p>
            <a:p>
              <a:pPr algn="ctr"/>
              <a:endParaRPr lang="en-GB" dirty="0">
                <a:latin typeface="Congenial" panose="02000503040000020004" pitchFamily="2" charset="0"/>
              </a:endParaRPr>
            </a:p>
          </p:txBody>
        </p:sp>
        <p:sp>
          <p:nvSpPr>
            <p:cNvPr id="56" name="Arrow: Left 55">
              <a:extLst>
                <a:ext uri="{FF2B5EF4-FFF2-40B4-BE49-F238E27FC236}">
                  <a16:creationId xmlns:a16="http://schemas.microsoft.com/office/drawing/2014/main" id="{E7C9094A-1402-0CEC-98AA-FC0E127AA799}"/>
                </a:ext>
              </a:extLst>
            </p:cNvPr>
            <p:cNvSpPr/>
            <p:nvPr/>
          </p:nvSpPr>
          <p:spPr>
            <a:xfrm rot="10800000">
              <a:off x="2585545" y="4172489"/>
              <a:ext cx="919861" cy="230405"/>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sp>
        <p:nvSpPr>
          <p:cNvPr id="57" name="Oval 56">
            <a:extLst>
              <a:ext uri="{FF2B5EF4-FFF2-40B4-BE49-F238E27FC236}">
                <a16:creationId xmlns:a16="http://schemas.microsoft.com/office/drawing/2014/main" id="{ADEA7B87-A15D-5E5D-8C6A-6AAD384669C4}"/>
              </a:ext>
            </a:extLst>
          </p:cNvPr>
          <p:cNvSpPr/>
          <p:nvPr/>
        </p:nvSpPr>
        <p:spPr>
          <a:xfrm>
            <a:off x="5173690" y="3398666"/>
            <a:ext cx="635116" cy="530543"/>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a:extLst>
              <a:ext uri="{FF2B5EF4-FFF2-40B4-BE49-F238E27FC236}">
                <a16:creationId xmlns:a16="http://schemas.microsoft.com/office/drawing/2014/main" id="{D53CE3EA-1992-2242-CBB0-E652B9361C32}"/>
              </a:ext>
            </a:extLst>
          </p:cNvPr>
          <p:cNvSpPr/>
          <p:nvPr/>
        </p:nvSpPr>
        <p:spPr>
          <a:xfrm>
            <a:off x="6755582" y="2721155"/>
            <a:ext cx="635116" cy="530543"/>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AFB1D3E1-3890-C251-F1DA-A099B29C0572}"/>
              </a:ext>
            </a:extLst>
          </p:cNvPr>
          <p:cNvSpPr/>
          <p:nvPr/>
        </p:nvSpPr>
        <p:spPr>
          <a:xfrm>
            <a:off x="4735010" y="4191877"/>
            <a:ext cx="635116" cy="530543"/>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Rounded Corners 2">
            <a:extLst>
              <a:ext uri="{FF2B5EF4-FFF2-40B4-BE49-F238E27FC236}">
                <a16:creationId xmlns:a16="http://schemas.microsoft.com/office/drawing/2014/main" id="{F3F7083A-E2E5-D0A0-E5BC-6D11858F7794}"/>
              </a:ext>
            </a:extLst>
          </p:cNvPr>
          <p:cNvSpPr/>
          <p:nvPr/>
        </p:nvSpPr>
        <p:spPr>
          <a:xfrm>
            <a:off x="1520309" y="5755541"/>
            <a:ext cx="7371900"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The different components of a Magnetic Hard Drive</a:t>
            </a:r>
            <a:endParaRPr lang="en-GB" sz="2000" b="1" i="1" dirty="0">
              <a:latin typeface="Congenial" panose="02000503040000020004" pitchFamily="2" charset="0"/>
            </a:endParaRPr>
          </a:p>
        </p:txBody>
      </p:sp>
      <p:grpSp>
        <p:nvGrpSpPr>
          <p:cNvPr id="7" name="Group 6">
            <a:extLst>
              <a:ext uri="{FF2B5EF4-FFF2-40B4-BE49-F238E27FC236}">
                <a16:creationId xmlns:a16="http://schemas.microsoft.com/office/drawing/2014/main" id="{CB41F011-8A9A-8520-458F-F70093F08F55}"/>
              </a:ext>
            </a:extLst>
          </p:cNvPr>
          <p:cNvGrpSpPr/>
          <p:nvPr/>
        </p:nvGrpSpPr>
        <p:grpSpPr>
          <a:xfrm>
            <a:off x="1181100" y="2822646"/>
            <a:ext cx="2761349" cy="368176"/>
            <a:chOff x="924896" y="4083616"/>
            <a:chExt cx="3446886" cy="368176"/>
          </a:xfrm>
        </p:grpSpPr>
        <p:sp>
          <p:nvSpPr>
            <p:cNvPr id="8" name="Content Placeholder 6">
              <a:extLst>
                <a:ext uri="{FF2B5EF4-FFF2-40B4-BE49-F238E27FC236}">
                  <a16:creationId xmlns:a16="http://schemas.microsoft.com/office/drawing/2014/main" id="{40CA07A7-8AD3-5687-ECEE-77D72D80130B}"/>
                </a:ext>
              </a:extLst>
            </p:cNvPr>
            <p:cNvSpPr txBox="1">
              <a:spLocks/>
            </p:cNvSpPr>
            <p:nvPr/>
          </p:nvSpPr>
          <p:spPr>
            <a:xfrm>
              <a:off x="924896" y="4083616"/>
              <a:ext cx="1660649" cy="368176"/>
            </a:xfrm>
            <a:prstGeom prst="rect">
              <a:avLst/>
            </a:prstGeom>
            <a:solidFill>
              <a:schemeClr val="bg1"/>
            </a:solidFill>
            <a:ln w="38100">
              <a:solidFill>
                <a:srgbClr val="0070C0"/>
              </a:solidFill>
            </a:ln>
          </p:spPr>
          <p:txBody>
            <a:bodyPr vert="horz" lIns="0" tIns="108000" rIns="72000" bIns="45720" rtlCol="0" anchor="t">
              <a:normAutofit fontScale="77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Single Track</a:t>
              </a:r>
            </a:p>
            <a:p>
              <a:pPr algn="ctr"/>
              <a:endParaRPr lang="en-GB" dirty="0">
                <a:latin typeface="Congenial" panose="02000503040000020004" pitchFamily="2" charset="0"/>
              </a:endParaRPr>
            </a:p>
          </p:txBody>
        </p:sp>
        <p:sp>
          <p:nvSpPr>
            <p:cNvPr id="9" name="Arrow: Left 8">
              <a:extLst>
                <a:ext uri="{FF2B5EF4-FFF2-40B4-BE49-F238E27FC236}">
                  <a16:creationId xmlns:a16="http://schemas.microsoft.com/office/drawing/2014/main" id="{1CF590C7-7353-0C6C-EC3B-78CCE5B3090E}"/>
                </a:ext>
              </a:extLst>
            </p:cNvPr>
            <p:cNvSpPr/>
            <p:nvPr/>
          </p:nvSpPr>
          <p:spPr>
            <a:xfrm rot="10800000">
              <a:off x="2585545" y="4205884"/>
              <a:ext cx="1786237" cy="197009"/>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spTree>
    <p:extLst>
      <p:ext uri="{BB962C8B-B14F-4D97-AF65-F5344CB8AC3E}">
        <p14:creationId xmlns:p14="http://schemas.microsoft.com/office/powerpoint/2010/main" val="3486562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41"/>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47"/>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44"/>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54"/>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35"/>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32"/>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53"/>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58"/>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5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4"/>
                                        </p:tgtEl>
                                        <p:attrNameLst>
                                          <p:attrName>style.visibility</p:attrName>
                                        </p:attrNameLst>
                                      </p:cBhvr>
                                      <p:to>
                                        <p:strVal val="visible"/>
                                      </p:to>
                                    </p:set>
                                  </p:childTnLst>
                                </p:cTn>
                              </p:par>
                              <p:par>
                                <p:cTn id="59" presetID="1" presetClass="entr" presetSubtype="0" fill="hold" grpId="1" nodeType="withEffect">
                                  <p:stCondLst>
                                    <p:cond delay="0"/>
                                  </p:stCondLst>
                                  <p:childTnLst>
                                    <p:set>
                                      <p:cBhvr>
                                        <p:cTn id="60" dur="1" fill="hold">
                                          <p:stCondLst>
                                            <p:cond delay="0"/>
                                          </p:stCondLst>
                                        </p:cTn>
                                        <p:tgtEl>
                                          <p:spTgt spid="5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44"/>
                                        </p:tgtEl>
                                        <p:attrNameLst>
                                          <p:attrName>style.visibility</p:attrName>
                                        </p:attrNameLst>
                                      </p:cBhvr>
                                      <p:to>
                                        <p:strVal val="visible"/>
                                      </p:to>
                                    </p:set>
                                  </p:childTnLst>
                                </p:cTn>
                              </p:par>
                              <p:par>
                                <p:cTn id="65" presetID="1" presetClass="entr" presetSubtype="0" fill="hold" grpId="1" nodeType="with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53" grpId="0" animBg="1"/>
      <p:bldP spid="53" grpId="1" animBg="1"/>
      <p:bldP spid="57" grpId="0" animBg="1"/>
      <p:bldP spid="57" grpId="1" animBg="1"/>
      <p:bldP spid="58" grpId="0" animBg="1"/>
      <p:bldP spid="58" grpId="1" animBg="1"/>
      <p:bldP spid="59" grpId="0" animBg="1"/>
      <p:bldP spid="59"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894AB-1D5D-A8DF-2A6D-C67887396B14}"/>
              </a:ext>
            </a:extLst>
          </p:cNvPr>
          <p:cNvSpPr>
            <a:spLocks noGrp="1"/>
          </p:cNvSpPr>
          <p:nvPr>
            <p:ph type="title"/>
          </p:nvPr>
        </p:nvSpPr>
        <p:spPr>
          <a:xfrm>
            <a:off x="1097280" y="286603"/>
            <a:ext cx="10058400" cy="1450757"/>
          </a:xfrm>
        </p:spPr>
        <p:txBody>
          <a:bodyPr>
            <a:normAutofit/>
          </a:bodyPr>
          <a:lstStyle/>
          <a:p>
            <a:r>
              <a:rPr lang="en-GB"/>
              <a:t>How It Works</a:t>
            </a:r>
          </a:p>
        </p:txBody>
      </p:sp>
      <p:sp>
        <p:nvSpPr>
          <p:cNvPr id="4" name="Footer Placeholder 3">
            <a:extLst>
              <a:ext uri="{FF2B5EF4-FFF2-40B4-BE49-F238E27FC236}">
                <a16:creationId xmlns:a16="http://schemas.microsoft.com/office/drawing/2014/main" id="{CD408FDA-F4A0-B160-9E56-237E5723D8B2}"/>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DB2AAAE4-E867-1BA6-5C98-A7E499ECC788}"/>
              </a:ext>
            </a:extLst>
          </p:cNvPr>
          <p:cNvGraphicFramePr>
            <a:graphicFrameLocks noGrp="1"/>
          </p:cNvGraphicFramePr>
          <p:nvPr>
            <p:ph idx="1"/>
            <p:extLst>
              <p:ext uri="{D42A27DB-BD31-4B8C-83A1-F6EECF244321}">
                <p14:modId xmlns:p14="http://schemas.microsoft.com/office/powerpoint/2010/main" val="130861610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52972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097280" y="758952"/>
            <a:ext cx="10058400" cy="3892168"/>
          </a:xfrm>
        </p:spPr>
        <p:txBody>
          <a:bodyPr>
            <a:normAutofit/>
          </a:bodyPr>
          <a:lstStyle/>
          <a:p>
            <a:r>
              <a:rPr lang="en-GB" dirty="0"/>
              <a:t>Topic 7.1 – </a:t>
            </a:r>
            <a:br>
              <a:rPr lang="en-GB" dirty="0"/>
            </a:br>
            <a:r>
              <a:rPr lang="en-GB" dirty="0"/>
              <a:t>Physical Environments</a:t>
            </a:r>
          </a:p>
        </p:txBody>
      </p:sp>
      <p:sp>
        <p:nvSpPr>
          <p:cNvPr id="15" name="Rectangle 14">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 name="Subtitle 2"/>
          <p:cNvSpPr>
            <a:spLocks noGrp="1"/>
          </p:cNvSpPr>
          <p:nvPr>
            <p:ph type="subTitle" idx="1"/>
          </p:nvPr>
        </p:nvSpPr>
        <p:spPr>
          <a:xfrm>
            <a:off x="1100051" y="5225240"/>
            <a:ext cx="10058400" cy="1143000"/>
          </a:xfrm>
        </p:spPr>
        <p:txBody>
          <a:bodyPr>
            <a:normAutofit/>
          </a:bodyPr>
          <a:lstStyle/>
          <a:p>
            <a:r>
              <a:rPr lang="en-GB">
                <a:solidFill>
                  <a:srgbClr val="FFFFFF"/>
                </a:solidFill>
              </a:rPr>
              <a:t>©TheComputingTutor</a:t>
            </a:r>
          </a:p>
        </p:txBody>
      </p:sp>
      <p:sp>
        <p:nvSpPr>
          <p:cNvPr id="17" name="Rectangle 16">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89C1A96C-7068-494D-B809-122F577D1CBC}"/>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pic>
        <p:nvPicPr>
          <p:cNvPr id="8" name="Picture 7" descr="Icon&#10;&#10;Description automatically generated">
            <a:extLst>
              <a:ext uri="{FF2B5EF4-FFF2-40B4-BE49-F238E27FC236}">
                <a16:creationId xmlns:a16="http://schemas.microsoft.com/office/drawing/2014/main" id="{3F942A9C-0430-4C33-B3B0-DD108AD8B9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2840469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500"/>
                                  </p:stCondLst>
                                  <p:iterate type="wd">
                                    <p:tmPct val="15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894AB-1D5D-A8DF-2A6D-C67887396B14}"/>
              </a:ext>
            </a:extLst>
          </p:cNvPr>
          <p:cNvSpPr>
            <a:spLocks noGrp="1"/>
          </p:cNvSpPr>
          <p:nvPr>
            <p:ph type="title"/>
          </p:nvPr>
        </p:nvSpPr>
        <p:spPr>
          <a:xfrm>
            <a:off x="1097280" y="286603"/>
            <a:ext cx="10058400" cy="1450757"/>
          </a:xfrm>
        </p:spPr>
        <p:txBody>
          <a:bodyPr>
            <a:normAutofit/>
          </a:bodyPr>
          <a:lstStyle/>
          <a:p>
            <a:r>
              <a:rPr lang="en-GB"/>
              <a:t>How It Works</a:t>
            </a:r>
          </a:p>
        </p:txBody>
      </p:sp>
      <p:sp>
        <p:nvSpPr>
          <p:cNvPr id="4" name="Footer Placeholder 3">
            <a:extLst>
              <a:ext uri="{FF2B5EF4-FFF2-40B4-BE49-F238E27FC236}">
                <a16:creationId xmlns:a16="http://schemas.microsoft.com/office/drawing/2014/main" id="{CD408FDA-F4A0-B160-9E56-237E5723D8B2}"/>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49906BAD-C1E2-E207-FCEE-240B0352216D}"/>
              </a:ext>
            </a:extLst>
          </p:cNvPr>
          <p:cNvGraphicFramePr>
            <a:graphicFrameLocks noGrp="1"/>
          </p:cNvGraphicFramePr>
          <p:nvPr>
            <p:ph idx="1"/>
            <p:extLst>
              <p:ext uri="{D42A27DB-BD31-4B8C-83A1-F6EECF244321}">
                <p14:modId xmlns:p14="http://schemas.microsoft.com/office/powerpoint/2010/main" val="278444593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390615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2A508-E0AA-BA3C-2BA7-D3CE58AE7016}"/>
              </a:ext>
            </a:extLst>
          </p:cNvPr>
          <p:cNvSpPr>
            <a:spLocks noGrp="1"/>
          </p:cNvSpPr>
          <p:nvPr>
            <p:ph type="title"/>
          </p:nvPr>
        </p:nvSpPr>
        <p:spPr>
          <a:xfrm>
            <a:off x="1097280" y="286603"/>
            <a:ext cx="10058400" cy="1450757"/>
          </a:xfrm>
        </p:spPr>
        <p:txBody>
          <a:bodyPr>
            <a:normAutofit/>
          </a:bodyPr>
          <a:lstStyle/>
          <a:p>
            <a:r>
              <a:rPr lang="en-GB"/>
              <a:t>HDD Issues</a:t>
            </a:r>
          </a:p>
        </p:txBody>
      </p:sp>
      <p:sp>
        <p:nvSpPr>
          <p:cNvPr id="4" name="Footer Placeholder 3">
            <a:extLst>
              <a:ext uri="{FF2B5EF4-FFF2-40B4-BE49-F238E27FC236}">
                <a16:creationId xmlns:a16="http://schemas.microsoft.com/office/drawing/2014/main" id="{700D0145-A8A3-CF13-3BAA-5F7A4F920944}"/>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F2080A02-4DE6-5C0D-4154-A0F06CB6FCFD}"/>
              </a:ext>
            </a:extLst>
          </p:cNvPr>
          <p:cNvGraphicFramePr>
            <a:graphicFrameLocks noGrp="1"/>
          </p:cNvGraphicFramePr>
          <p:nvPr>
            <p:ph idx="1"/>
            <p:extLst>
              <p:ext uri="{D42A27DB-BD31-4B8C-83A1-F6EECF244321}">
                <p14:modId xmlns:p14="http://schemas.microsoft.com/office/powerpoint/2010/main" val="4004131012"/>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5954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247BB-C954-772B-0D99-9281F836E5E9}"/>
              </a:ext>
            </a:extLst>
          </p:cNvPr>
          <p:cNvSpPr>
            <a:spLocks noGrp="1"/>
          </p:cNvSpPr>
          <p:nvPr>
            <p:ph type="title"/>
          </p:nvPr>
        </p:nvSpPr>
        <p:spPr>
          <a:xfrm>
            <a:off x="1097280" y="286603"/>
            <a:ext cx="10058400" cy="1450757"/>
          </a:xfrm>
        </p:spPr>
        <p:txBody>
          <a:bodyPr>
            <a:normAutofit/>
          </a:bodyPr>
          <a:lstStyle/>
          <a:p>
            <a:r>
              <a:rPr lang="en-GB"/>
              <a:t>Solid State Hard Drives</a:t>
            </a:r>
          </a:p>
        </p:txBody>
      </p:sp>
      <p:sp>
        <p:nvSpPr>
          <p:cNvPr id="4" name="Footer Placeholder 3">
            <a:extLst>
              <a:ext uri="{FF2B5EF4-FFF2-40B4-BE49-F238E27FC236}">
                <a16:creationId xmlns:a16="http://schemas.microsoft.com/office/drawing/2014/main" id="{8AACFD9D-8A21-6719-8964-2BB520740121}"/>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5B72334C-3E83-F551-8C09-D8DDEFBCF743}"/>
              </a:ext>
            </a:extLst>
          </p:cNvPr>
          <p:cNvGraphicFramePr>
            <a:graphicFrameLocks noGrp="1"/>
          </p:cNvGraphicFramePr>
          <p:nvPr>
            <p:ph idx="1"/>
            <p:extLst>
              <p:ext uri="{D42A27DB-BD31-4B8C-83A1-F6EECF244321}">
                <p14:modId xmlns:p14="http://schemas.microsoft.com/office/powerpoint/2010/main" val="368470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239795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SSD vs HDD Internal Storage</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817318" y="4381438"/>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251168600"/>
              </p:ext>
            </p:extLst>
          </p:nvPr>
        </p:nvGraphicFramePr>
        <p:xfrm>
          <a:off x="2382876" y="1935027"/>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048257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440A5-F3D6-D08A-4D26-5D6A3561426D}"/>
              </a:ext>
            </a:extLst>
          </p:cNvPr>
          <p:cNvSpPr>
            <a:spLocks noGrp="1"/>
          </p:cNvSpPr>
          <p:nvPr>
            <p:ph type="title"/>
          </p:nvPr>
        </p:nvSpPr>
        <p:spPr>
          <a:xfrm>
            <a:off x="1097280" y="286603"/>
            <a:ext cx="10058400" cy="1450757"/>
          </a:xfrm>
        </p:spPr>
        <p:txBody>
          <a:bodyPr>
            <a:normAutofit/>
          </a:bodyPr>
          <a:lstStyle/>
          <a:p>
            <a:r>
              <a:rPr lang="en-GB" dirty="0"/>
              <a:t>Research Task: Hard Drives</a:t>
            </a:r>
          </a:p>
        </p:txBody>
      </p:sp>
      <p:sp>
        <p:nvSpPr>
          <p:cNvPr id="4" name="Footer Placeholder 3">
            <a:extLst>
              <a:ext uri="{FF2B5EF4-FFF2-40B4-BE49-F238E27FC236}">
                <a16:creationId xmlns:a16="http://schemas.microsoft.com/office/drawing/2014/main" id="{D55CCDB2-4470-F432-9AEC-64C61108A29B}"/>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2A8953E1-98ED-19FE-365D-08454DA4CB1F}"/>
              </a:ext>
            </a:extLst>
          </p:cNvPr>
          <p:cNvGraphicFramePr>
            <a:graphicFrameLocks noGrp="1"/>
          </p:cNvGraphicFramePr>
          <p:nvPr>
            <p:ph idx="1"/>
            <p:extLst>
              <p:ext uri="{D42A27DB-BD31-4B8C-83A1-F6EECF244321}">
                <p14:modId xmlns:p14="http://schemas.microsoft.com/office/powerpoint/2010/main" val="213160706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75363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BFB18-4DBD-7724-F80E-BFB0EB057D73}"/>
              </a:ext>
            </a:extLst>
          </p:cNvPr>
          <p:cNvSpPr>
            <a:spLocks noGrp="1"/>
          </p:cNvSpPr>
          <p:nvPr>
            <p:ph type="title"/>
          </p:nvPr>
        </p:nvSpPr>
        <p:spPr/>
        <p:txBody>
          <a:bodyPr/>
          <a:lstStyle/>
          <a:p>
            <a:r>
              <a:rPr lang="en-GB" dirty="0">
                <a:solidFill>
                  <a:schemeClr val="tx1"/>
                </a:solidFill>
              </a:rPr>
              <a:t>Worked Example: Hard Drives</a:t>
            </a:r>
          </a:p>
        </p:txBody>
      </p:sp>
      <p:sp>
        <p:nvSpPr>
          <p:cNvPr id="4" name="Footer Placeholder 3">
            <a:extLst>
              <a:ext uri="{FF2B5EF4-FFF2-40B4-BE49-F238E27FC236}">
                <a16:creationId xmlns:a16="http://schemas.microsoft.com/office/drawing/2014/main" id="{33C2BC60-E25D-D290-8C2D-27ED2A3FB08A}"/>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4D9A1448-0AAB-D08D-2303-92F43708835D}"/>
              </a:ext>
            </a:extLst>
          </p:cNvPr>
          <p:cNvGraphicFramePr>
            <a:graphicFrameLocks noGrp="1"/>
          </p:cNvGraphicFramePr>
          <p:nvPr>
            <p:extLst>
              <p:ext uri="{D42A27DB-BD31-4B8C-83A1-F6EECF244321}">
                <p14:modId xmlns:p14="http://schemas.microsoft.com/office/powerpoint/2010/main" val="2288131394"/>
              </p:ext>
            </p:extLst>
          </p:nvPr>
        </p:nvGraphicFramePr>
        <p:xfrm>
          <a:off x="1211430" y="2082301"/>
          <a:ext cx="9944250" cy="3109361"/>
        </p:xfrm>
        <a:graphic>
          <a:graphicData uri="http://schemas.openxmlformats.org/drawingml/2006/table">
            <a:tbl>
              <a:tblPr firstRow="1" bandRow="1">
                <a:tableStyleId>{5C22544A-7EE6-4342-B048-85BDC9FD1C3A}</a:tableStyleId>
              </a:tblPr>
              <a:tblGrid>
                <a:gridCol w="3019911">
                  <a:extLst>
                    <a:ext uri="{9D8B030D-6E8A-4147-A177-3AD203B41FA5}">
                      <a16:colId xmlns:a16="http://schemas.microsoft.com/office/drawing/2014/main" val="1702260786"/>
                    </a:ext>
                  </a:extLst>
                </a:gridCol>
                <a:gridCol w="6924339">
                  <a:extLst>
                    <a:ext uri="{9D8B030D-6E8A-4147-A177-3AD203B41FA5}">
                      <a16:colId xmlns:a16="http://schemas.microsoft.com/office/drawing/2014/main" val="3531826587"/>
                    </a:ext>
                  </a:extLst>
                </a:gridCol>
              </a:tblGrid>
              <a:tr h="634005">
                <a:tc>
                  <a:txBody>
                    <a:bodyPr/>
                    <a:lstStyle/>
                    <a:p>
                      <a:pPr algn="ctr"/>
                      <a:r>
                        <a:rPr lang="en-GB" dirty="0">
                          <a:latin typeface="Congenial" panose="02000503040000020004" pitchFamily="2" charset="0"/>
                        </a:rPr>
                        <a:t>Drive Manufacturer</a:t>
                      </a:r>
                    </a:p>
                  </a:txBody>
                  <a:tcPr anchor="ctr"/>
                </a:tc>
                <a:tc>
                  <a:txBody>
                    <a:bodyPr/>
                    <a:lstStyle/>
                    <a:p>
                      <a:r>
                        <a:rPr lang="en-GB" dirty="0">
                          <a:latin typeface="Congenial" panose="02000503040000020004" pitchFamily="2" charset="0"/>
                        </a:rPr>
                        <a:t>Western Digital</a:t>
                      </a:r>
                    </a:p>
                  </a:txBody>
                  <a:tcPr anchor="ctr"/>
                </a:tc>
                <a:extLst>
                  <a:ext uri="{0D108BD9-81ED-4DB2-BD59-A6C34878D82A}">
                    <a16:rowId xmlns:a16="http://schemas.microsoft.com/office/drawing/2014/main" val="1150812488"/>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Drive Name</a:t>
                      </a:r>
                    </a:p>
                  </a:txBody>
                  <a:tcPr anchor="ctr"/>
                </a:tc>
                <a:tc>
                  <a:txBody>
                    <a:bodyPr/>
                    <a:lstStyle/>
                    <a:p>
                      <a:r>
                        <a:rPr lang="en-US" dirty="0">
                          <a:latin typeface="Congenial" panose="02000503040000020004" pitchFamily="2" charset="0"/>
                        </a:rPr>
                        <a:t>WD Red Plus 8TB NAS Hard Drive</a:t>
                      </a:r>
                      <a:endParaRPr lang="en-GB" dirty="0">
                        <a:latin typeface="Congenial" panose="02000503040000020004" pitchFamily="2" charset="0"/>
                      </a:endParaRPr>
                    </a:p>
                  </a:txBody>
                  <a:tcPr anchor="ctr"/>
                </a:tc>
                <a:extLst>
                  <a:ext uri="{0D108BD9-81ED-4DB2-BD59-A6C34878D82A}">
                    <a16:rowId xmlns:a16="http://schemas.microsoft.com/office/drawing/2014/main" val="3092712110"/>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Drive Type</a:t>
                      </a:r>
                    </a:p>
                  </a:txBody>
                  <a:tcPr anchor="ctr"/>
                </a:tc>
                <a:tc>
                  <a:txBody>
                    <a:bodyPr/>
                    <a:lstStyle/>
                    <a:p>
                      <a:r>
                        <a:rPr lang="en-GB" dirty="0">
                          <a:latin typeface="Congenial" panose="02000503040000020004" pitchFamily="2" charset="0"/>
                        </a:rPr>
                        <a:t>Magnetic Disk Drive</a:t>
                      </a:r>
                    </a:p>
                  </a:txBody>
                  <a:tcPr anchor="ctr"/>
                </a:tc>
                <a:extLst>
                  <a:ext uri="{0D108BD9-81ED-4DB2-BD59-A6C34878D82A}">
                    <a16:rowId xmlns:a16="http://schemas.microsoft.com/office/drawing/2014/main" val="2441809302"/>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Drive Size</a:t>
                      </a:r>
                    </a:p>
                  </a:txBody>
                  <a:tcPr anchor="ctr"/>
                </a:tc>
                <a:tc>
                  <a:txBody>
                    <a:bodyPr/>
                    <a:lstStyle/>
                    <a:p>
                      <a:r>
                        <a:rPr lang="en-GB" dirty="0">
                          <a:latin typeface="Congenial" panose="02000503040000020004" pitchFamily="2" charset="0"/>
                        </a:rPr>
                        <a:t>8Tb</a:t>
                      </a:r>
                    </a:p>
                  </a:txBody>
                  <a:tcPr anchor="ctr"/>
                </a:tc>
                <a:extLst>
                  <a:ext uri="{0D108BD9-81ED-4DB2-BD59-A6C34878D82A}">
                    <a16:rowId xmlns:a16="http://schemas.microsoft.com/office/drawing/2014/main" val="1264394344"/>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Drive Cost</a:t>
                      </a:r>
                    </a:p>
                  </a:txBody>
                  <a:tcPr anchor="ctr"/>
                </a:tc>
                <a:tc>
                  <a:txBody>
                    <a:bodyPr/>
                    <a:lstStyle/>
                    <a:p>
                      <a:r>
                        <a:rPr lang="en-GB" dirty="0">
                          <a:latin typeface="Congenial" panose="02000503040000020004" pitchFamily="2" charset="0"/>
                        </a:rPr>
                        <a:t> £208.82 </a:t>
                      </a:r>
                      <a:r>
                        <a:rPr lang="en-GB" i="1" dirty="0">
                          <a:latin typeface="Congenial" panose="02000503040000020004" pitchFamily="2" charset="0"/>
                        </a:rPr>
                        <a:t>(correct in August 2024)</a:t>
                      </a:r>
                    </a:p>
                  </a:txBody>
                  <a:tcPr anchor="ctr"/>
                </a:tc>
                <a:extLst>
                  <a:ext uri="{0D108BD9-81ED-4DB2-BD59-A6C34878D82A}">
                    <a16:rowId xmlns:a16="http://schemas.microsoft.com/office/drawing/2014/main" val="29826457"/>
                  </a:ext>
                </a:extLst>
              </a:tr>
              <a:tr h="458819">
                <a:tc>
                  <a:txBody>
                    <a:bodyPr/>
                    <a:lstStyle/>
                    <a:p>
                      <a:pPr algn="ctr"/>
                      <a:r>
                        <a:rPr lang="en-GB" b="1" dirty="0">
                          <a:latin typeface="Congenial" panose="02000503040000020004" pitchFamily="2" charset="0"/>
                        </a:rPr>
                        <a:t>REFERENCE</a:t>
                      </a:r>
                    </a:p>
                  </a:txBody>
                  <a:tcPr anchor="ctr"/>
                </a:tc>
                <a:tc>
                  <a:txBody>
                    <a:bodyPr/>
                    <a:lstStyle/>
                    <a:p>
                      <a:r>
                        <a:rPr lang="en-GB" dirty="0">
                          <a:latin typeface="Congenial" panose="02000503040000020004" pitchFamily="2" charset="0"/>
                          <a:hlinkClick r:id="rId2"/>
                        </a:rPr>
                        <a:t>https://www.ebuyer.com/2184020-wd-red-plus-8tb-nas-hard-drive-wd80efpx</a:t>
                      </a:r>
                      <a:r>
                        <a:rPr lang="en-GB" dirty="0">
                          <a:latin typeface="Congenial" panose="02000503040000020004" pitchFamily="2" charset="0"/>
                        </a:rPr>
                        <a:t> </a:t>
                      </a:r>
                      <a:r>
                        <a:rPr lang="en-GB" i="1" dirty="0">
                          <a:latin typeface="Congenial" panose="02000503040000020004" pitchFamily="2" charset="0"/>
                        </a:rPr>
                        <a:t>(correct in August 2024)</a:t>
                      </a:r>
                      <a:endParaRPr lang="en-GB" dirty="0">
                        <a:latin typeface="Congenial" panose="02000503040000020004" pitchFamily="2" charset="0"/>
                      </a:endParaRPr>
                    </a:p>
                  </a:txBody>
                  <a:tcPr anchor="ctr"/>
                </a:tc>
                <a:extLst>
                  <a:ext uri="{0D108BD9-81ED-4DB2-BD59-A6C34878D82A}">
                    <a16:rowId xmlns:a16="http://schemas.microsoft.com/office/drawing/2014/main" val="2568561990"/>
                  </a:ext>
                </a:extLst>
              </a:tr>
            </a:tbl>
          </a:graphicData>
        </a:graphic>
      </p:graphicFrame>
    </p:spTree>
    <p:extLst>
      <p:ext uri="{BB962C8B-B14F-4D97-AF65-F5344CB8AC3E}">
        <p14:creationId xmlns:p14="http://schemas.microsoft.com/office/powerpoint/2010/main" val="3473333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Computer Processors</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21431125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6FB70-42F7-D895-A53F-82A7CEC4756F}"/>
              </a:ext>
            </a:extLst>
          </p:cNvPr>
          <p:cNvSpPr>
            <a:spLocks noGrp="1"/>
          </p:cNvSpPr>
          <p:nvPr>
            <p:ph type="title"/>
          </p:nvPr>
        </p:nvSpPr>
        <p:spPr>
          <a:xfrm>
            <a:off x="1097280" y="286603"/>
            <a:ext cx="10058400" cy="1450757"/>
          </a:xfrm>
        </p:spPr>
        <p:txBody>
          <a:bodyPr>
            <a:normAutofit/>
          </a:bodyPr>
          <a:lstStyle/>
          <a:p>
            <a:r>
              <a:rPr lang="en-GB"/>
              <a:t>Features Of Personal Computers – Processor Speed</a:t>
            </a:r>
          </a:p>
        </p:txBody>
      </p:sp>
      <p:sp>
        <p:nvSpPr>
          <p:cNvPr id="4" name="Footer Placeholder 3">
            <a:extLst>
              <a:ext uri="{FF2B5EF4-FFF2-40B4-BE49-F238E27FC236}">
                <a16:creationId xmlns:a16="http://schemas.microsoft.com/office/drawing/2014/main" id="{A1518458-1D8F-9100-E12D-9B562EF35A47}"/>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AAB9F4A5-8D00-4430-8F78-0AECA2F364D0}"/>
              </a:ext>
            </a:extLst>
          </p:cNvPr>
          <p:cNvGraphicFramePr>
            <a:graphicFrameLocks noGrp="1"/>
          </p:cNvGraphicFramePr>
          <p:nvPr>
            <p:ph idx="1"/>
            <p:extLst>
              <p:ext uri="{D42A27DB-BD31-4B8C-83A1-F6EECF244321}">
                <p14:modId xmlns:p14="http://schemas.microsoft.com/office/powerpoint/2010/main" val="144181077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49794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D5D9A-EEAA-35DE-D49A-7819A9FE273C}"/>
              </a:ext>
            </a:extLst>
          </p:cNvPr>
          <p:cNvSpPr>
            <a:spLocks noGrp="1"/>
          </p:cNvSpPr>
          <p:nvPr>
            <p:ph type="title"/>
          </p:nvPr>
        </p:nvSpPr>
        <p:spPr/>
        <p:txBody>
          <a:bodyPr/>
          <a:lstStyle/>
          <a:p>
            <a:r>
              <a:rPr lang="en-GB" dirty="0"/>
              <a:t>The Processor</a:t>
            </a:r>
          </a:p>
        </p:txBody>
      </p:sp>
      <p:sp>
        <p:nvSpPr>
          <p:cNvPr id="4" name="Footer Placeholder 3">
            <a:extLst>
              <a:ext uri="{FF2B5EF4-FFF2-40B4-BE49-F238E27FC236}">
                <a16:creationId xmlns:a16="http://schemas.microsoft.com/office/drawing/2014/main" id="{698B8B60-D19B-5531-D48F-214F89A15721}"/>
              </a:ext>
            </a:extLst>
          </p:cNvPr>
          <p:cNvSpPr>
            <a:spLocks noGrp="1"/>
          </p:cNvSpPr>
          <p:nvPr>
            <p:ph type="ftr" sz="quarter" idx="11"/>
          </p:nvPr>
        </p:nvSpPr>
        <p:spPr/>
        <p:txBody>
          <a:bodyPr/>
          <a:lstStyle/>
          <a:p>
            <a:r>
              <a:rPr lang="en-GB"/>
              <a:t>All text copyright © TheComputingTutor Ltd 2024. All rights Reserved.</a:t>
            </a:r>
          </a:p>
        </p:txBody>
      </p:sp>
      <p:pic>
        <p:nvPicPr>
          <p:cNvPr id="1026" name="Picture 2" descr="green and black computer hard disk drive">
            <a:extLst>
              <a:ext uri="{FF2B5EF4-FFF2-40B4-BE49-F238E27FC236}">
                <a16:creationId xmlns:a16="http://schemas.microsoft.com/office/drawing/2014/main" id="{857B94CD-B123-31D0-9953-7686FF66B66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50493" y="1854078"/>
            <a:ext cx="4022725" cy="4022725"/>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B110473A-739D-E5B8-E4FF-2CE938AEDBDC}"/>
              </a:ext>
            </a:extLst>
          </p:cNvPr>
          <p:cNvGrpSpPr/>
          <p:nvPr/>
        </p:nvGrpSpPr>
        <p:grpSpPr>
          <a:xfrm>
            <a:off x="1384873" y="3429000"/>
            <a:ext cx="3002771" cy="1119134"/>
            <a:chOff x="776709" y="4083615"/>
            <a:chExt cx="3002771" cy="1119134"/>
          </a:xfrm>
        </p:grpSpPr>
        <p:sp>
          <p:nvSpPr>
            <p:cNvPr id="6" name="Content Placeholder 6">
              <a:extLst>
                <a:ext uri="{FF2B5EF4-FFF2-40B4-BE49-F238E27FC236}">
                  <a16:creationId xmlns:a16="http://schemas.microsoft.com/office/drawing/2014/main" id="{19F2533F-C3D4-88A3-B247-09E6C607FFB6}"/>
                </a:ext>
              </a:extLst>
            </p:cNvPr>
            <p:cNvSpPr txBox="1">
              <a:spLocks/>
            </p:cNvSpPr>
            <p:nvPr/>
          </p:nvSpPr>
          <p:spPr>
            <a:xfrm>
              <a:off x="776709" y="4083615"/>
              <a:ext cx="1808836" cy="1119134"/>
            </a:xfrm>
            <a:prstGeom prst="rect">
              <a:avLst/>
            </a:prstGeom>
            <a:solidFill>
              <a:schemeClr val="bg1"/>
            </a:solidFill>
            <a:ln w="38100">
              <a:solidFill>
                <a:srgbClr val="0070C0"/>
              </a:solidFill>
            </a:ln>
          </p:spPr>
          <p:txBody>
            <a:bodyPr vert="horz" lIns="0" tIns="108000" rIns="72000" bIns="45720" rtlCol="0" anchor="t">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A motherboard with a single processor chip</a:t>
              </a:r>
            </a:p>
            <a:p>
              <a:pPr algn="ctr"/>
              <a:endParaRPr lang="en-GB" dirty="0">
                <a:latin typeface="Congenial" panose="02000503040000020004" pitchFamily="2" charset="0"/>
              </a:endParaRPr>
            </a:p>
          </p:txBody>
        </p:sp>
        <p:sp>
          <p:nvSpPr>
            <p:cNvPr id="7" name="Arrow: Left 6">
              <a:extLst>
                <a:ext uri="{FF2B5EF4-FFF2-40B4-BE49-F238E27FC236}">
                  <a16:creationId xmlns:a16="http://schemas.microsoft.com/office/drawing/2014/main" id="{E2918637-84D3-D35C-8065-869D251950E4}"/>
                </a:ext>
              </a:extLst>
            </p:cNvPr>
            <p:cNvSpPr/>
            <p:nvPr/>
          </p:nvSpPr>
          <p:spPr>
            <a:xfrm rot="10800000">
              <a:off x="2585544" y="4206741"/>
              <a:ext cx="1193936" cy="196153"/>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8" name="Group 7">
            <a:extLst>
              <a:ext uri="{FF2B5EF4-FFF2-40B4-BE49-F238E27FC236}">
                <a16:creationId xmlns:a16="http://schemas.microsoft.com/office/drawing/2014/main" id="{C640B57D-B417-ED1C-154F-82B8E9F2FF4C}"/>
              </a:ext>
            </a:extLst>
          </p:cNvPr>
          <p:cNvGrpSpPr/>
          <p:nvPr/>
        </p:nvGrpSpPr>
        <p:grpSpPr>
          <a:xfrm>
            <a:off x="10771461" y="5606410"/>
            <a:ext cx="768438" cy="600891"/>
            <a:chOff x="6763265" y="3933568"/>
            <a:chExt cx="1412789" cy="1202724"/>
          </a:xfrm>
        </p:grpSpPr>
        <p:pic>
          <p:nvPicPr>
            <p:cNvPr id="9" name="Graphic 8" descr="Thumbs up sign with solid fill">
              <a:extLst>
                <a:ext uri="{FF2B5EF4-FFF2-40B4-BE49-F238E27FC236}">
                  <a16:creationId xmlns:a16="http://schemas.microsoft.com/office/drawing/2014/main" id="{FC5AA5E0-BB7E-38F0-63A0-7DA8326E1E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7730F0AE-ECFD-0FB2-AEFF-22778A7BCBEA}"/>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340791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095A4-FE4D-645E-71DB-4F339B703248}"/>
              </a:ext>
            </a:extLst>
          </p:cNvPr>
          <p:cNvSpPr>
            <a:spLocks noGrp="1"/>
          </p:cNvSpPr>
          <p:nvPr>
            <p:ph type="title"/>
          </p:nvPr>
        </p:nvSpPr>
        <p:spPr>
          <a:xfrm>
            <a:off x="1097280" y="286603"/>
            <a:ext cx="10058400" cy="1450757"/>
          </a:xfrm>
        </p:spPr>
        <p:txBody>
          <a:bodyPr>
            <a:normAutofit/>
          </a:bodyPr>
          <a:lstStyle/>
          <a:p>
            <a:r>
              <a:rPr lang="en-GB"/>
              <a:t>CPU Processor vs Core</a:t>
            </a:r>
          </a:p>
        </p:txBody>
      </p:sp>
      <p:sp>
        <p:nvSpPr>
          <p:cNvPr id="4" name="Footer Placeholder 3">
            <a:extLst>
              <a:ext uri="{FF2B5EF4-FFF2-40B4-BE49-F238E27FC236}">
                <a16:creationId xmlns:a16="http://schemas.microsoft.com/office/drawing/2014/main" id="{18EE04F4-7B0A-B65E-A87F-83F8B0259C65}"/>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F436AC2C-03C5-9F2C-EA78-E01CD2322059}"/>
              </a:ext>
            </a:extLst>
          </p:cNvPr>
          <p:cNvGraphicFramePr>
            <a:graphicFrameLocks noGrp="1"/>
          </p:cNvGraphicFramePr>
          <p:nvPr>
            <p:ph idx="1"/>
            <p:extLst>
              <p:ext uri="{D42A27DB-BD31-4B8C-83A1-F6EECF244321}">
                <p14:modId xmlns:p14="http://schemas.microsoft.com/office/powerpoint/2010/main" val="2147524179"/>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6923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CCA4E-7F12-75A6-B6F7-88E8FAC21015}"/>
              </a:ext>
            </a:extLst>
          </p:cNvPr>
          <p:cNvSpPr>
            <a:spLocks noGrp="1"/>
          </p:cNvSpPr>
          <p:nvPr>
            <p:ph type="title"/>
          </p:nvPr>
        </p:nvSpPr>
        <p:spPr/>
        <p:txBody>
          <a:bodyPr/>
          <a:lstStyle/>
          <a:p>
            <a:r>
              <a:rPr lang="en-GB" dirty="0"/>
              <a:t>Specification Topics Covered</a:t>
            </a:r>
          </a:p>
        </p:txBody>
      </p:sp>
      <p:sp>
        <p:nvSpPr>
          <p:cNvPr id="4" name="Footer Placeholder 3">
            <a:extLst>
              <a:ext uri="{FF2B5EF4-FFF2-40B4-BE49-F238E27FC236}">
                <a16:creationId xmlns:a16="http://schemas.microsoft.com/office/drawing/2014/main" id="{6C1E2761-A172-9DE7-61B6-3128531EF765}"/>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5">
            <a:extLst>
              <a:ext uri="{FF2B5EF4-FFF2-40B4-BE49-F238E27FC236}">
                <a16:creationId xmlns:a16="http://schemas.microsoft.com/office/drawing/2014/main" id="{A89DD026-4768-03CE-DA60-2511582ACC6C}"/>
              </a:ext>
            </a:extLst>
          </p:cNvPr>
          <p:cNvGraphicFramePr>
            <a:graphicFrameLocks noGrp="1"/>
          </p:cNvGraphicFramePr>
          <p:nvPr>
            <p:extLst>
              <p:ext uri="{D42A27DB-BD31-4B8C-83A1-F6EECF244321}">
                <p14:modId xmlns:p14="http://schemas.microsoft.com/office/powerpoint/2010/main" val="3568634258"/>
              </p:ext>
            </p:extLst>
          </p:nvPr>
        </p:nvGraphicFramePr>
        <p:xfrm>
          <a:off x="1046922" y="1826481"/>
          <a:ext cx="10108756" cy="2011680"/>
        </p:xfrm>
        <a:graphic>
          <a:graphicData uri="http://schemas.openxmlformats.org/drawingml/2006/table">
            <a:tbl>
              <a:tblPr firstRow="1" bandRow="1">
                <a:tableStyleId>{5C22544A-7EE6-4342-B048-85BDC9FD1C3A}</a:tableStyleId>
              </a:tblPr>
              <a:tblGrid>
                <a:gridCol w="1911346">
                  <a:extLst>
                    <a:ext uri="{9D8B030D-6E8A-4147-A177-3AD203B41FA5}">
                      <a16:colId xmlns:a16="http://schemas.microsoft.com/office/drawing/2014/main" val="1492452361"/>
                    </a:ext>
                  </a:extLst>
                </a:gridCol>
                <a:gridCol w="1501770">
                  <a:extLst>
                    <a:ext uri="{9D8B030D-6E8A-4147-A177-3AD203B41FA5}">
                      <a16:colId xmlns:a16="http://schemas.microsoft.com/office/drawing/2014/main" val="1122628156"/>
                    </a:ext>
                  </a:extLst>
                </a:gridCol>
                <a:gridCol w="6695640">
                  <a:extLst>
                    <a:ext uri="{9D8B030D-6E8A-4147-A177-3AD203B41FA5}">
                      <a16:colId xmlns:a16="http://schemas.microsoft.com/office/drawing/2014/main" val="3287342845"/>
                    </a:ext>
                  </a:extLst>
                </a:gridCol>
              </a:tblGrid>
              <a:tr h="589977">
                <a:tc>
                  <a:txBody>
                    <a:bodyPr/>
                    <a:lstStyle/>
                    <a:p>
                      <a:pPr algn="ctr"/>
                      <a:r>
                        <a:rPr lang="en-GB" dirty="0"/>
                        <a:t>Section</a:t>
                      </a:r>
                    </a:p>
                  </a:txBody>
                  <a:tcPr anchor="ctr"/>
                </a:tc>
                <a:tc>
                  <a:txBody>
                    <a:bodyPr/>
                    <a:lstStyle/>
                    <a:p>
                      <a:pPr algn="ctr"/>
                      <a:r>
                        <a:rPr lang="en-GB" dirty="0"/>
                        <a:t>Sub Section ID</a:t>
                      </a:r>
                    </a:p>
                  </a:txBody>
                  <a:tcPr anchor="ctr"/>
                </a:tc>
                <a:tc>
                  <a:txBody>
                    <a:bodyPr/>
                    <a:lstStyle/>
                    <a:p>
                      <a:pPr algn="ctr"/>
                      <a:r>
                        <a:rPr lang="en-GB" dirty="0"/>
                        <a:t>Sub Section Content</a:t>
                      </a:r>
                    </a:p>
                  </a:txBody>
                  <a:tcPr anchor="ctr"/>
                </a:tc>
                <a:extLst>
                  <a:ext uri="{0D108BD9-81ED-4DB2-BD59-A6C34878D82A}">
                    <a16:rowId xmlns:a16="http://schemas.microsoft.com/office/drawing/2014/main" val="2119632867"/>
                  </a:ext>
                </a:extLst>
              </a:tr>
              <a:tr h="1264236">
                <a:tc>
                  <a:txBody>
                    <a:bodyPr/>
                    <a:lstStyle/>
                    <a:p>
                      <a:pPr algn="ctr"/>
                      <a:r>
                        <a:rPr lang="en-GB" sz="1800" b="1" i="0" u="none" strike="noStrike" kern="1200" baseline="0" dirty="0">
                          <a:solidFill>
                            <a:schemeClr val="dk1"/>
                          </a:solidFill>
                          <a:latin typeface="Congenial" panose="02000503040000020004" pitchFamily="2" charset="0"/>
                          <a:ea typeface="+mn-ea"/>
                          <a:cs typeface="+mn-cs"/>
                        </a:rPr>
                        <a:t>7.1 Physical environments</a:t>
                      </a:r>
                      <a:endParaRPr lang="en-GB" dirty="0">
                        <a:latin typeface="Congenial" panose="02000503040000020004" pitchFamily="2" charset="0"/>
                      </a:endParaRPr>
                    </a:p>
                  </a:txBody>
                  <a:tcPr anchor="ctr"/>
                </a:tc>
                <a:tc>
                  <a:txBody>
                    <a:bodyPr/>
                    <a:lstStyle/>
                    <a:p>
                      <a:pPr algn="ctr"/>
                      <a:r>
                        <a:rPr lang="en-GB" sz="1800" b="0" i="0" u="none" strike="noStrike" kern="1200" baseline="0" dirty="0">
                          <a:solidFill>
                            <a:schemeClr val="dk1"/>
                          </a:solidFill>
                          <a:latin typeface="Congenial" panose="02000503040000020004" pitchFamily="2" charset="0"/>
                          <a:ea typeface="+mn-ea"/>
                          <a:cs typeface="+mn-cs"/>
                        </a:rPr>
                        <a:t>7.1.1 </a:t>
                      </a:r>
                      <a:endParaRPr lang="en-GB" dirty="0">
                        <a:latin typeface="Congenial" panose="02000503040000020004" pitchFamily="2" charset="0"/>
                      </a:endParaRPr>
                    </a:p>
                  </a:txBody>
                  <a:tcPr anchor="ctr"/>
                </a:tc>
                <a:tc>
                  <a:txBody>
                    <a:bodyPr/>
                    <a:lstStyle/>
                    <a:p>
                      <a:pPr algn="l"/>
                      <a:r>
                        <a:rPr lang="en-GB" sz="1400" b="0" i="0" u="none" strike="noStrike" kern="1200" baseline="0" dirty="0">
                          <a:solidFill>
                            <a:schemeClr val="dk1"/>
                          </a:solidFill>
                          <a:latin typeface="Congenial" panose="02000503040000020004" pitchFamily="2" charset="0"/>
                          <a:ea typeface="+mn-ea"/>
                          <a:cs typeface="+mn-cs"/>
                        </a:rPr>
                        <a:t>Understand the features and characteristics of different types of</a:t>
                      </a:r>
                    </a:p>
                    <a:p>
                      <a:pPr algn="l"/>
                      <a:r>
                        <a:rPr lang="en-GB" sz="1400" b="0" i="0" u="none" strike="noStrike" kern="1200" baseline="0" dirty="0">
                          <a:solidFill>
                            <a:schemeClr val="dk1"/>
                          </a:solidFill>
                          <a:latin typeface="Congenial" panose="02000503040000020004" pitchFamily="2" charset="0"/>
                          <a:ea typeface="+mn-ea"/>
                          <a:cs typeface="+mn-cs"/>
                        </a:rPr>
                        <a:t>physical computer system:</a:t>
                      </a:r>
                    </a:p>
                    <a:p>
                      <a:pPr algn="l"/>
                      <a:r>
                        <a:rPr lang="en-GB" sz="1400" b="0" i="0" u="none" strike="noStrike" kern="1200" baseline="0" dirty="0">
                          <a:solidFill>
                            <a:schemeClr val="dk1"/>
                          </a:solidFill>
                          <a:latin typeface="Congenial" panose="02000503040000020004" pitchFamily="2" charset="0"/>
                          <a:ea typeface="+mn-ea"/>
                          <a:cs typeface="+mn-cs"/>
                        </a:rPr>
                        <a:t>● personal computers</a:t>
                      </a:r>
                    </a:p>
                    <a:p>
                      <a:pPr algn="l"/>
                      <a:r>
                        <a:rPr lang="en-GB" sz="1400" b="0" i="0" u="none" strike="noStrike" kern="1200" baseline="0" dirty="0">
                          <a:solidFill>
                            <a:schemeClr val="dk1"/>
                          </a:solidFill>
                          <a:latin typeface="Congenial" panose="02000503040000020004" pitchFamily="2" charset="0"/>
                          <a:ea typeface="+mn-ea"/>
                          <a:cs typeface="+mn-cs"/>
                        </a:rPr>
                        <a:t>● mobile devices</a:t>
                      </a:r>
                    </a:p>
                    <a:p>
                      <a:pPr algn="l"/>
                      <a:r>
                        <a:rPr lang="en-GB" sz="1400" b="0" i="0" u="none" strike="noStrike" kern="1200" baseline="0" dirty="0">
                          <a:solidFill>
                            <a:schemeClr val="dk1"/>
                          </a:solidFill>
                          <a:latin typeface="Congenial" panose="02000503040000020004" pitchFamily="2" charset="0"/>
                          <a:ea typeface="+mn-ea"/>
                          <a:cs typeface="+mn-cs"/>
                        </a:rPr>
                        <a:t>● servers</a:t>
                      </a:r>
                    </a:p>
                    <a:p>
                      <a:pPr algn="l"/>
                      <a:r>
                        <a:rPr lang="en-GB" sz="1400" b="0" i="0" u="none" strike="noStrike" kern="1200" baseline="0" dirty="0">
                          <a:solidFill>
                            <a:schemeClr val="dk1"/>
                          </a:solidFill>
                          <a:latin typeface="Congenial" panose="02000503040000020004" pitchFamily="2" charset="0"/>
                          <a:ea typeface="+mn-ea"/>
                          <a:cs typeface="+mn-cs"/>
                        </a:rPr>
                        <a:t>● smart/internet-enabled devices.</a:t>
                      </a:r>
                      <a:endParaRPr lang="en-GB" sz="1400" dirty="0">
                        <a:latin typeface="Congenial" panose="02000503040000020004" pitchFamily="2" charset="0"/>
                      </a:endParaRPr>
                    </a:p>
                  </a:txBody>
                  <a:tcPr anchor="ctr"/>
                </a:tc>
                <a:extLst>
                  <a:ext uri="{0D108BD9-81ED-4DB2-BD59-A6C34878D82A}">
                    <a16:rowId xmlns:a16="http://schemas.microsoft.com/office/drawing/2014/main" val="599797000"/>
                  </a:ext>
                </a:extLst>
              </a:tr>
            </a:tbl>
          </a:graphicData>
        </a:graphic>
      </p:graphicFrame>
    </p:spTree>
    <p:extLst>
      <p:ext uri="{BB962C8B-B14F-4D97-AF65-F5344CB8AC3E}">
        <p14:creationId xmlns:p14="http://schemas.microsoft.com/office/powerpoint/2010/main" val="33249096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469F0-11B6-0CA5-DF9D-6EB758857DB5}"/>
              </a:ext>
            </a:extLst>
          </p:cNvPr>
          <p:cNvSpPr>
            <a:spLocks noGrp="1"/>
          </p:cNvSpPr>
          <p:nvPr>
            <p:ph type="title"/>
          </p:nvPr>
        </p:nvSpPr>
        <p:spPr/>
        <p:txBody>
          <a:bodyPr/>
          <a:lstStyle/>
          <a:p>
            <a:r>
              <a:rPr lang="en-GB" dirty="0"/>
              <a:t>CPU Processor vs Core</a:t>
            </a:r>
          </a:p>
        </p:txBody>
      </p:sp>
      <p:sp>
        <p:nvSpPr>
          <p:cNvPr id="4" name="Footer Placeholder 3">
            <a:extLst>
              <a:ext uri="{FF2B5EF4-FFF2-40B4-BE49-F238E27FC236}">
                <a16:creationId xmlns:a16="http://schemas.microsoft.com/office/drawing/2014/main" id="{37061DFD-7FAA-68C1-8369-CE06258E68BE}"/>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Rounded Corners 4">
            <a:extLst>
              <a:ext uri="{FF2B5EF4-FFF2-40B4-BE49-F238E27FC236}">
                <a16:creationId xmlns:a16="http://schemas.microsoft.com/office/drawing/2014/main" id="{CD1B1D50-EF06-364A-6DC4-4D20CEF9ABA5}"/>
              </a:ext>
            </a:extLst>
          </p:cNvPr>
          <p:cNvSpPr/>
          <p:nvPr/>
        </p:nvSpPr>
        <p:spPr>
          <a:xfrm>
            <a:off x="1179871" y="2499852"/>
            <a:ext cx="3193026" cy="2426109"/>
          </a:xfrm>
          <a:prstGeom prst="roundRect">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B5A56E66-6000-564C-DFA3-7D97BB645F5F}"/>
              </a:ext>
            </a:extLst>
          </p:cNvPr>
          <p:cNvSpPr/>
          <p:nvPr/>
        </p:nvSpPr>
        <p:spPr>
          <a:xfrm>
            <a:off x="1575619" y="2047568"/>
            <a:ext cx="2401529" cy="365125"/>
          </a:xfrm>
          <a:prstGeom prst="roundRect">
            <a:avLst/>
          </a:prstGeom>
          <a:solidFill>
            <a:schemeClr val="tx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SINGLE CORE CPU</a:t>
            </a:r>
          </a:p>
        </p:txBody>
      </p:sp>
      <p:sp>
        <p:nvSpPr>
          <p:cNvPr id="7" name="Rectangle: Rounded Corners 6">
            <a:extLst>
              <a:ext uri="{FF2B5EF4-FFF2-40B4-BE49-F238E27FC236}">
                <a16:creationId xmlns:a16="http://schemas.microsoft.com/office/drawing/2014/main" id="{1ECC3955-59BF-A353-0684-6E4AA38C48CE}"/>
              </a:ext>
            </a:extLst>
          </p:cNvPr>
          <p:cNvSpPr/>
          <p:nvPr/>
        </p:nvSpPr>
        <p:spPr>
          <a:xfrm>
            <a:off x="1393723" y="2641750"/>
            <a:ext cx="2787445"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MEMORY CONTROLLER</a:t>
            </a:r>
          </a:p>
        </p:txBody>
      </p:sp>
      <p:cxnSp>
        <p:nvCxnSpPr>
          <p:cNvPr id="8" name="Straight Connector 7">
            <a:extLst>
              <a:ext uri="{FF2B5EF4-FFF2-40B4-BE49-F238E27FC236}">
                <a16:creationId xmlns:a16="http://schemas.microsoft.com/office/drawing/2014/main" id="{4EFB0187-6EB3-24F7-53A9-2AAD20ECBECD}"/>
              </a:ext>
            </a:extLst>
          </p:cNvPr>
          <p:cNvCxnSpPr>
            <a:cxnSpLocks/>
          </p:cNvCxnSpPr>
          <p:nvPr/>
        </p:nvCxnSpPr>
        <p:spPr>
          <a:xfrm>
            <a:off x="5519530" y="1895061"/>
            <a:ext cx="0" cy="3517597"/>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9" name="Rectangle: Rounded Corners 8">
            <a:extLst>
              <a:ext uri="{FF2B5EF4-FFF2-40B4-BE49-F238E27FC236}">
                <a16:creationId xmlns:a16="http://schemas.microsoft.com/office/drawing/2014/main" id="{B751A9A8-B917-CBD2-E101-3FCDB66BD699}"/>
              </a:ext>
            </a:extLst>
          </p:cNvPr>
          <p:cNvSpPr/>
          <p:nvPr/>
        </p:nvSpPr>
        <p:spPr>
          <a:xfrm>
            <a:off x="1393723" y="4358136"/>
            <a:ext cx="2787445"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CACHE MEMORY</a:t>
            </a:r>
          </a:p>
        </p:txBody>
      </p:sp>
      <p:sp>
        <p:nvSpPr>
          <p:cNvPr id="10" name="Rectangle: Rounded Corners 9">
            <a:extLst>
              <a:ext uri="{FF2B5EF4-FFF2-40B4-BE49-F238E27FC236}">
                <a16:creationId xmlns:a16="http://schemas.microsoft.com/office/drawing/2014/main" id="{BAC9ADD8-8F7D-892A-7063-BA37F7FC0A11}"/>
              </a:ext>
            </a:extLst>
          </p:cNvPr>
          <p:cNvSpPr/>
          <p:nvPr/>
        </p:nvSpPr>
        <p:spPr>
          <a:xfrm>
            <a:off x="1900085" y="3412399"/>
            <a:ext cx="1455174" cy="540212"/>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a:t>
            </a:r>
          </a:p>
        </p:txBody>
      </p:sp>
      <p:sp>
        <p:nvSpPr>
          <p:cNvPr id="11" name="Rectangle: Rounded Corners 10">
            <a:extLst>
              <a:ext uri="{FF2B5EF4-FFF2-40B4-BE49-F238E27FC236}">
                <a16:creationId xmlns:a16="http://schemas.microsoft.com/office/drawing/2014/main" id="{FE730AF8-5E01-C3F1-8255-232B45767338}"/>
              </a:ext>
            </a:extLst>
          </p:cNvPr>
          <p:cNvSpPr/>
          <p:nvPr/>
        </p:nvSpPr>
        <p:spPr>
          <a:xfrm>
            <a:off x="7061913" y="2536836"/>
            <a:ext cx="3193026" cy="2426109"/>
          </a:xfrm>
          <a:prstGeom prst="roundRect">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40E22C3A-5153-CE7E-2F59-D349543905E9}"/>
              </a:ext>
            </a:extLst>
          </p:cNvPr>
          <p:cNvSpPr/>
          <p:nvPr/>
        </p:nvSpPr>
        <p:spPr>
          <a:xfrm>
            <a:off x="7457661" y="2084552"/>
            <a:ext cx="2401529" cy="365125"/>
          </a:xfrm>
          <a:prstGeom prst="roundRect">
            <a:avLst/>
          </a:prstGeom>
          <a:solidFill>
            <a:schemeClr val="tx1"/>
          </a:solidFill>
          <a:ln w="571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DUAL CORE CPU</a:t>
            </a:r>
          </a:p>
        </p:txBody>
      </p:sp>
      <p:sp>
        <p:nvSpPr>
          <p:cNvPr id="13" name="Rectangle: Rounded Corners 12">
            <a:extLst>
              <a:ext uri="{FF2B5EF4-FFF2-40B4-BE49-F238E27FC236}">
                <a16:creationId xmlns:a16="http://schemas.microsoft.com/office/drawing/2014/main" id="{B69CEE25-9A79-E821-5A1A-960D10713302}"/>
              </a:ext>
            </a:extLst>
          </p:cNvPr>
          <p:cNvSpPr/>
          <p:nvPr/>
        </p:nvSpPr>
        <p:spPr>
          <a:xfrm>
            <a:off x="7275765" y="2678734"/>
            <a:ext cx="2787445"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MEMORY CONTROLLER</a:t>
            </a:r>
          </a:p>
        </p:txBody>
      </p:sp>
      <p:sp>
        <p:nvSpPr>
          <p:cNvPr id="14" name="Rectangle: Rounded Corners 13">
            <a:extLst>
              <a:ext uri="{FF2B5EF4-FFF2-40B4-BE49-F238E27FC236}">
                <a16:creationId xmlns:a16="http://schemas.microsoft.com/office/drawing/2014/main" id="{CDCBD6D8-D03D-FA59-7496-C60C28EAE227}"/>
              </a:ext>
            </a:extLst>
          </p:cNvPr>
          <p:cNvSpPr/>
          <p:nvPr/>
        </p:nvSpPr>
        <p:spPr>
          <a:xfrm>
            <a:off x="7275765" y="4395120"/>
            <a:ext cx="2787445"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CACHE MEMORY</a:t>
            </a:r>
          </a:p>
        </p:txBody>
      </p:sp>
      <p:sp>
        <p:nvSpPr>
          <p:cNvPr id="15" name="Rectangle: Rounded Corners 14">
            <a:extLst>
              <a:ext uri="{FF2B5EF4-FFF2-40B4-BE49-F238E27FC236}">
                <a16:creationId xmlns:a16="http://schemas.microsoft.com/office/drawing/2014/main" id="{E058E0C5-3792-DB57-D55E-65168DDF7B84}"/>
              </a:ext>
            </a:extLst>
          </p:cNvPr>
          <p:cNvSpPr/>
          <p:nvPr/>
        </p:nvSpPr>
        <p:spPr>
          <a:xfrm>
            <a:off x="7376547" y="3479784"/>
            <a:ext cx="1022660" cy="540212"/>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16" name="Rectangle: Rounded Corners 15">
            <a:extLst>
              <a:ext uri="{FF2B5EF4-FFF2-40B4-BE49-F238E27FC236}">
                <a16:creationId xmlns:a16="http://schemas.microsoft.com/office/drawing/2014/main" id="{FFD89352-0738-A186-B73F-D2EC6363FF03}"/>
              </a:ext>
            </a:extLst>
          </p:cNvPr>
          <p:cNvSpPr/>
          <p:nvPr/>
        </p:nvSpPr>
        <p:spPr>
          <a:xfrm>
            <a:off x="8974289" y="3471883"/>
            <a:ext cx="1022660" cy="540212"/>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grpSp>
        <p:nvGrpSpPr>
          <p:cNvPr id="18" name="Group 17">
            <a:extLst>
              <a:ext uri="{FF2B5EF4-FFF2-40B4-BE49-F238E27FC236}">
                <a16:creationId xmlns:a16="http://schemas.microsoft.com/office/drawing/2014/main" id="{1D02773B-E7D1-AA74-886F-8D6277C5BE21}"/>
              </a:ext>
            </a:extLst>
          </p:cNvPr>
          <p:cNvGrpSpPr/>
          <p:nvPr/>
        </p:nvGrpSpPr>
        <p:grpSpPr>
          <a:xfrm>
            <a:off x="8508989" y="5751258"/>
            <a:ext cx="627545" cy="487608"/>
            <a:chOff x="6763265" y="3933568"/>
            <a:chExt cx="1412789" cy="1202724"/>
          </a:xfrm>
        </p:grpSpPr>
        <p:pic>
          <p:nvPicPr>
            <p:cNvPr id="19" name="Graphic 18" descr="Thumbs up sign with solid fill">
              <a:extLst>
                <a:ext uri="{FF2B5EF4-FFF2-40B4-BE49-F238E27FC236}">
                  <a16:creationId xmlns:a16="http://schemas.microsoft.com/office/drawing/2014/main" id="{3F8C3323-5F68-E0ED-E23D-0F921B0B4A0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0" name="Rectangle: Rounded Corners 19">
              <a:extLst>
                <a:ext uri="{FF2B5EF4-FFF2-40B4-BE49-F238E27FC236}">
                  <a16:creationId xmlns:a16="http://schemas.microsoft.com/office/drawing/2014/main" id="{EF93FE7B-CF45-D213-74D7-ECD2E9FFAEA9}"/>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21" name="Rectangle: Rounded Corners 20">
            <a:extLst>
              <a:ext uri="{FF2B5EF4-FFF2-40B4-BE49-F238E27FC236}">
                <a16:creationId xmlns:a16="http://schemas.microsoft.com/office/drawing/2014/main" id="{0B7BBFB8-4B83-7675-5ADE-1F1AEA07AC42}"/>
              </a:ext>
            </a:extLst>
          </p:cNvPr>
          <p:cNvSpPr/>
          <p:nvPr/>
        </p:nvSpPr>
        <p:spPr>
          <a:xfrm>
            <a:off x="2433484" y="5755541"/>
            <a:ext cx="5891982"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A Single versus a Dual Core CPU</a:t>
            </a:r>
            <a:endParaRPr lang="en-GB" sz="2000" b="1" i="1" dirty="0">
              <a:latin typeface="Congenial" panose="02000503040000020004" pitchFamily="2" charset="0"/>
            </a:endParaRPr>
          </a:p>
        </p:txBody>
      </p:sp>
      <p:grpSp>
        <p:nvGrpSpPr>
          <p:cNvPr id="3" name="Group 2">
            <a:extLst>
              <a:ext uri="{FF2B5EF4-FFF2-40B4-BE49-F238E27FC236}">
                <a16:creationId xmlns:a16="http://schemas.microsoft.com/office/drawing/2014/main" id="{31DFC2DC-C596-96D5-ACD4-0BA0B56FD374}"/>
              </a:ext>
            </a:extLst>
          </p:cNvPr>
          <p:cNvGrpSpPr/>
          <p:nvPr/>
        </p:nvGrpSpPr>
        <p:grpSpPr>
          <a:xfrm flipH="1">
            <a:off x="9909090" y="4122420"/>
            <a:ext cx="1741887" cy="1074420"/>
            <a:chOff x="1346531" y="3820155"/>
            <a:chExt cx="1638656" cy="1074420"/>
          </a:xfrm>
        </p:grpSpPr>
        <p:sp>
          <p:nvSpPr>
            <p:cNvPr id="17" name="Content Placeholder 6">
              <a:extLst>
                <a:ext uri="{FF2B5EF4-FFF2-40B4-BE49-F238E27FC236}">
                  <a16:creationId xmlns:a16="http://schemas.microsoft.com/office/drawing/2014/main" id="{D5E3C81C-2AA2-5D2D-372E-DC717DDA7D96}"/>
                </a:ext>
              </a:extLst>
            </p:cNvPr>
            <p:cNvSpPr txBox="1">
              <a:spLocks/>
            </p:cNvSpPr>
            <p:nvPr/>
          </p:nvSpPr>
          <p:spPr>
            <a:xfrm>
              <a:off x="1346531" y="3820155"/>
              <a:ext cx="1239016" cy="1074420"/>
            </a:xfrm>
            <a:prstGeom prst="rect">
              <a:avLst/>
            </a:prstGeom>
            <a:solidFill>
              <a:schemeClr val="bg1"/>
            </a:solidFill>
            <a:ln w="38100">
              <a:solidFill>
                <a:srgbClr val="0070C0"/>
              </a:solidFill>
            </a:ln>
          </p:spPr>
          <p:txBody>
            <a:bodyPr vert="horz" lIns="0" tIns="108000" rIns="72000" bIns="45720" rtlCol="0" anchor="t">
              <a:normAutofit fontScale="9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Memory shared between cores</a:t>
              </a:r>
            </a:p>
            <a:p>
              <a:pPr algn="ctr"/>
              <a:endParaRPr lang="en-GB" dirty="0">
                <a:latin typeface="Congenial" panose="02000503040000020004" pitchFamily="2" charset="0"/>
              </a:endParaRPr>
            </a:p>
          </p:txBody>
        </p:sp>
        <p:sp>
          <p:nvSpPr>
            <p:cNvPr id="22" name="Arrow: Left 21">
              <a:extLst>
                <a:ext uri="{FF2B5EF4-FFF2-40B4-BE49-F238E27FC236}">
                  <a16:creationId xmlns:a16="http://schemas.microsoft.com/office/drawing/2014/main" id="{72922CA1-E76B-D348-0717-F03DFA929618}"/>
                </a:ext>
              </a:extLst>
            </p:cNvPr>
            <p:cNvSpPr/>
            <p:nvPr/>
          </p:nvSpPr>
          <p:spPr>
            <a:xfrm rot="10800000">
              <a:off x="2585545" y="4172488"/>
              <a:ext cx="399642" cy="239267"/>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dirty="0"/>
            </a:p>
          </p:txBody>
        </p:sp>
      </p:grpSp>
    </p:spTree>
    <p:extLst>
      <p:ext uri="{BB962C8B-B14F-4D97-AF65-F5344CB8AC3E}">
        <p14:creationId xmlns:p14="http://schemas.microsoft.com/office/powerpoint/2010/main" val="389573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390E8-C095-E65F-3E5C-5E038C1E5B1C}"/>
              </a:ext>
            </a:extLst>
          </p:cNvPr>
          <p:cNvSpPr>
            <a:spLocks noGrp="1"/>
          </p:cNvSpPr>
          <p:nvPr>
            <p:ph type="title"/>
          </p:nvPr>
        </p:nvSpPr>
        <p:spPr>
          <a:xfrm>
            <a:off x="1097280" y="286603"/>
            <a:ext cx="10058400" cy="1450757"/>
          </a:xfrm>
        </p:spPr>
        <p:txBody>
          <a:bodyPr>
            <a:normAutofit/>
          </a:bodyPr>
          <a:lstStyle/>
          <a:p>
            <a:r>
              <a:rPr lang="en-GB" dirty="0"/>
              <a:t>Multiple Cores</a:t>
            </a:r>
          </a:p>
        </p:txBody>
      </p:sp>
      <p:sp>
        <p:nvSpPr>
          <p:cNvPr id="4" name="Footer Placeholder 3">
            <a:extLst>
              <a:ext uri="{FF2B5EF4-FFF2-40B4-BE49-F238E27FC236}">
                <a16:creationId xmlns:a16="http://schemas.microsoft.com/office/drawing/2014/main" id="{45803C4E-D928-F403-0F76-D3BE3C2A1C69}"/>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547C09B4-FCFA-4560-39F1-1CE81B8AE3AF}"/>
              </a:ext>
            </a:extLst>
          </p:cNvPr>
          <p:cNvGraphicFramePr>
            <a:graphicFrameLocks noGrp="1"/>
          </p:cNvGraphicFramePr>
          <p:nvPr>
            <p:ph idx="1"/>
            <p:extLst>
              <p:ext uri="{D42A27DB-BD31-4B8C-83A1-F6EECF244321}">
                <p14:modId xmlns:p14="http://schemas.microsoft.com/office/powerpoint/2010/main" val="1783451193"/>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58713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B2CE0-7E4A-9A87-3B2D-5EE2919808F5}"/>
              </a:ext>
            </a:extLst>
          </p:cNvPr>
          <p:cNvSpPr>
            <a:spLocks noGrp="1"/>
          </p:cNvSpPr>
          <p:nvPr>
            <p:ph type="title"/>
          </p:nvPr>
        </p:nvSpPr>
        <p:spPr/>
        <p:txBody>
          <a:bodyPr/>
          <a:lstStyle/>
          <a:p>
            <a:r>
              <a:rPr lang="en-GB" dirty="0"/>
              <a:t>Single Processor Single Core</a:t>
            </a:r>
          </a:p>
        </p:txBody>
      </p:sp>
      <p:sp>
        <p:nvSpPr>
          <p:cNvPr id="4" name="Footer Placeholder 3">
            <a:extLst>
              <a:ext uri="{FF2B5EF4-FFF2-40B4-BE49-F238E27FC236}">
                <a16:creationId xmlns:a16="http://schemas.microsoft.com/office/drawing/2014/main" id="{DDA838DF-5FEE-62FF-3B8B-814F0261720F}"/>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4">
            <a:extLst>
              <a:ext uri="{FF2B5EF4-FFF2-40B4-BE49-F238E27FC236}">
                <a16:creationId xmlns:a16="http://schemas.microsoft.com/office/drawing/2014/main" id="{1893E309-6735-46E7-458D-0C8F266A3D4E}"/>
              </a:ext>
            </a:extLst>
          </p:cNvPr>
          <p:cNvSpPr/>
          <p:nvPr/>
        </p:nvSpPr>
        <p:spPr>
          <a:xfrm>
            <a:off x="1504122" y="2153477"/>
            <a:ext cx="2895600" cy="155050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1A7C6220-59F7-C71F-9887-F92AD510D6F3}"/>
              </a:ext>
            </a:extLst>
          </p:cNvPr>
          <p:cNvSpPr/>
          <p:nvPr/>
        </p:nvSpPr>
        <p:spPr>
          <a:xfrm>
            <a:off x="1802296" y="2809461"/>
            <a:ext cx="2239617" cy="742122"/>
          </a:xfrm>
          <a:prstGeom prst="roundRect">
            <a:avLst/>
          </a:prstGeom>
          <a:solidFill>
            <a:schemeClr val="bg2">
              <a:lumMod val="50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SINGLE CORE</a:t>
            </a:r>
          </a:p>
        </p:txBody>
      </p:sp>
      <p:sp>
        <p:nvSpPr>
          <p:cNvPr id="7" name="Rectangle: Rounded Corners 6">
            <a:extLst>
              <a:ext uri="{FF2B5EF4-FFF2-40B4-BE49-F238E27FC236}">
                <a16:creationId xmlns:a16="http://schemas.microsoft.com/office/drawing/2014/main" id="{5C31B21A-95AF-D513-11EF-D251295F37DE}"/>
              </a:ext>
            </a:extLst>
          </p:cNvPr>
          <p:cNvSpPr/>
          <p:nvPr/>
        </p:nvSpPr>
        <p:spPr>
          <a:xfrm>
            <a:off x="1754257" y="2260157"/>
            <a:ext cx="2395330"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SINGLE PROCESSOR</a:t>
            </a:r>
          </a:p>
        </p:txBody>
      </p:sp>
      <p:sp>
        <p:nvSpPr>
          <p:cNvPr id="8" name="Flowchart: Alternate Process 7">
            <a:extLst>
              <a:ext uri="{FF2B5EF4-FFF2-40B4-BE49-F238E27FC236}">
                <a16:creationId xmlns:a16="http://schemas.microsoft.com/office/drawing/2014/main" id="{C24CECE4-FED0-3803-E04A-850FBE1A2B2A}"/>
              </a:ext>
            </a:extLst>
          </p:cNvPr>
          <p:cNvSpPr/>
          <p:nvPr/>
        </p:nvSpPr>
        <p:spPr>
          <a:xfrm>
            <a:off x="1504122" y="4581954"/>
            <a:ext cx="2895599"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9" name="Rectangle 8">
            <a:extLst>
              <a:ext uri="{FF2B5EF4-FFF2-40B4-BE49-F238E27FC236}">
                <a16:creationId xmlns:a16="http://schemas.microsoft.com/office/drawing/2014/main" id="{1FE93EDA-5CE4-9FBD-3F44-32FB87A9493A}"/>
              </a:ext>
            </a:extLst>
          </p:cNvPr>
          <p:cNvSpPr/>
          <p:nvPr/>
        </p:nvSpPr>
        <p:spPr>
          <a:xfrm>
            <a:off x="7381462" y="2153477"/>
            <a:ext cx="2895600" cy="155050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A14AB748-096D-8A3F-CCB3-7EEBCDFE0474}"/>
              </a:ext>
            </a:extLst>
          </p:cNvPr>
          <p:cNvSpPr/>
          <p:nvPr/>
        </p:nvSpPr>
        <p:spPr>
          <a:xfrm>
            <a:off x="7679636" y="2809461"/>
            <a:ext cx="2239617" cy="742122"/>
          </a:xfrm>
          <a:prstGeom prst="roundRect">
            <a:avLst/>
          </a:prstGeom>
          <a:solidFill>
            <a:schemeClr val="bg2">
              <a:lumMod val="50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SINGLE CORE</a:t>
            </a:r>
          </a:p>
        </p:txBody>
      </p:sp>
      <p:sp>
        <p:nvSpPr>
          <p:cNvPr id="11" name="Rectangle: Rounded Corners 10">
            <a:extLst>
              <a:ext uri="{FF2B5EF4-FFF2-40B4-BE49-F238E27FC236}">
                <a16:creationId xmlns:a16="http://schemas.microsoft.com/office/drawing/2014/main" id="{1BECF2AB-F0C7-1F91-9645-3FA8222A2569}"/>
              </a:ext>
            </a:extLst>
          </p:cNvPr>
          <p:cNvSpPr/>
          <p:nvPr/>
        </p:nvSpPr>
        <p:spPr>
          <a:xfrm>
            <a:off x="7631597" y="2260157"/>
            <a:ext cx="2395330"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SINGLE PROCESSOR</a:t>
            </a:r>
          </a:p>
        </p:txBody>
      </p:sp>
      <p:sp>
        <p:nvSpPr>
          <p:cNvPr id="12" name="Flowchart: Alternate Process 11">
            <a:extLst>
              <a:ext uri="{FF2B5EF4-FFF2-40B4-BE49-F238E27FC236}">
                <a16:creationId xmlns:a16="http://schemas.microsoft.com/office/drawing/2014/main" id="{7D60EAE2-D507-E2AF-2B30-D8D1BEB3F402}"/>
              </a:ext>
            </a:extLst>
          </p:cNvPr>
          <p:cNvSpPr/>
          <p:nvPr/>
        </p:nvSpPr>
        <p:spPr>
          <a:xfrm>
            <a:off x="7295322" y="4654162"/>
            <a:ext cx="1384851"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13" name="Flowchart: Alternate Process 12">
            <a:extLst>
              <a:ext uri="{FF2B5EF4-FFF2-40B4-BE49-F238E27FC236}">
                <a16:creationId xmlns:a16="http://schemas.microsoft.com/office/drawing/2014/main" id="{5C5FF312-5E95-CD5D-5AA6-C6062D014738}"/>
              </a:ext>
            </a:extLst>
          </p:cNvPr>
          <p:cNvSpPr/>
          <p:nvPr/>
        </p:nvSpPr>
        <p:spPr>
          <a:xfrm>
            <a:off x="8918712" y="4654162"/>
            <a:ext cx="1484243"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2</a:t>
            </a:r>
          </a:p>
        </p:txBody>
      </p:sp>
      <p:cxnSp>
        <p:nvCxnSpPr>
          <p:cNvPr id="16" name="Straight Connector 15">
            <a:extLst>
              <a:ext uri="{FF2B5EF4-FFF2-40B4-BE49-F238E27FC236}">
                <a16:creationId xmlns:a16="http://schemas.microsoft.com/office/drawing/2014/main" id="{8A91C890-2749-367F-C1D9-018398008C9C}"/>
              </a:ext>
            </a:extLst>
          </p:cNvPr>
          <p:cNvCxnSpPr>
            <a:cxnSpLocks/>
          </p:cNvCxnSpPr>
          <p:nvPr/>
        </p:nvCxnSpPr>
        <p:spPr>
          <a:xfrm>
            <a:off x="5649070" y="1895061"/>
            <a:ext cx="0" cy="4255328"/>
          </a:xfrm>
          <a:prstGeom prst="line">
            <a:avLst/>
          </a:prstGeom>
          <a:ln w="38100">
            <a:prstDash val="dash"/>
          </a:ln>
        </p:spPr>
        <p:style>
          <a:lnRef idx="1">
            <a:schemeClr val="dk1"/>
          </a:lnRef>
          <a:fillRef idx="0">
            <a:schemeClr val="dk1"/>
          </a:fillRef>
          <a:effectRef idx="0">
            <a:schemeClr val="dk1"/>
          </a:effectRef>
          <a:fontRef idx="minor">
            <a:schemeClr val="tx1"/>
          </a:fontRef>
        </p:style>
      </p:cxnSp>
      <p:grpSp>
        <p:nvGrpSpPr>
          <p:cNvPr id="18" name="Group 17">
            <a:extLst>
              <a:ext uri="{FF2B5EF4-FFF2-40B4-BE49-F238E27FC236}">
                <a16:creationId xmlns:a16="http://schemas.microsoft.com/office/drawing/2014/main" id="{08ED5AF8-5B9E-7ACF-E7DE-78C584869579}"/>
              </a:ext>
            </a:extLst>
          </p:cNvPr>
          <p:cNvGrpSpPr/>
          <p:nvPr/>
        </p:nvGrpSpPr>
        <p:grpSpPr>
          <a:xfrm>
            <a:off x="3642742" y="5751853"/>
            <a:ext cx="627545" cy="487608"/>
            <a:chOff x="6763265" y="3933568"/>
            <a:chExt cx="1412789" cy="1202724"/>
          </a:xfrm>
        </p:grpSpPr>
        <p:pic>
          <p:nvPicPr>
            <p:cNvPr id="19" name="Graphic 18" descr="Thumbs up sign with solid fill">
              <a:extLst>
                <a:ext uri="{FF2B5EF4-FFF2-40B4-BE49-F238E27FC236}">
                  <a16:creationId xmlns:a16="http://schemas.microsoft.com/office/drawing/2014/main" id="{E386BE34-93B8-6073-1BA4-1C60CA4662A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0" name="Rectangle: Rounded Corners 19">
              <a:extLst>
                <a:ext uri="{FF2B5EF4-FFF2-40B4-BE49-F238E27FC236}">
                  <a16:creationId xmlns:a16="http://schemas.microsoft.com/office/drawing/2014/main" id="{142D9A53-FAF6-6744-44CA-FF7D69512B9D}"/>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21" name="Rectangle: Rounded Corners 20">
            <a:extLst>
              <a:ext uri="{FF2B5EF4-FFF2-40B4-BE49-F238E27FC236}">
                <a16:creationId xmlns:a16="http://schemas.microsoft.com/office/drawing/2014/main" id="{70EA7EB2-71F3-AD85-2F34-81D8D0C60D90}"/>
              </a:ext>
            </a:extLst>
          </p:cNvPr>
          <p:cNvSpPr/>
          <p:nvPr/>
        </p:nvSpPr>
        <p:spPr>
          <a:xfrm>
            <a:off x="592272" y="5751853"/>
            <a:ext cx="289559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This will work well</a:t>
            </a:r>
            <a:endParaRPr lang="en-GB" sz="2000" b="1" i="1" dirty="0">
              <a:latin typeface="Congenial" panose="02000503040000020004" pitchFamily="2" charset="0"/>
            </a:endParaRPr>
          </a:p>
        </p:txBody>
      </p:sp>
      <p:sp>
        <p:nvSpPr>
          <p:cNvPr id="25" name="Rectangle: Rounded Corners 24">
            <a:extLst>
              <a:ext uri="{FF2B5EF4-FFF2-40B4-BE49-F238E27FC236}">
                <a16:creationId xmlns:a16="http://schemas.microsoft.com/office/drawing/2014/main" id="{AC2C97AE-1456-9EB1-B286-0B7D7FD025D3}"/>
              </a:ext>
            </a:extLst>
          </p:cNvPr>
          <p:cNvSpPr/>
          <p:nvPr/>
        </p:nvSpPr>
        <p:spPr>
          <a:xfrm>
            <a:off x="6482831" y="5637121"/>
            <a:ext cx="4442600" cy="580117"/>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A single core CPU will struggle with </a:t>
            </a:r>
          </a:p>
          <a:p>
            <a:pPr algn="ctr"/>
            <a:r>
              <a:rPr lang="en-GB" dirty="0">
                <a:latin typeface="Congenial" panose="02000503040000020004" pitchFamily="2" charset="0"/>
              </a:rPr>
              <a:t>two or more programs</a:t>
            </a:r>
            <a:endParaRPr lang="en-GB" b="1" i="1" dirty="0">
              <a:latin typeface="Congenial" panose="02000503040000020004" pitchFamily="2" charset="0"/>
            </a:endParaRPr>
          </a:p>
        </p:txBody>
      </p:sp>
      <p:pic>
        <p:nvPicPr>
          <p:cNvPr id="27" name="Graphic 26" descr="Warning with solid fill">
            <a:extLst>
              <a:ext uri="{FF2B5EF4-FFF2-40B4-BE49-F238E27FC236}">
                <a16:creationId xmlns:a16="http://schemas.microsoft.com/office/drawing/2014/main" id="{E69C3388-3D72-BE18-FCAB-7B03B7143E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02393" y="5607633"/>
            <a:ext cx="627545" cy="627545"/>
          </a:xfrm>
          <a:prstGeom prst="rect">
            <a:avLst/>
          </a:prstGeom>
        </p:spPr>
      </p:pic>
      <p:sp>
        <p:nvSpPr>
          <p:cNvPr id="28" name="Arrow: Down 27">
            <a:extLst>
              <a:ext uri="{FF2B5EF4-FFF2-40B4-BE49-F238E27FC236}">
                <a16:creationId xmlns:a16="http://schemas.microsoft.com/office/drawing/2014/main" id="{690A29F1-707C-D26C-4EE9-671C5E365265}"/>
              </a:ext>
            </a:extLst>
          </p:cNvPr>
          <p:cNvSpPr/>
          <p:nvPr/>
        </p:nvSpPr>
        <p:spPr>
          <a:xfrm>
            <a:off x="2787445" y="3551583"/>
            <a:ext cx="126434" cy="1030371"/>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9" name="Arrow: Down 28">
            <a:extLst>
              <a:ext uri="{FF2B5EF4-FFF2-40B4-BE49-F238E27FC236}">
                <a16:creationId xmlns:a16="http://schemas.microsoft.com/office/drawing/2014/main" id="{32751F1A-72B7-E794-B553-166450CF15C2}"/>
              </a:ext>
            </a:extLst>
          </p:cNvPr>
          <p:cNvSpPr/>
          <p:nvPr/>
        </p:nvSpPr>
        <p:spPr>
          <a:xfrm>
            <a:off x="7987748" y="3551583"/>
            <a:ext cx="104692" cy="1066137"/>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30" name="Arrow: Down 29">
            <a:extLst>
              <a:ext uri="{FF2B5EF4-FFF2-40B4-BE49-F238E27FC236}">
                <a16:creationId xmlns:a16="http://schemas.microsoft.com/office/drawing/2014/main" id="{4CFB7CA5-4620-9BA4-2B88-0FEDB2BED28D}"/>
              </a:ext>
            </a:extLst>
          </p:cNvPr>
          <p:cNvSpPr/>
          <p:nvPr/>
        </p:nvSpPr>
        <p:spPr>
          <a:xfrm>
            <a:off x="9556141" y="3581071"/>
            <a:ext cx="104692" cy="1054870"/>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702988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B2CE0-7E4A-9A87-3B2D-5EE2919808F5}"/>
              </a:ext>
            </a:extLst>
          </p:cNvPr>
          <p:cNvSpPr>
            <a:spLocks noGrp="1"/>
          </p:cNvSpPr>
          <p:nvPr>
            <p:ph type="title"/>
          </p:nvPr>
        </p:nvSpPr>
        <p:spPr/>
        <p:txBody>
          <a:bodyPr/>
          <a:lstStyle/>
          <a:p>
            <a:r>
              <a:rPr lang="en-GB" dirty="0"/>
              <a:t>Single Processor Multiple Core</a:t>
            </a:r>
          </a:p>
        </p:txBody>
      </p:sp>
      <p:sp>
        <p:nvSpPr>
          <p:cNvPr id="4" name="Footer Placeholder 3">
            <a:extLst>
              <a:ext uri="{FF2B5EF4-FFF2-40B4-BE49-F238E27FC236}">
                <a16:creationId xmlns:a16="http://schemas.microsoft.com/office/drawing/2014/main" id="{DDA838DF-5FEE-62FF-3B8B-814F0261720F}"/>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4">
            <a:extLst>
              <a:ext uri="{FF2B5EF4-FFF2-40B4-BE49-F238E27FC236}">
                <a16:creationId xmlns:a16="http://schemas.microsoft.com/office/drawing/2014/main" id="{1893E309-6735-46E7-458D-0C8F266A3D4E}"/>
              </a:ext>
            </a:extLst>
          </p:cNvPr>
          <p:cNvSpPr/>
          <p:nvPr/>
        </p:nvSpPr>
        <p:spPr>
          <a:xfrm>
            <a:off x="1504122" y="2153477"/>
            <a:ext cx="2895600" cy="155050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1A7C6220-59F7-C71F-9887-F92AD510D6F3}"/>
              </a:ext>
            </a:extLst>
          </p:cNvPr>
          <p:cNvSpPr/>
          <p:nvPr/>
        </p:nvSpPr>
        <p:spPr>
          <a:xfrm>
            <a:off x="1802296" y="2809461"/>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7" name="Rectangle: Rounded Corners 6">
            <a:extLst>
              <a:ext uri="{FF2B5EF4-FFF2-40B4-BE49-F238E27FC236}">
                <a16:creationId xmlns:a16="http://schemas.microsoft.com/office/drawing/2014/main" id="{5C31B21A-95AF-D513-11EF-D251295F37DE}"/>
              </a:ext>
            </a:extLst>
          </p:cNvPr>
          <p:cNvSpPr/>
          <p:nvPr/>
        </p:nvSpPr>
        <p:spPr>
          <a:xfrm>
            <a:off x="1754257" y="2260157"/>
            <a:ext cx="2395330"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SINGLE PROCESSOR</a:t>
            </a:r>
          </a:p>
        </p:txBody>
      </p:sp>
      <p:sp>
        <p:nvSpPr>
          <p:cNvPr id="8" name="Flowchart: Alternate Process 7">
            <a:extLst>
              <a:ext uri="{FF2B5EF4-FFF2-40B4-BE49-F238E27FC236}">
                <a16:creationId xmlns:a16="http://schemas.microsoft.com/office/drawing/2014/main" id="{C24CECE4-FED0-3803-E04A-850FBE1A2B2A}"/>
              </a:ext>
            </a:extLst>
          </p:cNvPr>
          <p:cNvSpPr/>
          <p:nvPr/>
        </p:nvSpPr>
        <p:spPr>
          <a:xfrm>
            <a:off x="1504123" y="4493163"/>
            <a:ext cx="2895599"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12" name="Flowchart: Alternate Process 11">
            <a:extLst>
              <a:ext uri="{FF2B5EF4-FFF2-40B4-BE49-F238E27FC236}">
                <a16:creationId xmlns:a16="http://schemas.microsoft.com/office/drawing/2014/main" id="{7D60EAE2-D507-E2AF-2B30-D8D1BEB3F402}"/>
              </a:ext>
            </a:extLst>
          </p:cNvPr>
          <p:cNvSpPr/>
          <p:nvPr/>
        </p:nvSpPr>
        <p:spPr>
          <a:xfrm>
            <a:off x="7616688" y="4609459"/>
            <a:ext cx="1384851"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13" name="Flowchart: Alternate Process 12">
            <a:extLst>
              <a:ext uri="{FF2B5EF4-FFF2-40B4-BE49-F238E27FC236}">
                <a16:creationId xmlns:a16="http://schemas.microsoft.com/office/drawing/2014/main" id="{5C5FF312-5E95-CD5D-5AA6-C6062D014738}"/>
              </a:ext>
            </a:extLst>
          </p:cNvPr>
          <p:cNvSpPr/>
          <p:nvPr/>
        </p:nvSpPr>
        <p:spPr>
          <a:xfrm>
            <a:off x="9240078" y="4609459"/>
            <a:ext cx="1484243"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2</a:t>
            </a:r>
          </a:p>
        </p:txBody>
      </p:sp>
      <p:cxnSp>
        <p:nvCxnSpPr>
          <p:cNvPr id="16" name="Straight Connector 15">
            <a:extLst>
              <a:ext uri="{FF2B5EF4-FFF2-40B4-BE49-F238E27FC236}">
                <a16:creationId xmlns:a16="http://schemas.microsoft.com/office/drawing/2014/main" id="{8A91C890-2749-367F-C1D9-018398008C9C}"/>
              </a:ext>
            </a:extLst>
          </p:cNvPr>
          <p:cNvCxnSpPr/>
          <p:nvPr/>
        </p:nvCxnSpPr>
        <p:spPr>
          <a:xfrm>
            <a:off x="5908150" y="1868257"/>
            <a:ext cx="0" cy="4234069"/>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3" name="Rectangle: Rounded Corners 2">
            <a:extLst>
              <a:ext uri="{FF2B5EF4-FFF2-40B4-BE49-F238E27FC236}">
                <a16:creationId xmlns:a16="http://schemas.microsoft.com/office/drawing/2014/main" id="{039CBD1A-030F-F92F-D179-7E1A68F70BAA}"/>
              </a:ext>
            </a:extLst>
          </p:cNvPr>
          <p:cNvSpPr/>
          <p:nvPr/>
        </p:nvSpPr>
        <p:spPr>
          <a:xfrm>
            <a:off x="3018183" y="2809461"/>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sp>
        <p:nvSpPr>
          <p:cNvPr id="15" name="Rectangle 14">
            <a:extLst>
              <a:ext uri="{FF2B5EF4-FFF2-40B4-BE49-F238E27FC236}">
                <a16:creationId xmlns:a16="http://schemas.microsoft.com/office/drawing/2014/main" id="{F27AB106-7501-3DE1-E5CD-603B205B70A9}"/>
              </a:ext>
            </a:extLst>
          </p:cNvPr>
          <p:cNvSpPr/>
          <p:nvPr/>
        </p:nvSpPr>
        <p:spPr>
          <a:xfrm>
            <a:off x="7726017" y="2180982"/>
            <a:ext cx="2895600" cy="1550505"/>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Rounded Corners 16">
            <a:extLst>
              <a:ext uri="{FF2B5EF4-FFF2-40B4-BE49-F238E27FC236}">
                <a16:creationId xmlns:a16="http://schemas.microsoft.com/office/drawing/2014/main" id="{0E868A30-F173-8C7A-8417-AA2FC1227343}"/>
              </a:ext>
            </a:extLst>
          </p:cNvPr>
          <p:cNvSpPr/>
          <p:nvPr/>
        </p:nvSpPr>
        <p:spPr>
          <a:xfrm>
            <a:off x="8024191" y="2836966"/>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18" name="Rectangle: Rounded Corners 17">
            <a:extLst>
              <a:ext uri="{FF2B5EF4-FFF2-40B4-BE49-F238E27FC236}">
                <a16:creationId xmlns:a16="http://schemas.microsoft.com/office/drawing/2014/main" id="{F75657CA-6AF5-EB3B-C341-4D1714B49A69}"/>
              </a:ext>
            </a:extLst>
          </p:cNvPr>
          <p:cNvSpPr/>
          <p:nvPr/>
        </p:nvSpPr>
        <p:spPr>
          <a:xfrm>
            <a:off x="7976152" y="2287662"/>
            <a:ext cx="2395330"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SINGLE PROCESSOR</a:t>
            </a:r>
          </a:p>
        </p:txBody>
      </p:sp>
      <p:sp>
        <p:nvSpPr>
          <p:cNvPr id="19" name="Rectangle: Rounded Corners 18">
            <a:extLst>
              <a:ext uri="{FF2B5EF4-FFF2-40B4-BE49-F238E27FC236}">
                <a16:creationId xmlns:a16="http://schemas.microsoft.com/office/drawing/2014/main" id="{02B0C3E0-ADC9-08D6-B54B-022F80708C30}"/>
              </a:ext>
            </a:extLst>
          </p:cNvPr>
          <p:cNvSpPr/>
          <p:nvPr/>
        </p:nvSpPr>
        <p:spPr>
          <a:xfrm>
            <a:off x="9240078" y="2836966"/>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grpSp>
        <p:nvGrpSpPr>
          <p:cNvPr id="20" name="Group 19">
            <a:extLst>
              <a:ext uri="{FF2B5EF4-FFF2-40B4-BE49-F238E27FC236}">
                <a16:creationId xmlns:a16="http://schemas.microsoft.com/office/drawing/2014/main" id="{CDD94722-7EA3-3C31-632C-BE01E72F4235}"/>
              </a:ext>
            </a:extLst>
          </p:cNvPr>
          <p:cNvGrpSpPr/>
          <p:nvPr/>
        </p:nvGrpSpPr>
        <p:grpSpPr>
          <a:xfrm>
            <a:off x="4523245" y="5480173"/>
            <a:ext cx="804736" cy="750722"/>
            <a:chOff x="6763265" y="3933568"/>
            <a:chExt cx="1412789" cy="1202724"/>
          </a:xfrm>
        </p:grpSpPr>
        <p:pic>
          <p:nvPicPr>
            <p:cNvPr id="21" name="Graphic 20" descr="Thumbs up sign with solid fill">
              <a:extLst>
                <a:ext uri="{FF2B5EF4-FFF2-40B4-BE49-F238E27FC236}">
                  <a16:creationId xmlns:a16="http://schemas.microsoft.com/office/drawing/2014/main" id="{439D9A5B-5813-F78C-A0EE-16F72DF4303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2" name="Rectangle: Rounded Corners 21">
              <a:extLst>
                <a:ext uri="{FF2B5EF4-FFF2-40B4-BE49-F238E27FC236}">
                  <a16:creationId xmlns:a16="http://schemas.microsoft.com/office/drawing/2014/main" id="{84515FD2-32B1-20EA-76B8-D22C8D6AF9BE}"/>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23" name="Rectangle: Rounded Corners 22">
            <a:extLst>
              <a:ext uri="{FF2B5EF4-FFF2-40B4-BE49-F238E27FC236}">
                <a16:creationId xmlns:a16="http://schemas.microsoft.com/office/drawing/2014/main" id="{CFF859D9-F1A5-D6F9-7595-370173E730FB}"/>
              </a:ext>
            </a:extLst>
          </p:cNvPr>
          <p:cNvSpPr/>
          <p:nvPr/>
        </p:nvSpPr>
        <p:spPr>
          <a:xfrm>
            <a:off x="737860" y="5484456"/>
            <a:ext cx="3682227" cy="746439"/>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Both cores can work on the one process – this is very fast</a:t>
            </a:r>
            <a:endParaRPr lang="en-GB" sz="2000" b="1" i="1" dirty="0">
              <a:latin typeface="Congenial" panose="02000503040000020004" pitchFamily="2" charset="0"/>
            </a:endParaRPr>
          </a:p>
        </p:txBody>
      </p:sp>
      <p:sp>
        <p:nvSpPr>
          <p:cNvPr id="24" name="Arrow: Down 23">
            <a:extLst>
              <a:ext uri="{FF2B5EF4-FFF2-40B4-BE49-F238E27FC236}">
                <a16:creationId xmlns:a16="http://schemas.microsoft.com/office/drawing/2014/main" id="{45943AAB-FE36-07FF-6A1E-D9127F884AE7}"/>
              </a:ext>
            </a:extLst>
          </p:cNvPr>
          <p:cNvSpPr/>
          <p:nvPr/>
        </p:nvSpPr>
        <p:spPr>
          <a:xfrm>
            <a:off x="2266764" y="3563849"/>
            <a:ext cx="148736" cy="886232"/>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5" name="Arrow: Down 24">
            <a:extLst>
              <a:ext uri="{FF2B5EF4-FFF2-40B4-BE49-F238E27FC236}">
                <a16:creationId xmlns:a16="http://schemas.microsoft.com/office/drawing/2014/main" id="{D3C1EAC1-809B-88E4-4FE5-3B1A92479834}"/>
              </a:ext>
            </a:extLst>
          </p:cNvPr>
          <p:cNvSpPr/>
          <p:nvPr/>
        </p:nvSpPr>
        <p:spPr>
          <a:xfrm>
            <a:off x="3392852" y="3563849"/>
            <a:ext cx="148736" cy="886232"/>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nvGrpSpPr>
          <p:cNvPr id="26" name="Group 25">
            <a:extLst>
              <a:ext uri="{FF2B5EF4-FFF2-40B4-BE49-F238E27FC236}">
                <a16:creationId xmlns:a16="http://schemas.microsoft.com/office/drawing/2014/main" id="{03B0CF93-FA7B-3A34-07EF-8AFC631C087F}"/>
              </a:ext>
            </a:extLst>
          </p:cNvPr>
          <p:cNvGrpSpPr/>
          <p:nvPr/>
        </p:nvGrpSpPr>
        <p:grpSpPr>
          <a:xfrm>
            <a:off x="10979475" y="5488739"/>
            <a:ext cx="804736" cy="750722"/>
            <a:chOff x="6763265" y="3933568"/>
            <a:chExt cx="1412789" cy="1202724"/>
          </a:xfrm>
        </p:grpSpPr>
        <p:pic>
          <p:nvPicPr>
            <p:cNvPr id="27" name="Graphic 26" descr="Thumbs up sign with solid fill">
              <a:extLst>
                <a:ext uri="{FF2B5EF4-FFF2-40B4-BE49-F238E27FC236}">
                  <a16:creationId xmlns:a16="http://schemas.microsoft.com/office/drawing/2014/main" id="{BAA4A07B-26D3-2EF3-52A2-608654B0C1A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28" name="Rectangle: Rounded Corners 27">
              <a:extLst>
                <a:ext uri="{FF2B5EF4-FFF2-40B4-BE49-F238E27FC236}">
                  <a16:creationId xmlns:a16="http://schemas.microsoft.com/office/drawing/2014/main" id="{9E92B1BD-AF14-228A-44D2-4C17B3D78648}"/>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29" name="Rectangle: Rounded Corners 28">
            <a:extLst>
              <a:ext uri="{FF2B5EF4-FFF2-40B4-BE49-F238E27FC236}">
                <a16:creationId xmlns:a16="http://schemas.microsoft.com/office/drawing/2014/main" id="{5E470568-8999-64C0-79EE-63139808FC18}"/>
              </a:ext>
            </a:extLst>
          </p:cNvPr>
          <p:cNvSpPr/>
          <p:nvPr/>
        </p:nvSpPr>
        <p:spPr>
          <a:xfrm>
            <a:off x="6776163" y="5484456"/>
            <a:ext cx="4066490" cy="746439"/>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Both cores can work on each process – this is also very fast</a:t>
            </a:r>
            <a:endParaRPr lang="en-GB" sz="2000" b="1" i="1" dirty="0">
              <a:latin typeface="Congenial" panose="02000503040000020004" pitchFamily="2" charset="0"/>
            </a:endParaRPr>
          </a:p>
        </p:txBody>
      </p:sp>
      <p:sp>
        <p:nvSpPr>
          <p:cNvPr id="30" name="Arrow: Down 29">
            <a:extLst>
              <a:ext uri="{FF2B5EF4-FFF2-40B4-BE49-F238E27FC236}">
                <a16:creationId xmlns:a16="http://schemas.microsoft.com/office/drawing/2014/main" id="{EE821407-B54F-2A03-6F5D-A4E72D2EB2AA}"/>
              </a:ext>
            </a:extLst>
          </p:cNvPr>
          <p:cNvSpPr/>
          <p:nvPr/>
        </p:nvSpPr>
        <p:spPr>
          <a:xfrm>
            <a:off x="8427749" y="3593027"/>
            <a:ext cx="162479" cy="966560"/>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31" name="Arrow: Down 30">
            <a:extLst>
              <a:ext uri="{FF2B5EF4-FFF2-40B4-BE49-F238E27FC236}">
                <a16:creationId xmlns:a16="http://schemas.microsoft.com/office/drawing/2014/main" id="{82FA86BB-5AE6-01CC-8F39-0CDBE47826A9}"/>
              </a:ext>
            </a:extLst>
          </p:cNvPr>
          <p:cNvSpPr/>
          <p:nvPr/>
        </p:nvSpPr>
        <p:spPr>
          <a:xfrm>
            <a:off x="9689169" y="3579088"/>
            <a:ext cx="162479" cy="966560"/>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874385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Processor Speed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3092652308"/>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2583436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E24E1-29BC-AFB5-00A1-26AA5D8551CB}"/>
              </a:ext>
            </a:extLst>
          </p:cNvPr>
          <p:cNvSpPr>
            <a:spLocks noGrp="1"/>
          </p:cNvSpPr>
          <p:nvPr>
            <p:ph type="title"/>
          </p:nvPr>
        </p:nvSpPr>
        <p:spPr>
          <a:xfrm>
            <a:off x="1097280" y="286603"/>
            <a:ext cx="10058400" cy="1450757"/>
          </a:xfrm>
        </p:spPr>
        <p:txBody>
          <a:bodyPr>
            <a:normAutofit/>
          </a:bodyPr>
          <a:lstStyle/>
          <a:p>
            <a:r>
              <a:rPr lang="en-GB"/>
              <a:t>Multiple Processors</a:t>
            </a:r>
          </a:p>
        </p:txBody>
      </p:sp>
      <p:sp>
        <p:nvSpPr>
          <p:cNvPr id="4" name="Footer Placeholder 3">
            <a:extLst>
              <a:ext uri="{FF2B5EF4-FFF2-40B4-BE49-F238E27FC236}">
                <a16:creationId xmlns:a16="http://schemas.microsoft.com/office/drawing/2014/main" id="{29B4A051-8362-1A13-68C9-3B90FF45F385}"/>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7" name="Content Placeholder 4">
            <a:extLst>
              <a:ext uri="{FF2B5EF4-FFF2-40B4-BE49-F238E27FC236}">
                <a16:creationId xmlns:a16="http://schemas.microsoft.com/office/drawing/2014/main" id="{2B18A5B4-8A0A-792D-B8A5-F340F9449F5F}"/>
              </a:ext>
            </a:extLst>
          </p:cNvPr>
          <p:cNvGraphicFramePr>
            <a:graphicFrameLocks noGrp="1"/>
          </p:cNvGraphicFramePr>
          <p:nvPr>
            <p:ph idx="1"/>
            <p:extLst>
              <p:ext uri="{D42A27DB-BD31-4B8C-83A1-F6EECF244321}">
                <p14:modId xmlns:p14="http://schemas.microsoft.com/office/powerpoint/2010/main" val="96324648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5710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E24E1-29BC-AFB5-00A1-26AA5D8551CB}"/>
              </a:ext>
            </a:extLst>
          </p:cNvPr>
          <p:cNvSpPr>
            <a:spLocks noGrp="1"/>
          </p:cNvSpPr>
          <p:nvPr>
            <p:ph type="title"/>
          </p:nvPr>
        </p:nvSpPr>
        <p:spPr/>
        <p:txBody>
          <a:bodyPr/>
          <a:lstStyle/>
          <a:p>
            <a:r>
              <a:rPr lang="en-GB" dirty="0"/>
              <a:t>Multiple Processor Systems</a:t>
            </a:r>
          </a:p>
        </p:txBody>
      </p:sp>
      <p:sp>
        <p:nvSpPr>
          <p:cNvPr id="4" name="Footer Placeholder 3">
            <a:extLst>
              <a:ext uri="{FF2B5EF4-FFF2-40B4-BE49-F238E27FC236}">
                <a16:creationId xmlns:a16="http://schemas.microsoft.com/office/drawing/2014/main" id="{29B4A051-8362-1A13-68C9-3B90FF45F385}"/>
              </a:ext>
            </a:extLst>
          </p:cNvPr>
          <p:cNvSpPr>
            <a:spLocks noGrp="1"/>
          </p:cNvSpPr>
          <p:nvPr>
            <p:ph type="ftr" sz="quarter" idx="11"/>
          </p:nvPr>
        </p:nvSpPr>
        <p:spPr/>
        <p:txBody>
          <a:bodyPr/>
          <a:lstStyle/>
          <a:p>
            <a:r>
              <a:rPr lang="en-GB"/>
              <a:t>All text copyright © TheComputingTutor Ltd 2024. All rights Reserved.</a:t>
            </a:r>
          </a:p>
        </p:txBody>
      </p:sp>
      <p:pic>
        <p:nvPicPr>
          <p:cNvPr id="2050" name="Picture 2">
            <a:extLst>
              <a:ext uri="{FF2B5EF4-FFF2-40B4-BE49-F238E27FC236}">
                <a16:creationId xmlns:a16="http://schemas.microsoft.com/office/drawing/2014/main" id="{3BBF01DA-7E8C-1F04-C38A-6ABB7B37DED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41371" y="1823403"/>
            <a:ext cx="3641624" cy="4022725"/>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2811B754-9CCC-138B-FFFD-FC3CC7452CB3}"/>
              </a:ext>
            </a:extLst>
          </p:cNvPr>
          <p:cNvGrpSpPr/>
          <p:nvPr/>
        </p:nvGrpSpPr>
        <p:grpSpPr>
          <a:xfrm flipH="1">
            <a:off x="5996940" y="2685151"/>
            <a:ext cx="3413759" cy="850529"/>
            <a:chOff x="455779" y="4083615"/>
            <a:chExt cx="3323701" cy="850529"/>
          </a:xfrm>
        </p:grpSpPr>
        <p:sp>
          <p:nvSpPr>
            <p:cNvPr id="5" name="Content Placeholder 6">
              <a:extLst>
                <a:ext uri="{FF2B5EF4-FFF2-40B4-BE49-F238E27FC236}">
                  <a16:creationId xmlns:a16="http://schemas.microsoft.com/office/drawing/2014/main" id="{503F0EB3-C02B-D214-5DED-FD6A1BE7EF8A}"/>
                </a:ext>
              </a:extLst>
            </p:cNvPr>
            <p:cNvSpPr txBox="1">
              <a:spLocks/>
            </p:cNvSpPr>
            <p:nvPr/>
          </p:nvSpPr>
          <p:spPr>
            <a:xfrm>
              <a:off x="455779" y="4083615"/>
              <a:ext cx="2129768" cy="850529"/>
            </a:xfrm>
            <a:prstGeom prst="rect">
              <a:avLst/>
            </a:prstGeom>
            <a:solidFill>
              <a:schemeClr val="bg1"/>
            </a:solidFill>
            <a:ln w="38100">
              <a:solidFill>
                <a:srgbClr val="0070C0"/>
              </a:solidFill>
            </a:ln>
          </p:spPr>
          <p:txBody>
            <a:bodyPr vert="horz" lIns="0" tIns="108000" rIns="7200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The first processor chip</a:t>
              </a:r>
            </a:p>
            <a:p>
              <a:pPr algn="ctr"/>
              <a:endParaRPr lang="en-GB" dirty="0">
                <a:latin typeface="Congenial" panose="02000503040000020004" pitchFamily="2" charset="0"/>
              </a:endParaRPr>
            </a:p>
          </p:txBody>
        </p:sp>
        <p:sp>
          <p:nvSpPr>
            <p:cNvPr id="6" name="Arrow: Left 5">
              <a:extLst>
                <a:ext uri="{FF2B5EF4-FFF2-40B4-BE49-F238E27FC236}">
                  <a16:creationId xmlns:a16="http://schemas.microsoft.com/office/drawing/2014/main" id="{A3D7CB30-5736-43D8-8BAB-801C50A14270}"/>
                </a:ext>
              </a:extLst>
            </p:cNvPr>
            <p:cNvSpPr/>
            <p:nvPr/>
          </p:nvSpPr>
          <p:spPr>
            <a:xfrm rot="10800000">
              <a:off x="2585544" y="4206741"/>
              <a:ext cx="1193936" cy="196153"/>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7" name="Group 6">
            <a:extLst>
              <a:ext uri="{FF2B5EF4-FFF2-40B4-BE49-F238E27FC236}">
                <a16:creationId xmlns:a16="http://schemas.microsoft.com/office/drawing/2014/main" id="{D5004D2F-DFF9-5047-89ED-EB083FC9DF03}"/>
              </a:ext>
            </a:extLst>
          </p:cNvPr>
          <p:cNvGrpSpPr/>
          <p:nvPr/>
        </p:nvGrpSpPr>
        <p:grpSpPr>
          <a:xfrm flipH="1">
            <a:off x="5608320" y="4633896"/>
            <a:ext cx="3413759" cy="850529"/>
            <a:chOff x="455779" y="4083615"/>
            <a:chExt cx="3323701" cy="850529"/>
          </a:xfrm>
        </p:grpSpPr>
        <p:sp>
          <p:nvSpPr>
            <p:cNvPr id="8" name="Content Placeholder 6">
              <a:extLst>
                <a:ext uri="{FF2B5EF4-FFF2-40B4-BE49-F238E27FC236}">
                  <a16:creationId xmlns:a16="http://schemas.microsoft.com/office/drawing/2014/main" id="{13FA89FE-60CE-29E5-436F-94ACC856E699}"/>
                </a:ext>
              </a:extLst>
            </p:cNvPr>
            <p:cNvSpPr txBox="1">
              <a:spLocks/>
            </p:cNvSpPr>
            <p:nvPr/>
          </p:nvSpPr>
          <p:spPr>
            <a:xfrm>
              <a:off x="455779" y="4083615"/>
              <a:ext cx="2129768" cy="850529"/>
            </a:xfrm>
            <a:prstGeom prst="rect">
              <a:avLst/>
            </a:prstGeom>
            <a:solidFill>
              <a:schemeClr val="bg1"/>
            </a:solidFill>
            <a:ln w="38100">
              <a:solidFill>
                <a:srgbClr val="0070C0"/>
              </a:solidFill>
            </a:ln>
          </p:spPr>
          <p:txBody>
            <a:bodyPr vert="horz" lIns="0" tIns="108000" rIns="7200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The second processor chip</a:t>
              </a:r>
            </a:p>
            <a:p>
              <a:pPr algn="ctr"/>
              <a:endParaRPr lang="en-GB" dirty="0">
                <a:latin typeface="Congenial" panose="02000503040000020004" pitchFamily="2" charset="0"/>
              </a:endParaRPr>
            </a:p>
          </p:txBody>
        </p:sp>
        <p:sp>
          <p:nvSpPr>
            <p:cNvPr id="9" name="Arrow: Left 8">
              <a:extLst>
                <a:ext uri="{FF2B5EF4-FFF2-40B4-BE49-F238E27FC236}">
                  <a16:creationId xmlns:a16="http://schemas.microsoft.com/office/drawing/2014/main" id="{B5D30AF6-0C91-F8E7-AC77-17FAB45666B4}"/>
                </a:ext>
              </a:extLst>
            </p:cNvPr>
            <p:cNvSpPr/>
            <p:nvPr/>
          </p:nvSpPr>
          <p:spPr>
            <a:xfrm rot="10800000">
              <a:off x="2585544" y="4206741"/>
              <a:ext cx="1193936" cy="196153"/>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sp>
        <p:nvSpPr>
          <p:cNvPr id="10" name="Oval 9">
            <a:extLst>
              <a:ext uri="{FF2B5EF4-FFF2-40B4-BE49-F238E27FC236}">
                <a16:creationId xmlns:a16="http://schemas.microsoft.com/office/drawing/2014/main" id="{27C0F13A-E83C-FA49-8713-D36B5FE4AF79}"/>
              </a:ext>
            </a:extLst>
          </p:cNvPr>
          <p:cNvSpPr/>
          <p:nvPr/>
        </p:nvSpPr>
        <p:spPr>
          <a:xfrm>
            <a:off x="4610100" y="2263140"/>
            <a:ext cx="1972895" cy="1676400"/>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5FAEA933-F846-87F5-D5D2-55D11F6773FD}"/>
              </a:ext>
            </a:extLst>
          </p:cNvPr>
          <p:cNvSpPr/>
          <p:nvPr/>
        </p:nvSpPr>
        <p:spPr>
          <a:xfrm>
            <a:off x="4153585" y="4146261"/>
            <a:ext cx="1972895" cy="1676400"/>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1BDC929E-E90D-C1F7-E0E3-B8DC6837AA45}"/>
              </a:ext>
            </a:extLst>
          </p:cNvPr>
          <p:cNvGrpSpPr/>
          <p:nvPr/>
        </p:nvGrpSpPr>
        <p:grpSpPr>
          <a:xfrm>
            <a:off x="10771461" y="5606410"/>
            <a:ext cx="768438" cy="600891"/>
            <a:chOff x="6763265" y="3933568"/>
            <a:chExt cx="1412789" cy="1202724"/>
          </a:xfrm>
        </p:grpSpPr>
        <p:pic>
          <p:nvPicPr>
            <p:cNvPr id="13" name="Graphic 12" descr="Thumbs up sign with solid fill">
              <a:extLst>
                <a:ext uri="{FF2B5EF4-FFF2-40B4-BE49-F238E27FC236}">
                  <a16:creationId xmlns:a16="http://schemas.microsoft.com/office/drawing/2014/main" id="{505CAEF3-21CA-3D95-E1EB-18D95D25C86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14" name="Rectangle: Rounded Corners 13">
              <a:extLst>
                <a:ext uri="{FF2B5EF4-FFF2-40B4-BE49-F238E27FC236}">
                  <a16:creationId xmlns:a16="http://schemas.microsoft.com/office/drawing/2014/main" id="{4E9C85C0-B132-89DC-5F27-1B56B3387E27}"/>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1281331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B2CE0-7E4A-9A87-3B2D-5EE2919808F5}"/>
              </a:ext>
            </a:extLst>
          </p:cNvPr>
          <p:cNvSpPr>
            <a:spLocks noGrp="1"/>
          </p:cNvSpPr>
          <p:nvPr>
            <p:ph type="title"/>
          </p:nvPr>
        </p:nvSpPr>
        <p:spPr/>
        <p:txBody>
          <a:bodyPr/>
          <a:lstStyle/>
          <a:p>
            <a:r>
              <a:rPr lang="en-GB" dirty="0"/>
              <a:t>Multiple Processor Single Core</a:t>
            </a:r>
          </a:p>
        </p:txBody>
      </p:sp>
      <p:sp>
        <p:nvSpPr>
          <p:cNvPr id="4" name="Footer Placeholder 3">
            <a:extLst>
              <a:ext uri="{FF2B5EF4-FFF2-40B4-BE49-F238E27FC236}">
                <a16:creationId xmlns:a16="http://schemas.microsoft.com/office/drawing/2014/main" id="{DDA838DF-5FEE-62FF-3B8B-814F0261720F}"/>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4">
            <a:extLst>
              <a:ext uri="{FF2B5EF4-FFF2-40B4-BE49-F238E27FC236}">
                <a16:creationId xmlns:a16="http://schemas.microsoft.com/office/drawing/2014/main" id="{1893E309-6735-46E7-458D-0C8F266A3D4E}"/>
              </a:ext>
            </a:extLst>
          </p:cNvPr>
          <p:cNvSpPr/>
          <p:nvPr/>
        </p:nvSpPr>
        <p:spPr>
          <a:xfrm>
            <a:off x="828261" y="2180982"/>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1A7C6220-59F7-C71F-9887-F92AD510D6F3}"/>
              </a:ext>
            </a:extLst>
          </p:cNvPr>
          <p:cNvSpPr/>
          <p:nvPr/>
        </p:nvSpPr>
        <p:spPr>
          <a:xfrm>
            <a:off x="1210089" y="2809136"/>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7" name="Rectangle: Rounded Corners 6">
            <a:extLst>
              <a:ext uri="{FF2B5EF4-FFF2-40B4-BE49-F238E27FC236}">
                <a16:creationId xmlns:a16="http://schemas.microsoft.com/office/drawing/2014/main" id="{5C31B21A-95AF-D513-11EF-D251295F37DE}"/>
              </a:ext>
            </a:extLst>
          </p:cNvPr>
          <p:cNvSpPr/>
          <p:nvPr/>
        </p:nvSpPr>
        <p:spPr>
          <a:xfrm>
            <a:off x="899492" y="2287662"/>
            <a:ext cx="1668116"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1</a:t>
            </a:r>
          </a:p>
        </p:txBody>
      </p:sp>
      <p:sp>
        <p:nvSpPr>
          <p:cNvPr id="8" name="Flowchart: Alternate Process 7">
            <a:extLst>
              <a:ext uri="{FF2B5EF4-FFF2-40B4-BE49-F238E27FC236}">
                <a16:creationId xmlns:a16="http://schemas.microsoft.com/office/drawing/2014/main" id="{C24CECE4-FED0-3803-E04A-850FBE1A2B2A}"/>
              </a:ext>
            </a:extLst>
          </p:cNvPr>
          <p:cNvSpPr/>
          <p:nvPr/>
        </p:nvSpPr>
        <p:spPr>
          <a:xfrm>
            <a:off x="1504123" y="4493163"/>
            <a:ext cx="2895599"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12" name="Flowchart: Alternate Process 11">
            <a:extLst>
              <a:ext uri="{FF2B5EF4-FFF2-40B4-BE49-F238E27FC236}">
                <a16:creationId xmlns:a16="http://schemas.microsoft.com/office/drawing/2014/main" id="{7D60EAE2-D507-E2AF-2B30-D8D1BEB3F402}"/>
              </a:ext>
            </a:extLst>
          </p:cNvPr>
          <p:cNvSpPr/>
          <p:nvPr/>
        </p:nvSpPr>
        <p:spPr>
          <a:xfrm>
            <a:off x="7149547" y="4493163"/>
            <a:ext cx="1384851"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13" name="Flowchart: Alternate Process 12">
            <a:extLst>
              <a:ext uri="{FF2B5EF4-FFF2-40B4-BE49-F238E27FC236}">
                <a16:creationId xmlns:a16="http://schemas.microsoft.com/office/drawing/2014/main" id="{5C5FF312-5E95-CD5D-5AA6-C6062D014738}"/>
              </a:ext>
            </a:extLst>
          </p:cNvPr>
          <p:cNvSpPr/>
          <p:nvPr/>
        </p:nvSpPr>
        <p:spPr>
          <a:xfrm>
            <a:off x="9422292" y="4493163"/>
            <a:ext cx="1484243"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2</a:t>
            </a:r>
          </a:p>
        </p:txBody>
      </p:sp>
      <p:cxnSp>
        <p:nvCxnSpPr>
          <p:cNvPr id="16" name="Straight Connector 15">
            <a:extLst>
              <a:ext uri="{FF2B5EF4-FFF2-40B4-BE49-F238E27FC236}">
                <a16:creationId xmlns:a16="http://schemas.microsoft.com/office/drawing/2014/main" id="{8A91C890-2749-367F-C1D9-018398008C9C}"/>
              </a:ext>
            </a:extLst>
          </p:cNvPr>
          <p:cNvCxnSpPr/>
          <p:nvPr/>
        </p:nvCxnSpPr>
        <p:spPr>
          <a:xfrm>
            <a:off x="5946250" y="1868257"/>
            <a:ext cx="0" cy="4234069"/>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14" name="Rectangle 13">
            <a:extLst>
              <a:ext uri="{FF2B5EF4-FFF2-40B4-BE49-F238E27FC236}">
                <a16:creationId xmlns:a16="http://schemas.microsoft.com/office/drawing/2014/main" id="{D222EAF0-CEF3-B556-5915-E73EC6999987}"/>
              </a:ext>
            </a:extLst>
          </p:cNvPr>
          <p:cNvSpPr/>
          <p:nvPr/>
        </p:nvSpPr>
        <p:spPr>
          <a:xfrm>
            <a:off x="3146561" y="2203351"/>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B295EAD4-6FC4-4C66-384F-4A505C9AC808}"/>
              </a:ext>
            </a:extLst>
          </p:cNvPr>
          <p:cNvSpPr/>
          <p:nvPr/>
        </p:nvSpPr>
        <p:spPr>
          <a:xfrm>
            <a:off x="3528389" y="2831505"/>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21" name="Rectangle: Rounded Corners 20">
            <a:extLst>
              <a:ext uri="{FF2B5EF4-FFF2-40B4-BE49-F238E27FC236}">
                <a16:creationId xmlns:a16="http://schemas.microsoft.com/office/drawing/2014/main" id="{59462810-D48F-F7D4-5D9D-3EC711EE129C}"/>
              </a:ext>
            </a:extLst>
          </p:cNvPr>
          <p:cNvSpPr/>
          <p:nvPr/>
        </p:nvSpPr>
        <p:spPr>
          <a:xfrm>
            <a:off x="3217791" y="2310031"/>
            <a:ext cx="1758399"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2</a:t>
            </a:r>
          </a:p>
        </p:txBody>
      </p:sp>
      <p:sp>
        <p:nvSpPr>
          <p:cNvPr id="22" name="Rectangle 21">
            <a:extLst>
              <a:ext uri="{FF2B5EF4-FFF2-40B4-BE49-F238E27FC236}">
                <a16:creationId xmlns:a16="http://schemas.microsoft.com/office/drawing/2014/main" id="{276220DE-61BA-BC1A-4C53-B0DCB879899B}"/>
              </a:ext>
            </a:extLst>
          </p:cNvPr>
          <p:cNvSpPr/>
          <p:nvPr/>
        </p:nvSpPr>
        <p:spPr>
          <a:xfrm>
            <a:off x="6867108" y="2220093"/>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9FA02F01-F3A6-B678-BA50-53B022A0AFD5}"/>
              </a:ext>
            </a:extLst>
          </p:cNvPr>
          <p:cNvSpPr/>
          <p:nvPr/>
        </p:nvSpPr>
        <p:spPr>
          <a:xfrm>
            <a:off x="7248936" y="2848247"/>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24" name="Rectangle: Rounded Corners 23">
            <a:extLst>
              <a:ext uri="{FF2B5EF4-FFF2-40B4-BE49-F238E27FC236}">
                <a16:creationId xmlns:a16="http://schemas.microsoft.com/office/drawing/2014/main" id="{1F9F1D82-622A-8156-A76B-6B34790C345A}"/>
              </a:ext>
            </a:extLst>
          </p:cNvPr>
          <p:cNvSpPr/>
          <p:nvPr/>
        </p:nvSpPr>
        <p:spPr>
          <a:xfrm>
            <a:off x="6938339" y="2326773"/>
            <a:ext cx="1668116"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1</a:t>
            </a:r>
          </a:p>
        </p:txBody>
      </p:sp>
      <p:sp>
        <p:nvSpPr>
          <p:cNvPr id="25" name="Rectangle 24">
            <a:extLst>
              <a:ext uri="{FF2B5EF4-FFF2-40B4-BE49-F238E27FC236}">
                <a16:creationId xmlns:a16="http://schemas.microsoft.com/office/drawing/2014/main" id="{E2054436-D190-BE65-3744-74D99846B13B}"/>
              </a:ext>
            </a:extLst>
          </p:cNvPr>
          <p:cNvSpPr/>
          <p:nvPr/>
        </p:nvSpPr>
        <p:spPr>
          <a:xfrm>
            <a:off x="9185408" y="2242462"/>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Rounded Corners 25">
            <a:extLst>
              <a:ext uri="{FF2B5EF4-FFF2-40B4-BE49-F238E27FC236}">
                <a16:creationId xmlns:a16="http://schemas.microsoft.com/office/drawing/2014/main" id="{2036FD2D-475D-E5ED-BF1E-008D678A2C46}"/>
              </a:ext>
            </a:extLst>
          </p:cNvPr>
          <p:cNvSpPr/>
          <p:nvPr/>
        </p:nvSpPr>
        <p:spPr>
          <a:xfrm>
            <a:off x="9567236" y="2870616"/>
            <a:ext cx="1046921" cy="742122"/>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27" name="Rectangle: Rounded Corners 26">
            <a:extLst>
              <a:ext uri="{FF2B5EF4-FFF2-40B4-BE49-F238E27FC236}">
                <a16:creationId xmlns:a16="http://schemas.microsoft.com/office/drawing/2014/main" id="{CC5DBC05-D3E3-8315-CF9C-154B1EE11853}"/>
              </a:ext>
            </a:extLst>
          </p:cNvPr>
          <p:cNvSpPr/>
          <p:nvPr/>
        </p:nvSpPr>
        <p:spPr>
          <a:xfrm>
            <a:off x="9256638" y="2349142"/>
            <a:ext cx="1758399"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2</a:t>
            </a:r>
          </a:p>
        </p:txBody>
      </p:sp>
      <p:grpSp>
        <p:nvGrpSpPr>
          <p:cNvPr id="28" name="Group 27">
            <a:extLst>
              <a:ext uri="{FF2B5EF4-FFF2-40B4-BE49-F238E27FC236}">
                <a16:creationId xmlns:a16="http://schemas.microsoft.com/office/drawing/2014/main" id="{9A65C375-24E0-9DF7-C552-B4D2F80488CC}"/>
              </a:ext>
            </a:extLst>
          </p:cNvPr>
          <p:cNvGrpSpPr/>
          <p:nvPr/>
        </p:nvGrpSpPr>
        <p:grpSpPr>
          <a:xfrm>
            <a:off x="4548140" y="5480173"/>
            <a:ext cx="804736" cy="750722"/>
            <a:chOff x="6763265" y="3933568"/>
            <a:chExt cx="1412789" cy="1202724"/>
          </a:xfrm>
        </p:grpSpPr>
        <p:pic>
          <p:nvPicPr>
            <p:cNvPr id="29" name="Graphic 28" descr="Thumbs up sign with solid fill">
              <a:extLst>
                <a:ext uri="{FF2B5EF4-FFF2-40B4-BE49-F238E27FC236}">
                  <a16:creationId xmlns:a16="http://schemas.microsoft.com/office/drawing/2014/main" id="{92F1B4DC-3316-4D98-FCE9-4A029462FE9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30" name="Rectangle: Rounded Corners 29">
              <a:extLst>
                <a:ext uri="{FF2B5EF4-FFF2-40B4-BE49-F238E27FC236}">
                  <a16:creationId xmlns:a16="http://schemas.microsoft.com/office/drawing/2014/main" id="{8F6BC49F-C12A-5F5F-AA66-96D1578D38C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1" name="Rectangle: Rounded Corners 30">
            <a:extLst>
              <a:ext uri="{FF2B5EF4-FFF2-40B4-BE49-F238E27FC236}">
                <a16:creationId xmlns:a16="http://schemas.microsoft.com/office/drawing/2014/main" id="{29039CDC-6FB1-ECFE-EFF7-B53A3774A1BB}"/>
              </a:ext>
            </a:extLst>
          </p:cNvPr>
          <p:cNvSpPr/>
          <p:nvPr/>
        </p:nvSpPr>
        <p:spPr>
          <a:xfrm>
            <a:off x="797502" y="5493022"/>
            <a:ext cx="3682227" cy="746439"/>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Both CPU’s can work on the one process – this is very fast</a:t>
            </a:r>
            <a:endParaRPr lang="en-GB" sz="2000" b="1" i="1" dirty="0">
              <a:latin typeface="Congenial" panose="02000503040000020004" pitchFamily="2" charset="0"/>
            </a:endParaRPr>
          </a:p>
        </p:txBody>
      </p:sp>
      <p:grpSp>
        <p:nvGrpSpPr>
          <p:cNvPr id="32" name="Group 31">
            <a:extLst>
              <a:ext uri="{FF2B5EF4-FFF2-40B4-BE49-F238E27FC236}">
                <a16:creationId xmlns:a16="http://schemas.microsoft.com/office/drawing/2014/main" id="{720E4548-5111-01E9-CD34-D628B2B93279}"/>
              </a:ext>
            </a:extLst>
          </p:cNvPr>
          <p:cNvGrpSpPr/>
          <p:nvPr/>
        </p:nvGrpSpPr>
        <p:grpSpPr>
          <a:xfrm>
            <a:off x="10979475" y="5488739"/>
            <a:ext cx="804736" cy="750722"/>
            <a:chOff x="6763265" y="3933568"/>
            <a:chExt cx="1412789" cy="1202724"/>
          </a:xfrm>
        </p:grpSpPr>
        <p:pic>
          <p:nvPicPr>
            <p:cNvPr id="33" name="Graphic 32" descr="Thumbs up sign with solid fill">
              <a:extLst>
                <a:ext uri="{FF2B5EF4-FFF2-40B4-BE49-F238E27FC236}">
                  <a16:creationId xmlns:a16="http://schemas.microsoft.com/office/drawing/2014/main" id="{CB7A6EF6-DA32-E8B5-10DE-2AD9C37FF20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34" name="Rectangle: Rounded Corners 33">
              <a:extLst>
                <a:ext uri="{FF2B5EF4-FFF2-40B4-BE49-F238E27FC236}">
                  <a16:creationId xmlns:a16="http://schemas.microsoft.com/office/drawing/2014/main" id="{6A5E4365-1E49-B5E7-9070-E6890E2EA48B}"/>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5" name="Rectangle: Rounded Corners 34">
            <a:extLst>
              <a:ext uri="{FF2B5EF4-FFF2-40B4-BE49-F238E27FC236}">
                <a16:creationId xmlns:a16="http://schemas.microsoft.com/office/drawing/2014/main" id="{D997C848-E075-9F4C-2CF0-549EC737A32F}"/>
              </a:ext>
            </a:extLst>
          </p:cNvPr>
          <p:cNvSpPr/>
          <p:nvPr/>
        </p:nvSpPr>
        <p:spPr>
          <a:xfrm>
            <a:off x="6776163" y="5484456"/>
            <a:ext cx="4066490" cy="746439"/>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Both CPU’s can work on each process – this is also very fast</a:t>
            </a:r>
            <a:endParaRPr lang="en-GB" sz="2000" b="1" i="1" dirty="0">
              <a:latin typeface="Congenial" panose="02000503040000020004" pitchFamily="2" charset="0"/>
            </a:endParaRPr>
          </a:p>
        </p:txBody>
      </p:sp>
      <p:sp>
        <p:nvSpPr>
          <p:cNvPr id="36" name="Arrow: Down 35">
            <a:extLst>
              <a:ext uri="{FF2B5EF4-FFF2-40B4-BE49-F238E27FC236}">
                <a16:creationId xmlns:a16="http://schemas.microsoft.com/office/drawing/2014/main" id="{CF8336C4-1764-D36B-31C3-93DABAB88E70}"/>
              </a:ext>
            </a:extLst>
          </p:cNvPr>
          <p:cNvSpPr/>
          <p:nvPr/>
        </p:nvSpPr>
        <p:spPr>
          <a:xfrm>
            <a:off x="1798984" y="3555222"/>
            <a:ext cx="109824" cy="91259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37" name="Arrow: Down 36">
            <a:extLst>
              <a:ext uri="{FF2B5EF4-FFF2-40B4-BE49-F238E27FC236}">
                <a16:creationId xmlns:a16="http://schemas.microsoft.com/office/drawing/2014/main" id="{398D5BCF-4D42-A125-208B-942EFD63ECD1}"/>
              </a:ext>
            </a:extLst>
          </p:cNvPr>
          <p:cNvSpPr/>
          <p:nvPr/>
        </p:nvSpPr>
        <p:spPr>
          <a:xfrm>
            <a:off x="3830294" y="3567893"/>
            <a:ext cx="109824" cy="91259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39" name="Arrow: Down 38">
            <a:extLst>
              <a:ext uri="{FF2B5EF4-FFF2-40B4-BE49-F238E27FC236}">
                <a16:creationId xmlns:a16="http://schemas.microsoft.com/office/drawing/2014/main" id="{DCBA50FA-CF13-A959-1115-724F35070151}"/>
              </a:ext>
            </a:extLst>
          </p:cNvPr>
          <p:cNvSpPr/>
          <p:nvPr/>
        </p:nvSpPr>
        <p:spPr>
          <a:xfrm>
            <a:off x="7772396" y="3602997"/>
            <a:ext cx="105511" cy="877496"/>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40" name="Arrow: Down 39">
            <a:extLst>
              <a:ext uri="{FF2B5EF4-FFF2-40B4-BE49-F238E27FC236}">
                <a16:creationId xmlns:a16="http://schemas.microsoft.com/office/drawing/2014/main" id="{2E6F1CB7-ADFD-C819-83BD-5090113F4B7E}"/>
              </a:ext>
            </a:extLst>
          </p:cNvPr>
          <p:cNvSpPr/>
          <p:nvPr/>
        </p:nvSpPr>
        <p:spPr>
          <a:xfrm>
            <a:off x="10037940" y="3590369"/>
            <a:ext cx="105511" cy="877496"/>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815314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B2CE0-7E4A-9A87-3B2D-5EE2919808F5}"/>
              </a:ext>
            </a:extLst>
          </p:cNvPr>
          <p:cNvSpPr>
            <a:spLocks noGrp="1"/>
          </p:cNvSpPr>
          <p:nvPr>
            <p:ph type="title"/>
          </p:nvPr>
        </p:nvSpPr>
        <p:spPr/>
        <p:txBody>
          <a:bodyPr/>
          <a:lstStyle/>
          <a:p>
            <a:r>
              <a:rPr lang="en-GB" dirty="0"/>
              <a:t>Multiple Processor Multiple Core</a:t>
            </a:r>
          </a:p>
        </p:txBody>
      </p:sp>
      <p:sp>
        <p:nvSpPr>
          <p:cNvPr id="4" name="Footer Placeholder 3">
            <a:extLst>
              <a:ext uri="{FF2B5EF4-FFF2-40B4-BE49-F238E27FC236}">
                <a16:creationId xmlns:a16="http://schemas.microsoft.com/office/drawing/2014/main" id="{DDA838DF-5FEE-62FF-3B8B-814F0261720F}"/>
              </a:ext>
            </a:extLst>
          </p:cNvPr>
          <p:cNvSpPr>
            <a:spLocks noGrp="1"/>
          </p:cNvSpPr>
          <p:nvPr>
            <p:ph type="ftr" sz="quarter" idx="11"/>
          </p:nvPr>
        </p:nvSpPr>
        <p:spPr/>
        <p:txBody>
          <a:bodyPr/>
          <a:lstStyle/>
          <a:p>
            <a:r>
              <a:rPr lang="en-GB"/>
              <a:t>All text copyright © TheComputingTutor Ltd 2024. All rights Reserved.</a:t>
            </a:r>
          </a:p>
        </p:txBody>
      </p:sp>
      <p:sp>
        <p:nvSpPr>
          <p:cNvPr id="5" name="Rectangle 4">
            <a:extLst>
              <a:ext uri="{FF2B5EF4-FFF2-40B4-BE49-F238E27FC236}">
                <a16:creationId xmlns:a16="http://schemas.microsoft.com/office/drawing/2014/main" id="{1893E309-6735-46E7-458D-0C8F266A3D4E}"/>
              </a:ext>
            </a:extLst>
          </p:cNvPr>
          <p:cNvSpPr/>
          <p:nvPr/>
        </p:nvSpPr>
        <p:spPr>
          <a:xfrm>
            <a:off x="828261" y="2180982"/>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id="{1A7C6220-59F7-C71F-9887-F92AD510D6F3}"/>
              </a:ext>
            </a:extLst>
          </p:cNvPr>
          <p:cNvSpPr/>
          <p:nvPr/>
        </p:nvSpPr>
        <p:spPr>
          <a:xfrm>
            <a:off x="888309" y="2981739"/>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7" name="Rectangle: Rounded Corners 6">
            <a:extLst>
              <a:ext uri="{FF2B5EF4-FFF2-40B4-BE49-F238E27FC236}">
                <a16:creationId xmlns:a16="http://schemas.microsoft.com/office/drawing/2014/main" id="{5C31B21A-95AF-D513-11EF-D251295F37DE}"/>
              </a:ext>
            </a:extLst>
          </p:cNvPr>
          <p:cNvSpPr/>
          <p:nvPr/>
        </p:nvSpPr>
        <p:spPr>
          <a:xfrm>
            <a:off x="899492" y="2287662"/>
            <a:ext cx="1668116"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1</a:t>
            </a:r>
          </a:p>
        </p:txBody>
      </p:sp>
      <p:sp>
        <p:nvSpPr>
          <p:cNvPr id="8" name="Flowchart: Alternate Process 7">
            <a:extLst>
              <a:ext uri="{FF2B5EF4-FFF2-40B4-BE49-F238E27FC236}">
                <a16:creationId xmlns:a16="http://schemas.microsoft.com/office/drawing/2014/main" id="{C24CECE4-FED0-3803-E04A-850FBE1A2B2A}"/>
              </a:ext>
            </a:extLst>
          </p:cNvPr>
          <p:cNvSpPr/>
          <p:nvPr/>
        </p:nvSpPr>
        <p:spPr>
          <a:xfrm>
            <a:off x="1005842" y="4493163"/>
            <a:ext cx="3913401"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12" name="Flowchart: Alternate Process 11">
            <a:extLst>
              <a:ext uri="{FF2B5EF4-FFF2-40B4-BE49-F238E27FC236}">
                <a16:creationId xmlns:a16="http://schemas.microsoft.com/office/drawing/2014/main" id="{7D60EAE2-D507-E2AF-2B30-D8D1BEB3F402}"/>
              </a:ext>
            </a:extLst>
          </p:cNvPr>
          <p:cNvSpPr/>
          <p:nvPr/>
        </p:nvSpPr>
        <p:spPr>
          <a:xfrm>
            <a:off x="7090740" y="4498146"/>
            <a:ext cx="1384851"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1</a:t>
            </a:r>
          </a:p>
        </p:txBody>
      </p:sp>
      <p:sp>
        <p:nvSpPr>
          <p:cNvPr id="13" name="Flowchart: Alternate Process 12">
            <a:extLst>
              <a:ext uri="{FF2B5EF4-FFF2-40B4-BE49-F238E27FC236}">
                <a16:creationId xmlns:a16="http://schemas.microsoft.com/office/drawing/2014/main" id="{5C5FF312-5E95-CD5D-5AA6-C6062D014738}"/>
              </a:ext>
            </a:extLst>
          </p:cNvPr>
          <p:cNvSpPr/>
          <p:nvPr/>
        </p:nvSpPr>
        <p:spPr>
          <a:xfrm>
            <a:off x="9359348" y="4495475"/>
            <a:ext cx="1484243" cy="775252"/>
          </a:xfrm>
          <a:prstGeom prst="flowChartAlternateProcess">
            <a:avLst/>
          </a:prstGeom>
          <a:solidFill>
            <a:schemeClr val="accent6">
              <a:lumMod val="60000"/>
              <a:lumOff val="4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latin typeface="Congenial" panose="02000503040000020004" pitchFamily="2" charset="0"/>
              </a:rPr>
              <a:t>PROCESS 2</a:t>
            </a:r>
          </a:p>
        </p:txBody>
      </p:sp>
      <p:cxnSp>
        <p:nvCxnSpPr>
          <p:cNvPr id="16" name="Straight Connector 15">
            <a:extLst>
              <a:ext uri="{FF2B5EF4-FFF2-40B4-BE49-F238E27FC236}">
                <a16:creationId xmlns:a16="http://schemas.microsoft.com/office/drawing/2014/main" id="{8A91C890-2749-367F-C1D9-018398008C9C}"/>
              </a:ext>
            </a:extLst>
          </p:cNvPr>
          <p:cNvCxnSpPr/>
          <p:nvPr/>
        </p:nvCxnSpPr>
        <p:spPr>
          <a:xfrm>
            <a:off x="5923390" y="1868257"/>
            <a:ext cx="0" cy="4234069"/>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14" name="Rectangle 13">
            <a:extLst>
              <a:ext uri="{FF2B5EF4-FFF2-40B4-BE49-F238E27FC236}">
                <a16:creationId xmlns:a16="http://schemas.microsoft.com/office/drawing/2014/main" id="{D222EAF0-CEF3-B556-5915-E73EC6999987}"/>
              </a:ext>
            </a:extLst>
          </p:cNvPr>
          <p:cNvSpPr/>
          <p:nvPr/>
        </p:nvSpPr>
        <p:spPr>
          <a:xfrm>
            <a:off x="3146561" y="2203351"/>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Rounded Corners 20">
            <a:extLst>
              <a:ext uri="{FF2B5EF4-FFF2-40B4-BE49-F238E27FC236}">
                <a16:creationId xmlns:a16="http://schemas.microsoft.com/office/drawing/2014/main" id="{59462810-D48F-F7D4-5D9D-3EC711EE129C}"/>
              </a:ext>
            </a:extLst>
          </p:cNvPr>
          <p:cNvSpPr/>
          <p:nvPr/>
        </p:nvSpPr>
        <p:spPr>
          <a:xfrm>
            <a:off x="3217791" y="2310031"/>
            <a:ext cx="1758399"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2</a:t>
            </a:r>
          </a:p>
        </p:txBody>
      </p:sp>
      <p:sp>
        <p:nvSpPr>
          <p:cNvPr id="3" name="Rectangle: Rounded Corners 2">
            <a:extLst>
              <a:ext uri="{FF2B5EF4-FFF2-40B4-BE49-F238E27FC236}">
                <a16:creationId xmlns:a16="http://schemas.microsoft.com/office/drawing/2014/main" id="{B09209D0-7411-90ED-D4E2-C7D0B41E1CAF}"/>
              </a:ext>
            </a:extLst>
          </p:cNvPr>
          <p:cNvSpPr/>
          <p:nvPr/>
        </p:nvSpPr>
        <p:spPr>
          <a:xfrm>
            <a:off x="1831696" y="2981739"/>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sp>
        <p:nvSpPr>
          <p:cNvPr id="9" name="Rectangle: Rounded Corners 8">
            <a:extLst>
              <a:ext uri="{FF2B5EF4-FFF2-40B4-BE49-F238E27FC236}">
                <a16:creationId xmlns:a16="http://schemas.microsoft.com/office/drawing/2014/main" id="{5EAF8820-7565-DFEE-A1F7-7C622A0A9C51}"/>
              </a:ext>
            </a:extLst>
          </p:cNvPr>
          <p:cNvSpPr/>
          <p:nvPr/>
        </p:nvSpPr>
        <p:spPr>
          <a:xfrm>
            <a:off x="3206613" y="3009646"/>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10" name="Rectangle: Rounded Corners 9">
            <a:extLst>
              <a:ext uri="{FF2B5EF4-FFF2-40B4-BE49-F238E27FC236}">
                <a16:creationId xmlns:a16="http://schemas.microsoft.com/office/drawing/2014/main" id="{49E70F0A-1438-DA35-E835-B4C893122380}"/>
              </a:ext>
            </a:extLst>
          </p:cNvPr>
          <p:cNvSpPr/>
          <p:nvPr/>
        </p:nvSpPr>
        <p:spPr>
          <a:xfrm>
            <a:off x="4150000" y="3009646"/>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sp>
        <p:nvSpPr>
          <p:cNvPr id="11" name="Rectangle 10">
            <a:extLst>
              <a:ext uri="{FF2B5EF4-FFF2-40B4-BE49-F238E27FC236}">
                <a16:creationId xmlns:a16="http://schemas.microsoft.com/office/drawing/2014/main" id="{103C678B-0275-2707-5E8A-CF80070E4934}"/>
              </a:ext>
            </a:extLst>
          </p:cNvPr>
          <p:cNvSpPr/>
          <p:nvPr/>
        </p:nvSpPr>
        <p:spPr>
          <a:xfrm>
            <a:off x="6839778" y="2200878"/>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A9D9F133-49AF-06CB-3F0E-4FABB0CC7A21}"/>
              </a:ext>
            </a:extLst>
          </p:cNvPr>
          <p:cNvSpPr/>
          <p:nvPr/>
        </p:nvSpPr>
        <p:spPr>
          <a:xfrm>
            <a:off x="6899826" y="3001635"/>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17" name="Rectangle: Rounded Corners 16">
            <a:extLst>
              <a:ext uri="{FF2B5EF4-FFF2-40B4-BE49-F238E27FC236}">
                <a16:creationId xmlns:a16="http://schemas.microsoft.com/office/drawing/2014/main" id="{ACF602D1-5681-17BD-1C06-AE406A8E30B3}"/>
              </a:ext>
            </a:extLst>
          </p:cNvPr>
          <p:cNvSpPr/>
          <p:nvPr/>
        </p:nvSpPr>
        <p:spPr>
          <a:xfrm>
            <a:off x="6911009" y="2307558"/>
            <a:ext cx="1668116"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1</a:t>
            </a:r>
          </a:p>
        </p:txBody>
      </p:sp>
      <p:sp>
        <p:nvSpPr>
          <p:cNvPr id="18" name="Rectangle 17">
            <a:extLst>
              <a:ext uri="{FF2B5EF4-FFF2-40B4-BE49-F238E27FC236}">
                <a16:creationId xmlns:a16="http://schemas.microsoft.com/office/drawing/2014/main" id="{EB1CCF46-B336-FABE-55D8-F0EB697AA77A}"/>
              </a:ext>
            </a:extLst>
          </p:cNvPr>
          <p:cNvSpPr/>
          <p:nvPr/>
        </p:nvSpPr>
        <p:spPr>
          <a:xfrm>
            <a:off x="9158078" y="2223247"/>
            <a:ext cx="1941444" cy="1450757"/>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83562F60-5FBF-8E2A-CD20-33C19BC28A2F}"/>
              </a:ext>
            </a:extLst>
          </p:cNvPr>
          <p:cNvSpPr/>
          <p:nvPr/>
        </p:nvSpPr>
        <p:spPr>
          <a:xfrm>
            <a:off x="9229308" y="2329927"/>
            <a:ext cx="1758399" cy="341246"/>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PROCESSOR 2</a:t>
            </a:r>
          </a:p>
        </p:txBody>
      </p:sp>
      <p:sp>
        <p:nvSpPr>
          <p:cNvPr id="28" name="Rectangle: Rounded Corners 27">
            <a:extLst>
              <a:ext uri="{FF2B5EF4-FFF2-40B4-BE49-F238E27FC236}">
                <a16:creationId xmlns:a16="http://schemas.microsoft.com/office/drawing/2014/main" id="{FF2BCE99-37A1-C008-6BD2-E78971F039E0}"/>
              </a:ext>
            </a:extLst>
          </p:cNvPr>
          <p:cNvSpPr/>
          <p:nvPr/>
        </p:nvSpPr>
        <p:spPr>
          <a:xfrm>
            <a:off x="7843213" y="3001635"/>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sp>
        <p:nvSpPr>
          <p:cNvPr id="29" name="Rectangle: Rounded Corners 28">
            <a:extLst>
              <a:ext uri="{FF2B5EF4-FFF2-40B4-BE49-F238E27FC236}">
                <a16:creationId xmlns:a16="http://schemas.microsoft.com/office/drawing/2014/main" id="{A5680DE3-ECCC-0805-1F4F-0DBBF01CE227}"/>
              </a:ext>
            </a:extLst>
          </p:cNvPr>
          <p:cNvSpPr/>
          <p:nvPr/>
        </p:nvSpPr>
        <p:spPr>
          <a:xfrm>
            <a:off x="9218130" y="3029542"/>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30" name="Rectangle: Rounded Corners 29">
            <a:extLst>
              <a:ext uri="{FF2B5EF4-FFF2-40B4-BE49-F238E27FC236}">
                <a16:creationId xmlns:a16="http://schemas.microsoft.com/office/drawing/2014/main" id="{B9029D64-8A71-F424-FF9D-C70B6D2C6179}"/>
              </a:ext>
            </a:extLst>
          </p:cNvPr>
          <p:cNvSpPr/>
          <p:nvPr/>
        </p:nvSpPr>
        <p:spPr>
          <a:xfrm>
            <a:off x="10161517" y="3029542"/>
            <a:ext cx="883340" cy="591888"/>
          </a:xfrm>
          <a:prstGeom prst="roundRect">
            <a:avLst/>
          </a:prstGeom>
          <a:solidFill>
            <a:schemeClr val="bg2">
              <a:lumMod val="50000"/>
            </a:schemeClr>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grpSp>
        <p:nvGrpSpPr>
          <p:cNvPr id="31" name="Group 30">
            <a:extLst>
              <a:ext uri="{FF2B5EF4-FFF2-40B4-BE49-F238E27FC236}">
                <a16:creationId xmlns:a16="http://schemas.microsoft.com/office/drawing/2014/main" id="{B1240C23-08BA-BD6D-8481-E8EF85639E26}"/>
              </a:ext>
            </a:extLst>
          </p:cNvPr>
          <p:cNvGrpSpPr/>
          <p:nvPr/>
        </p:nvGrpSpPr>
        <p:grpSpPr>
          <a:xfrm>
            <a:off x="4797215" y="5474892"/>
            <a:ext cx="804736" cy="750722"/>
            <a:chOff x="6763265" y="3933568"/>
            <a:chExt cx="1412789" cy="1202724"/>
          </a:xfrm>
        </p:grpSpPr>
        <p:pic>
          <p:nvPicPr>
            <p:cNvPr id="32" name="Graphic 31" descr="Thumbs up sign with solid fill">
              <a:extLst>
                <a:ext uri="{FF2B5EF4-FFF2-40B4-BE49-F238E27FC236}">
                  <a16:creationId xmlns:a16="http://schemas.microsoft.com/office/drawing/2014/main" id="{753D9D0F-6698-BF4E-A466-E0D2DB6394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33" name="Rectangle: Rounded Corners 32">
              <a:extLst>
                <a:ext uri="{FF2B5EF4-FFF2-40B4-BE49-F238E27FC236}">
                  <a16:creationId xmlns:a16="http://schemas.microsoft.com/office/drawing/2014/main" id="{DE36EBBB-9631-7D64-231E-D6A8F34AA3BF}"/>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4" name="Rectangle: Rounded Corners 33">
            <a:extLst>
              <a:ext uri="{FF2B5EF4-FFF2-40B4-BE49-F238E27FC236}">
                <a16:creationId xmlns:a16="http://schemas.microsoft.com/office/drawing/2014/main" id="{A6395A5E-86D5-BA29-659C-080C4E9881AA}"/>
              </a:ext>
            </a:extLst>
          </p:cNvPr>
          <p:cNvSpPr/>
          <p:nvPr/>
        </p:nvSpPr>
        <p:spPr>
          <a:xfrm>
            <a:off x="167640" y="5484456"/>
            <a:ext cx="4492753" cy="746439"/>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All CPU’s and cores can work on the one process – this is the fastest</a:t>
            </a:r>
            <a:endParaRPr lang="en-GB" sz="2000" b="1" i="1" dirty="0">
              <a:latin typeface="Congenial" panose="02000503040000020004" pitchFamily="2" charset="0"/>
            </a:endParaRPr>
          </a:p>
        </p:txBody>
      </p:sp>
      <p:grpSp>
        <p:nvGrpSpPr>
          <p:cNvPr id="39" name="Group 38">
            <a:extLst>
              <a:ext uri="{FF2B5EF4-FFF2-40B4-BE49-F238E27FC236}">
                <a16:creationId xmlns:a16="http://schemas.microsoft.com/office/drawing/2014/main" id="{9FDE536C-FA0B-A1E4-C714-CC81A9C933F3}"/>
              </a:ext>
            </a:extLst>
          </p:cNvPr>
          <p:cNvGrpSpPr/>
          <p:nvPr/>
        </p:nvGrpSpPr>
        <p:grpSpPr>
          <a:xfrm>
            <a:off x="10898186" y="5465328"/>
            <a:ext cx="804736" cy="750722"/>
            <a:chOff x="6763265" y="3933568"/>
            <a:chExt cx="1412789" cy="1202724"/>
          </a:xfrm>
        </p:grpSpPr>
        <p:pic>
          <p:nvPicPr>
            <p:cNvPr id="40" name="Graphic 39" descr="Thumbs up sign with solid fill">
              <a:extLst>
                <a:ext uri="{FF2B5EF4-FFF2-40B4-BE49-F238E27FC236}">
                  <a16:creationId xmlns:a16="http://schemas.microsoft.com/office/drawing/2014/main" id="{16764159-F9BA-02FC-F81C-DE8DAB26222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41" name="Rectangle: Rounded Corners 40">
              <a:extLst>
                <a:ext uri="{FF2B5EF4-FFF2-40B4-BE49-F238E27FC236}">
                  <a16:creationId xmlns:a16="http://schemas.microsoft.com/office/drawing/2014/main" id="{1578CA64-D976-0731-A225-78E1B729AABD}"/>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42" name="Rectangle: Rounded Corners 41">
            <a:extLst>
              <a:ext uri="{FF2B5EF4-FFF2-40B4-BE49-F238E27FC236}">
                <a16:creationId xmlns:a16="http://schemas.microsoft.com/office/drawing/2014/main" id="{86681565-7415-7B1D-9A25-4760A709D914}"/>
              </a:ext>
            </a:extLst>
          </p:cNvPr>
          <p:cNvSpPr/>
          <p:nvPr/>
        </p:nvSpPr>
        <p:spPr>
          <a:xfrm>
            <a:off x="6268611" y="5474892"/>
            <a:ext cx="4492753" cy="746439"/>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Both CPU’s and cores can work on both processes – this is very fast</a:t>
            </a:r>
            <a:endParaRPr lang="en-GB" sz="2000" b="1" i="1" dirty="0">
              <a:latin typeface="Congenial" panose="02000503040000020004" pitchFamily="2" charset="0"/>
            </a:endParaRPr>
          </a:p>
        </p:txBody>
      </p:sp>
      <p:sp>
        <p:nvSpPr>
          <p:cNvPr id="43" name="Arrow: Down 42">
            <a:extLst>
              <a:ext uri="{FF2B5EF4-FFF2-40B4-BE49-F238E27FC236}">
                <a16:creationId xmlns:a16="http://schemas.microsoft.com/office/drawing/2014/main" id="{F295BB0C-A97D-4F44-099A-A21F4AC120AC}"/>
              </a:ext>
            </a:extLst>
          </p:cNvPr>
          <p:cNvSpPr/>
          <p:nvPr/>
        </p:nvSpPr>
        <p:spPr>
          <a:xfrm>
            <a:off x="1434760" y="3573627"/>
            <a:ext cx="114092" cy="897166"/>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44" name="Arrow: Down 43">
            <a:extLst>
              <a:ext uri="{FF2B5EF4-FFF2-40B4-BE49-F238E27FC236}">
                <a16:creationId xmlns:a16="http://schemas.microsoft.com/office/drawing/2014/main" id="{944B06C0-8F32-6EC2-D786-15CEF88B0289}"/>
              </a:ext>
            </a:extLst>
          </p:cNvPr>
          <p:cNvSpPr/>
          <p:nvPr/>
        </p:nvSpPr>
        <p:spPr>
          <a:xfrm>
            <a:off x="2219506" y="3564400"/>
            <a:ext cx="114097" cy="906393"/>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45" name="Arrow: Down 44">
            <a:extLst>
              <a:ext uri="{FF2B5EF4-FFF2-40B4-BE49-F238E27FC236}">
                <a16:creationId xmlns:a16="http://schemas.microsoft.com/office/drawing/2014/main" id="{7C2495AA-364C-6830-3AB8-F368C17761F2}"/>
              </a:ext>
            </a:extLst>
          </p:cNvPr>
          <p:cNvSpPr/>
          <p:nvPr/>
        </p:nvSpPr>
        <p:spPr>
          <a:xfrm>
            <a:off x="3525614" y="3620440"/>
            <a:ext cx="122666" cy="850354"/>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46" name="Arrow: Down 45">
            <a:extLst>
              <a:ext uri="{FF2B5EF4-FFF2-40B4-BE49-F238E27FC236}">
                <a16:creationId xmlns:a16="http://schemas.microsoft.com/office/drawing/2014/main" id="{472665C0-804B-F9E9-B85C-5C60D317C3CC}"/>
              </a:ext>
            </a:extLst>
          </p:cNvPr>
          <p:cNvSpPr/>
          <p:nvPr/>
        </p:nvSpPr>
        <p:spPr>
          <a:xfrm>
            <a:off x="4347141" y="3610838"/>
            <a:ext cx="122664" cy="859956"/>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47" name="Arrow: Down 46">
            <a:extLst>
              <a:ext uri="{FF2B5EF4-FFF2-40B4-BE49-F238E27FC236}">
                <a16:creationId xmlns:a16="http://schemas.microsoft.com/office/drawing/2014/main" id="{2CCD8BB3-E949-328F-C58C-01E703A98A1C}"/>
              </a:ext>
            </a:extLst>
          </p:cNvPr>
          <p:cNvSpPr/>
          <p:nvPr/>
        </p:nvSpPr>
        <p:spPr>
          <a:xfrm>
            <a:off x="7284447" y="3597657"/>
            <a:ext cx="114097" cy="906393"/>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48" name="Arrow: Down 47">
            <a:extLst>
              <a:ext uri="{FF2B5EF4-FFF2-40B4-BE49-F238E27FC236}">
                <a16:creationId xmlns:a16="http://schemas.microsoft.com/office/drawing/2014/main" id="{BEE5D562-6D2E-F458-D27B-CE43F925CD4B}"/>
              </a:ext>
            </a:extLst>
          </p:cNvPr>
          <p:cNvSpPr/>
          <p:nvPr/>
        </p:nvSpPr>
        <p:spPr>
          <a:xfrm>
            <a:off x="8100972" y="3587619"/>
            <a:ext cx="114097" cy="906393"/>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49" name="Arrow: Down 48">
            <a:extLst>
              <a:ext uri="{FF2B5EF4-FFF2-40B4-BE49-F238E27FC236}">
                <a16:creationId xmlns:a16="http://schemas.microsoft.com/office/drawing/2014/main" id="{45F67F63-EB5D-2C51-0041-7539C54797B7}"/>
              </a:ext>
            </a:extLst>
          </p:cNvPr>
          <p:cNvSpPr/>
          <p:nvPr/>
        </p:nvSpPr>
        <p:spPr>
          <a:xfrm>
            <a:off x="9659800" y="3631739"/>
            <a:ext cx="95075" cy="839054"/>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50" name="Arrow: Down 49">
            <a:extLst>
              <a:ext uri="{FF2B5EF4-FFF2-40B4-BE49-F238E27FC236}">
                <a16:creationId xmlns:a16="http://schemas.microsoft.com/office/drawing/2014/main" id="{3B0967AF-E50C-1017-F563-7FFF26CA31B4}"/>
              </a:ext>
            </a:extLst>
          </p:cNvPr>
          <p:cNvSpPr/>
          <p:nvPr/>
        </p:nvSpPr>
        <p:spPr>
          <a:xfrm>
            <a:off x="10379661" y="3644512"/>
            <a:ext cx="114096" cy="835787"/>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140490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440A5-F3D6-D08A-4D26-5D6A3561426D}"/>
              </a:ext>
            </a:extLst>
          </p:cNvPr>
          <p:cNvSpPr>
            <a:spLocks noGrp="1"/>
          </p:cNvSpPr>
          <p:nvPr>
            <p:ph type="title"/>
          </p:nvPr>
        </p:nvSpPr>
        <p:spPr>
          <a:xfrm>
            <a:off x="1097280" y="286603"/>
            <a:ext cx="10058400" cy="1450757"/>
          </a:xfrm>
        </p:spPr>
        <p:txBody>
          <a:bodyPr>
            <a:normAutofit/>
          </a:bodyPr>
          <a:lstStyle/>
          <a:p>
            <a:r>
              <a:rPr lang="en-GB" dirty="0"/>
              <a:t>Research Task: Processors</a:t>
            </a:r>
          </a:p>
        </p:txBody>
      </p:sp>
      <p:sp>
        <p:nvSpPr>
          <p:cNvPr id="4" name="Footer Placeholder 3">
            <a:extLst>
              <a:ext uri="{FF2B5EF4-FFF2-40B4-BE49-F238E27FC236}">
                <a16:creationId xmlns:a16="http://schemas.microsoft.com/office/drawing/2014/main" id="{D55CCDB2-4470-F432-9AEC-64C61108A29B}"/>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2A8953E1-98ED-19FE-365D-08454DA4CB1F}"/>
              </a:ext>
            </a:extLst>
          </p:cNvPr>
          <p:cNvGraphicFramePr>
            <a:graphicFrameLocks noGrp="1"/>
          </p:cNvGraphicFramePr>
          <p:nvPr>
            <p:ph idx="1"/>
            <p:extLst>
              <p:ext uri="{D42A27DB-BD31-4B8C-83A1-F6EECF244321}">
                <p14:modId xmlns:p14="http://schemas.microsoft.com/office/powerpoint/2010/main" val="12517254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9713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097280" y="758952"/>
            <a:ext cx="10058400" cy="3892168"/>
          </a:xfrm>
        </p:spPr>
        <p:txBody>
          <a:bodyPr>
            <a:normAutofit/>
          </a:bodyPr>
          <a:lstStyle/>
          <a:p>
            <a:r>
              <a:rPr lang="en-GB" dirty="0"/>
              <a:t>Topic 7.1.1 – </a:t>
            </a:r>
            <a:br>
              <a:rPr lang="en-GB" dirty="0"/>
            </a:br>
            <a:r>
              <a:rPr lang="en-GB" dirty="0"/>
              <a:t>Computer Systems</a:t>
            </a:r>
          </a:p>
        </p:txBody>
      </p:sp>
      <p:sp>
        <p:nvSpPr>
          <p:cNvPr id="15" name="Rectangle 14">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 name="Subtitle 2"/>
          <p:cNvSpPr>
            <a:spLocks noGrp="1"/>
          </p:cNvSpPr>
          <p:nvPr>
            <p:ph type="subTitle" idx="1"/>
          </p:nvPr>
        </p:nvSpPr>
        <p:spPr>
          <a:xfrm>
            <a:off x="1100051" y="5225240"/>
            <a:ext cx="10058400" cy="1143000"/>
          </a:xfrm>
        </p:spPr>
        <p:txBody>
          <a:bodyPr>
            <a:normAutofit/>
          </a:bodyPr>
          <a:lstStyle/>
          <a:p>
            <a:r>
              <a:rPr lang="en-GB">
                <a:solidFill>
                  <a:srgbClr val="FFFFFF"/>
                </a:solidFill>
              </a:rPr>
              <a:t>©TheComputingTutor</a:t>
            </a:r>
          </a:p>
        </p:txBody>
      </p:sp>
      <p:sp>
        <p:nvSpPr>
          <p:cNvPr id="17" name="Rectangle 16">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89C1A96C-7068-494D-B809-122F577D1CBC}"/>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pic>
        <p:nvPicPr>
          <p:cNvPr id="8" name="Picture 7" descr="Icon&#10;&#10;Description automatically generated">
            <a:extLst>
              <a:ext uri="{FF2B5EF4-FFF2-40B4-BE49-F238E27FC236}">
                <a16:creationId xmlns:a16="http://schemas.microsoft.com/office/drawing/2014/main" id="{3F942A9C-0430-4C33-B3B0-DD108AD8B9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2142" y="95864"/>
            <a:ext cx="731039" cy="727623"/>
          </a:xfrm>
          <a:prstGeom prst="rect">
            <a:avLst/>
          </a:prstGeom>
        </p:spPr>
      </p:pic>
    </p:spTree>
    <p:extLst>
      <p:ext uri="{BB962C8B-B14F-4D97-AF65-F5344CB8AC3E}">
        <p14:creationId xmlns:p14="http://schemas.microsoft.com/office/powerpoint/2010/main" val="139363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wd">
                                    <p:tmPct val="15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500"/>
                                  </p:stCondLst>
                                  <p:iterate type="wd">
                                    <p:tmPct val="15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BFB18-4DBD-7724-F80E-BFB0EB057D73}"/>
              </a:ext>
            </a:extLst>
          </p:cNvPr>
          <p:cNvSpPr>
            <a:spLocks noGrp="1"/>
          </p:cNvSpPr>
          <p:nvPr>
            <p:ph type="title"/>
          </p:nvPr>
        </p:nvSpPr>
        <p:spPr/>
        <p:txBody>
          <a:bodyPr/>
          <a:lstStyle/>
          <a:p>
            <a:r>
              <a:rPr lang="en-GB" dirty="0">
                <a:solidFill>
                  <a:schemeClr val="tx1"/>
                </a:solidFill>
              </a:rPr>
              <a:t>Worked Example: Processors</a:t>
            </a:r>
          </a:p>
        </p:txBody>
      </p:sp>
      <p:sp>
        <p:nvSpPr>
          <p:cNvPr id="4" name="Footer Placeholder 3">
            <a:extLst>
              <a:ext uri="{FF2B5EF4-FFF2-40B4-BE49-F238E27FC236}">
                <a16:creationId xmlns:a16="http://schemas.microsoft.com/office/drawing/2014/main" id="{33C2BC60-E25D-D290-8C2D-27ED2A3FB08A}"/>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4D9A1448-0AAB-D08D-2303-92F43708835D}"/>
              </a:ext>
            </a:extLst>
          </p:cNvPr>
          <p:cNvGraphicFramePr>
            <a:graphicFrameLocks noGrp="1"/>
          </p:cNvGraphicFramePr>
          <p:nvPr>
            <p:extLst>
              <p:ext uri="{D42A27DB-BD31-4B8C-83A1-F6EECF244321}">
                <p14:modId xmlns:p14="http://schemas.microsoft.com/office/powerpoint/2010/main" val="1503829203"/>
              </p:ext>
            </p:extLst>
          </p:nvPr>
        </p:nvGraphicFramePr>
        <p:xfrm>
          <a:off x="1211430" y="2082301"/>
          <a:ext cx="9944250" cy="3109361"/>
        </p:xfrm>
        <a:graphic>
          <a:graphicData uri="http://schemas.openxmlformats.org/drawingml/2006/table">
            <a:tbl>
              <a:tblPr firstRow="1" bandRow="1">
                <a:tableStyleId>{5C22544A-7EE6-4342-B048-85BDC9FD1C3A}</a:tableStyleId>
              </a:tblPr>
              <a:tblGrid>
                <a:gridCol w="3019911">
                  <a:extLst>
                    <a:ext uri="{9D8B030D-6E8A-4147-A177-3AD203B41FA5}">
                      <a16:colId xmlns:a16="http://schemas.microsoft.com/office/drawing/2014/main" val="1702260786"/>
                    </a:ext>
                  </a:extLst>
                </a:gridCol>
                <a:gridCol w="6924339">
                  <a:extLst>
                    <a:ext uri="{9D8B030D-6E8A-4147-A177-3AD203B41FA5}">
                      <a16:colId xmlns:a16="http://schemas.microsoft.com/office/drawing/2014/main" val="3531826587"/>
                    </a:ext>
                  </a:extLst>
                </a:gridCol>
              </a:tblGrid>
              <a:tr h="634005">
                <a:tc>
                  <a:txBody>
                    <a:bodyPr/>
                    <a:lstStyle/>
                    <a:p>
                      <a:pPr algn="ctr"/>
                      <a:r>
                        <a:rPr lang="en-GB" dirty="0">
                          <a:latin typeface="Congenial" panose="02000503040000020004" pitchFamily="2" charset="0"/>
                        </a:rPr>
                        <a:t>Processor Manufacturer</a:t>
                      </a:r>
                    </a:p>
                  </a:txBody>
                  <a:tcPr anchor="ctr"/>
                </a:tc>
                <a:tc>
                  <a:txBody>
                    <a:bodyPr/>
                    <a:lstStyle/>
                    <a:p>
                      <a:r>
                        <a:rPr lang="en-GB" dirty="0">
                          <a:latin typeface="Congenial" panose="02000503040000020004" pitchFamily="2" charset="0"/>
                        </a:rPr>
                        <a:t>Intel</a:t>
                      </a:r>
                    </a:p>
                  </a:txBody>
                  <a:tcPr anchor="ctr"/>
                </a:tc>
                <a:extLst>
                  <a:ext uri="{0D108BD9-81ED-4DB2-BD59-A6C34878D82A}">
                    <a16:rowId xmlns:a16="http://schemas.microsoft.com/office/drawing/2014/main" val="1150812488"/>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Processor</a:t>
                      </a:r>
                    </a:p>
                  </a:txBody>
                  <a:tcPr anchor="ctr"/>
                </a:tc>
                <a:tc>
                  <a:txBody>
                    <a:bodyPr/>
                    <a:lstStyle/>
                    <a:p>
                      <a:r>
                        <a:rPr lang="en-GB" dirty="0">
                          <a:latin typeface="Congenial" panose="02000503040000020004" pitchFamily="2" charset="0"/>
                        </a:rPr>
                        <a:t>Intel Core i9 12900K Unlocked Processor</a:t>
                      </a:r>
                    </a:p>
                  </a:txBody>
                  <a:tcPr anchor="ctr"/>
                </a:tc>
                <a:extLst>
                  <a:ext uri="{0D108BD9-81ED-4DB2-BD59-A6C34878D82A}">
                    <a16:rowId xmlns:a16="http://schemas.microsoft.com/office/drawing/2014/main" val="1163580205"/>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Number of Cores</a:t>
                      </a:r>
                    </a:p>
                  </a:txBody>
                  <a:tcPr anchor="ctr"/>
                </a:tc>
                <a:tc>
                  <a:txBody>
                    <a:bodyPr/>
                    <a:lstStyle/>
                    <a:p>
                      <a:r>
                        <a:rPr lang="en-GB" dirty="0">
                          <a:latin typeface="Congenial" panose="02000503040000020004" pitchFamily="2" charset="0"/>
                        </a:rPr>
                        <a:t>16</a:t>
                      </a:r>
                    </a:p>
                  </a:txBody>
                  <a:tcPr anchor="ctr"/>
                </a:tc>
                <a:extLst>
                  <a:ext uri="{0D108BD9-81ED-4DB2-BD59-A6C34878D82A}">
                    <a16:rowId xmlns:a16="http://schemas.microsoft.com/office/drawing/2014/main" val="2441809302"/>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Clock Speed</a:t>
                      </a:r>
                    </a:p>
                  </a:txBody>
                  <a:tcPr anchor="ctr"/>
                </a:tc>
                <a:tc>
                  <a:txBody>
                    <a:bodyPr/>
                    <a:lstStyle/>
                    <a:p>
                      <a:r>
                        <a:rPr lang="en-GB" dirty="0">
                          <a:latin typeface="Congenial" panose="02000503040000020004" pitchFamily="2" charset="0"/>
                        </a:rPr>
                        <a:t>3.2 GHz</a:t>
                      </a:r>
                    </a:p>
                  </a:txBody>
                  <a:tcPr anchor="ctr"/>
                </a:tc>
                <a:extLst>
                  <a:ext uri="{0D108BD9-81ED-4DB2-BD59-A6C34878D82A}">
                    <a16:rowId xmlns:a16="http://schemas.microsoft.com/office/drawing/2014/main" val="1264394344"/>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Processor Cost</a:t>
                      </a:r>
                    </a:p>
                  </a:txBody>
                  <a:tcPr anchor="ctr"/>
                </a:tc>
                <a:tc>
                  <a:txBody>
                    <a:bodyPr/>
                    <a:lstStyle/>
                    <a:p>
                      <a:r>
                        <a:rPr lang="en-GB" dirty="0">
                          <a:latin typeface="Congenial" panose="02000503040000020004" pitchFamily="2" charset="0"/>
                        </a:rPr>
                        <a:t> £379.98 </a:t>
                      </a:r>
                      <a:r>
                        <a:rPr lang="en-GB" i="1" dirty="0">
                          <a:latin typeface="Congenial" panose="02000503040000020004" pitchFamily="2" charset="0"/>
                        </a:rPr>
                        <a:t>(correct in August 2024)</a:t>
                      </a:r>
                    </a:p>
                  </a:txBody>
                  <a:tcPr anchor="ctr"/>
                </a:tc>
                <a:extLst>
                  <a:ext uri="{0D108BD9-81ED-4DB2-BD59-A6C34878D82A}">
                    <a16:rowId xmlns:a16="http://schemas.microsoft.com/office/drawing/2014/main" val="29826457"/>
                  </a:ext>
                </a:extLst>
              </a:tr>
              <a:tr h="458819">
                <a:tc>
                  <a:txBody>
                    <a:bodyPr/>
                    <a:lstStyle/>
                    <a:p>
                      <a:pPr algn="ctr"/>
                      <a:r>
                        <a:rPr lang="en-GB" b="1" dirty="0">
                          <a:latin typeface="Congenial" panose="02000503040000020004" pitchFamily="2" charset="0"/>
                        </a:rPr>
                        <a:t>REFERENCE</a:t>
                      </a:r>
                    </a:p>
                  </a:txBody>
                  <a:tcPr anchor="ctr"/>
                </a:tc>
                <a:tc>
                  <a:txBody>
                    <a:bodyPr/>
                    <a:lstStyle/>
                    <a:p>
                      <a:r>
                        <a:rPr lang="en-GB" dirty="0">
                          <a:latin typeface="Congenial" panose="02000503040000020004" pitchFamily="2" charset="0"/>
                          <a:hlinkClick r:id="rId2"/>
                        </a:rPr>
                        <a:t>https://www.ebuyer.com/1288877-intel-core-i9-12900k-unlocked-processor-bx8071512900k</a:t>
                      </a:r>
                      <a:r>
                        <a:rPr lang="en-GB" dirty="0">
                          <a:latin typeface="Congenial" panose="02000503040000020004" pitchFamily="2" charset="0"/>
                        </a:rPr>
                        <a:t> </a:t>
                      </a:r>
                      <a:r>
                        <a:rPr lang="en-GB" i="1" dirty="0">
                          <a:latin typeface="Congenial" panose="02000503040000020004" pitchFamily="2" charset="0"/>
                        </a:rPr>
                        <a:t>(correct in August 2024)</a:t>
                      </a:r>
                      <a:endParaRPr lang="en-GB" dirty="0">
                        <a:latin typeface="Congenial" panose="02000503040000020004" pitchFamily="2" charset="0"/>
                      </a:endParaRPr>
                    </a:p>
                  </a:txBody>
                  <a:tcPr anchor="ctr"/>
                </a:tc>
                <a:extLst>
                  <a:ext uri="{0D108BD9-81ED-4DB2-BD59-A6C34878D82A}">
                    <a16:rowId xmlns:a16="http://schemas.microsoft.com/office/drawing/2014/main" val="2568561990"/>
                  </a:ext>
                </a:extLst>
              </a:tr>
            </a:tbl>
          </a:graphicData>
        </a:graphic>
      </p:graphicFrame>
    </p:spTree>
    <p:extLst>
      <p:ext uri="{BB962C8B-B14F-4D97-AF65-F5344CB8AC3E}">
        <p14:creationId xmlns:p14="http://schemas.microsoft.com/office/powerpoint/2010/main" val="34150885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Computer Memory</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27254402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6FB70-42F7-D895-A53F-82A7CEC4756F}"/>
              </a:ext>
            </a:extLst>
          </p:cNvPr>
          <p:cNvSpPr>
            <a:spLocks noGrp="1"/>
          </p:cNvSpPr>
          <p:nvPr>
            <p:ph type="title"/>
          </p:nvPr>
        </p:nvSpPr>
        <p:spPr>
          <a:xfrm>
            <a:off x="1097280" y="286603"/>
            <a:ext cx="10058400" cy="1450757"/>
          </a:xfrm>
        </p:spPr>
        <p:txBody>
          <a:bodyPr>
            <a:normAutofit/>
          </a:bodyPr>
          <a:lstStyle/>
          <a:p>
            <a:r>
              <a:rPr lang="en-GB"/>
              <a:t>Features Of Personal Computers – Random Access Memory</a:t>
            </a:r>
          </a:p>
        </p:txBody>
      </p:sp>
      <p:sp>
        <p:nvSpPr>
          <p:cNvPr id="4" name="Footer Placeholder 3">
            <a:extLst>
              <a:ext uri="{FF2B5EF4-FFF2-40B4-BE49-F238E27FC236}">
                <a16:creationId xmlns:a16="http://schemas.microsoft.com/office/drawing/2014/main" id="{A1518458-1D8F-9100-E12D-9B562EF35A47}"/>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EFCF6005-05B5-E2BB-3AD6-B66A154981D0}"/>
              </a:ext>
            </a:extLst>
          </p:cNvPr>
          <p:cNvGraphicFramePr>
            <a:graphicFrameLocks noGrp="1"/>
          </p:cNvGraphicFramePr>
          <p:nvPr>
            <p:ph idx="1"/>
            <p:extLst>
              <p:ext uri="{D42A27DB-BD31-4B8C-83A1-F6EECF244321}">
                <p14:modId xmlns:p14="http://schemas.microsoft.com/office/powerpoint/2010/main" val="99421049"/>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85129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C521C-0AD3-5A3C-CB62-C384CB78DB0E}"/>
              </a:ext>
            </a:extLst>
          </p:cNvPr>
          <p:cNvSpPr>
            <a:spLocks noGrp="1"/>
          </p:cNvSpPr>
          <p:nvPr>
            <p:ph type="title"/>
          </p:nvPr>
        </p:nvSpPr>
        <p:spPr>
          <a:xfrm>
            <a:off x="1097280" y="286603"/>
            <a:ext cx="10058400" cy="1450757"/>
          </a:xfrm>
        </p:spPr>
        <p:txBody>
          <a:bodyPr>
            <a:normAutofit/>
          </a:bodyPr>
          <a:lstStyle/>
          <a:p>
            <a:r>
              <a:rPr lang="en-GB"/>
              <a:t>Features Of Personal Computers – Random Access Memory</a:t>
            </a:r>
          </a:p>
        </p:txBody>
      </p:sp>
      <p:sp>
        <p:nvSpPr>
          <p:cNvPr id="4" name="Footer Placeholder 3">
            <a:extLst>
              <a:ext uri="{FF2B5EF4-FFF2-40B4-BE49-F238E27FC236}">
                <a16:creationId xmlns:a16="http://schemas.microsoft.com/office/drawing/2014/main" id="{A7CD4EFA-61FC-7A2F-CB0E-5151F8B46395}"/>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1EFB3C45-8C30-C364-4C61-6294270B7D8A}"/>
              </a:ext>
            </a:extLst>
          </p:cNvPr>
          <p:cNvGraphicFramePr>
            <a:graphicFrameLocks noGrp="1"/>
          </p:cNvGraphicFramePr>
          <p:nvPr>
            <p:ph idx="1"/>
            <p:extLst>
              <p:ext uri="{D42A27DB-BD31-4B8C-83A1-F6EECF244321}">
                <p14:modId xmlns:p14="http://schemas.microsoft.com/office/powerpoint/2010/main" val="248228112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07121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07510-4F7B-8BFE-C3CE-0C866B0C4E62}"/>
              </a:ext>
            </a:extLst>
          </p:cNvPr>
          <p:cNvSpPr>
            <a:spLocks noGrp="1"/>
          </p:cNvSpPr>
          <p:nvPr>
            <p:ph type="title"/>
          </p:nvPr>
        </p:nvSpPr>
        <p:spPr/>
        <p:txBody>
          <a:bodyPr/>
          <a:lstStyle/>
          <a:p>
            <a:r>
              <a:rPr lang="en-GB" dirty="0"/>
              <a:t>Loading Programs From The HDD</a:t>
            </a:r>
          </a:p>
        </p:txBody>
      </p:sp>
      <p:sp>
        <p:nvSpPr>
          <p:cNvPr id="4" name="Footer Placeholder 3">
            <a:extLst>
              <a:ext uri="{FF2B5EF4-FFF2-40B4-BE49-F238E27FC236}">
                <a16:creationId xmlns:a16="http://schemas.microsoft.com/office/drawing/2014/main" id="{8B466FE3-740F-0005-6419-D152219C6929}"/>
              </a:ext>
            </a:extLst>
          </p:cNvPr>
          <p:cNvSpPr>
            <a:spLocks noGrp="1"/>
          </p:cNvSpPr>
          <p:nvPr>
            <p:ph type="ftr" sz="quarter" idx="11"/>
          </p:nvPr>
        </p:nvSpPr>
        <p:spPr/>
        <p:txBody>
          <a:bodyPr/>
          <a:lstStyle/>
          <a:p>
            <a:r>
              <a:rPr lang="en-GB"/>
              <a:t>All text copyright © TheComputingTutor Ltd 2024. All rights Reserved.</a:t>
            </a:r>
          </a:p>
        </p:txBody>
      </p:sp>
      <p:pic>
        <p:nvPicPr>
          <p:cNvPr id="6" name="Graphic 5" descr="Database outline">
            <a:extLst>
              <a:ext uri="{FF2B5EF4-FFF2-40B4-BE49-F238E27FC236}">
                <a16:creationId xmlns:a16="http://schemas.microsoft.com/office/drawing/2014/main" id="{FBDFD82F-5AAF-D3C2-A05D-2D3D8F2A08A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67784" y="2087756"/>
            <a:ext cx="3380154" cy="3380154"/>
          </a:xfrm>
          <a:prstGeom prst="rect">
            <a:avLst/>
          </a:prstGeom>
        </p:spPr>
      </p:pic>
      <p:sp>
        <p:nvSpPr>
          <p:cNvPr id="7" name="Rectangle 6">
            <a:extLst>
              <a:ext uri="{FF2B5EF4-FFF2-40B4-BE49-F238E27FC236}">
                <a16:creationId xmlns:a16="http://schemas.microsoft.com/office/drawing/2014/main" id="{ED9B80F6-A012-DBE3-8156-B0BED243EB2F}"/>
              </a:ext>
            </a:extLst>
          </p:cNvPr>
          <p:cNvSpPr/>
          <p:nvPr/>
        </p:nvSpPr>
        <p:spPr>
          <a:xfrm>
            <a:off x="5070475" y="2438679"/>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82C7A564-BFC4-C5FB-0D73-4F57703E349E}"/>
              </a:ext>
            </a:extLst>
          </p:cNvPr>
          <p:cNvSpPr/>
          <p:nvPr/>
        </p:nvSpPr>
        <p:spPr>
          <a:xfrm>
            <a:off x="5070475" y="2857935"/>
            <a:ext cx="2051050" cy="362443"/>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latin typeface="Congenial" panose="02000503040000020004" pitchFamily="2" charset="0"/>
            </a:endParaRPr>
          </a:p>
        </p:txBody>
      </p:sp>
      <p:sp>
        <p:nvSpPr>
          <p:cNvPr id="9" name="Rectangle 8">
            <a:extLst>
              <a:ext uri="{FF2B5EF4-FFF2-40B4-BE49-F238E27FC236}">
                <a16:creationId xmlns:a16="http://schemas.microsoft.com/office/drawing/2014/main" id="{B70E29FC-2942-0092-4CCB-7782B44B2469}"/>
              </a:ext>
            </a:extLst>
          </p:cNvPr>
          <p:cNvSpPr/>
          <p:nvPr/>
        </p:nvSpPr>
        <p:spPr>
          <a:xfrm>
            <a:off x="5297653" y="2494108"/>
            <a:ext cx="1555155" cy="296387"/>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10" name="Rectangle: Rounded Corners 9">
            <a:extLst>
              <a:ext uri="{FF2B5EF4-FFF2-40B4-BE49-F238E27FC236}">
                <a16:creationId xmlns:a16="http://schemas.microsoft.com/office/drawing/2014/main" id="{91572F9D-A8AF-0E64-3B46-FC6795E6FE0B}"/>
              </a:ext>
            </a:extLst>
          </p:cNvPr>
          <p:cNvSpPr/>
          <p:nvPr/>
        </p:nvSpPr>
        <p:spPr>
          <a:xfrm>
            <a:off x="5070475" y="2021673"/>
            <a:ext cx="2051050" cy="336968"/>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Main Memory</a:t>
            </a:r>
          </a:p>
        </p:txBody>
      </p:sp>
      <p:sp>
        <p:nvSpPr>
          <p:cNvPr id="11" name="Rectangle 10">
            <a:extLst>
              <a:ext uri="{FF2B5EF4-FFF2-40B4-BE49-F238E27FC236}">
                <a16:creationId xmlns:a16="http://schemas.microsoft.com/office/drawing/2014/main" id="{9879CD93-D2BC-386E-1B0F-F5907C044011}"/>
              </a:ext>
            </a:extLst>
          </p:cNvPr>
          <p:cNvSpPr/>
          <p:nvPr/>
        </p:nvSpPr>
        <p:spPr>
          <a:xfrm>
            <a:off x="5070475" y="3229777"/>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54F56BB0-7189-08CF-4E46-82A96BF4913E}"/>
              </a:ext>
            </a:extLst>
          </p:cNvPr>
          <p:cNvSpPr/>
          <p:nvPr/>
        </p:nvSpPr>
        <p:spPr>
          <a:xfrm>
            <a:off x="5070475" y="3649033"/>
            <a:ext cx="2051050" cy="362443"/>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latin typeface="Congenial" panose="02000503040000020004" pitchFamily="2" charset="0"/>
            </a:endParaRPr>
          </a:p>
        </p:txBody>
      </p:sp>
      <p:sp>
        <p:nvSpPr>
          <p:cNvPr id="13" name="Rectangle 12">
            <a:extLst>
              <a:ext uri="{FF2B5EF4-FFF2-40B4-BE49-F238E27FC236}">
                <a16:creationId xmlns:a16="http://schemas.microsoft.com/office/drawing/2014/main" id="{9ACDB05C-DE62-6F70-4748-70880AB5A89C}"/>
              </a:ext>
            </a:extLst>
          </p:cNvPr>
          <p:cNvSpPr/>
          <p:nvPr/>
        </p:nvSpPr>
        <p:spPr>
          <a:xfrm>
            <a:off x="5070475" y="4014779"/>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341A487-311D-F10D-1199-49007ED88EE8}"/>
              </a:ext>
            </a:extLst>
          </p:cNvPr>
          <p:cNvSpPr/>
          <p:nvPr/>
        </p:nvSpPr>
        <p:spPr>
          <a:xfrm>
            <a:off x="5070475" y="4434035"/>
            <a:ext cx="2051050" cy="362443"/>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latin typeface="Congenial" panose="02000503040000020004" pitchFamily="2" charset="0"/>
            </a:endParaRPr>
          </a:p>
        </p:txBody>
      </p:sp>
      <p:sp>
        <p:nvSpPr>
          <p:cNvPr id="15" name="Rectangle 14">
            <a:extLst>
              <a:ext uri="{FF2B5EF4-FFF2-40B4-BE49-F238E27FC236}">
                <a16:creationId xmlns:a16="http://schemas.microsoft.com/office/drawing/2014/main" id="{8FDAD700-4034-FF85-D63A-68BDE1463154}"/>
              </a:ext>
            </a:extLst>
          </p:cNvPr>
          <p:cNvSpPr/>
          <p:nvPr/>
        </p:nvSpPr>
        <p:spPr>
          <a:xfrm>
            <a:off x="5297653" y="4070208"/>
            <a:ext cx="1555155" cy="296387"/>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16" name="Rectangle 15">
            <a:extLst>
              <a:ext uri="{FF2B5EF4-FFF2-40B4-BE49-F238E27FC236}">
                <a16:creationId xmlns:a16="http://schemas.microsoft.com/office/drawing/2014/main" id="{583C02FD-A2F5-B4F1-D8ED-C46FAE8E3C7A}"/>
              </a:ext>
            </a:extLst>
          </p:cNvPr>
          <p:cNvSpPr/>
          <p:nvPr/>
        </p:nvSpPr>
        <p:spPr>
          <a:xfrm>
            <a:off x="5070475" y="4794794"/>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A6EAE72-2BB7-9882-3C64-D3CC25D7483C}"/>
              </a:ext>
            </a:extLst>
          </p:cNvPr>
          <p:cNvSpPr/>
          <p:nvPr/>
        </p:nvSpPr>
        <p:spPr>
          <a:xfrm>
            <a:off x="5297653" y="4850223"/>
            <a:ext cx="1555155" cy="296387"/>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20" name="Rectangle: Rounded Corners 19">
            <a:extLst>
              <a:ext uri="{FF2B5EF4-FFF2-40B4-BE49-F238E27FC236}">
                <a16:creationId xmlns:a16="http://schemas.microsoft.com/office/drawing/2014/main" id="{9F10EF71-BC9F-F5E8-927E-93F43C089076}"/>
              </a:ext>
            </a:extLst>
          </p:cNvPr>
          <p:cNvSpPr/>
          <p:nvPr/>
        </p:nvSpPr>
        <p:spPr>
          <a:xfrm>
            <a:off x="5162456" y="2831584"/>
            <a:ext cx="1852200" cy="1235921"/>
          </a:xfrm>
          <a:prstGeom prst="roundRect">
            <a:avLst/>
          </a:prstGeom>
          <a:noFill/>
          <a:ln w="412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1D47DFA-5BA6-7542-5494-0ECD3338F4FA}"/>
              </a:ext>
            </a:extLst>
          </p:cNvPr>
          <p:cNvSpPr/>
          <p:nvPr/>
        </p:nvSpPr>
        <p:spPr>
          <a:xfrm>
            <a:off x="5297653" y="4485140"/>
            <a:ext cx="1555155" cy="260232"/>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22" name="Rectangle 21">
            <a:extLst>
              <a:ext uri="{FF2B5EF4-FFF2-40B4-BE49-F238E27FC236}">
                <a16:creationId xmlns:a16="http://schemas.microsoft.com/office/drawing/2014/main" id="{244C436B-99D1-6D91-8633-8720F0CB2866}"/>
              </a:ext>
            </a:extLst>
          </p:cNvPr>
          <p:cNvSpPr/>
          <p:nvPr/>
        </p:nvSpPr>
        <p:spPr>
          <a:xfrm>
            <a:off x="5318422" y="2915853"/>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Instruction</a:t>
            </a:r>
            <a:endParaRPr lang="en-GB" dirty="0"/>
          </a:p>
        </p:txBody>
      </p:sp>
      <p:sp>
        <p:nvSpPr>
          <p:cNvPr id="25" name="Rectangle 24">
            <a:extLst>
              <a:ext uri="{FF2B5EF4-FFF2-40B4-BE49-F238E27FC236}">
                <a16:creationId xmlns:a16="http://schemas.microsoft.com/office/drawing/2014/main" id="{9FB36171-2BB2-F8EA-306E-FC9A6273D3D5}"/>
              </a:ext>
            </a:extLst>
          </p:cNvPr>
          <p:cNvSpPr/>
          <p:nvPr/>
        </p:nvSpPr>
        <p:spPr>
          <a:xfrm>
            <a:off x="5328806" y="3311056"/>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Data</a:t>
            </a:r>
            <a:endParaRPr lang="en-GB" dirty="0"/>
          </a:p>
        </p:txBody>
      </p:sp>
      <p:sp>
        <p:nvSpPr>
          <p:cNvPr id="26" name="Rectangle 25">
            <a:extLst>
              <a:ext uri="{FF2B5EF4-FFF2-40B4-BE49-F238E27FC236}">
                <a16:creationId xmlns:a16="http://schemas.microsoft.com/office/drawing/2014/main" id="{3DF247B1-2F15-39FA-D051-51ADC9ECC36D}"/>
              </a:ext>
            </a:extLst>
          </p:cNvPr>
          <p:cNvSpPr/>
          <p:nvPr/>
        </p:nvSpPr>
        <p:spPr>
          <a:xfrm>
            <a:off x="5328806" y="3692864"/>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Instruction</a:t>
            </a:r>
            <a:endParaRPr lang="en-GB" dirty="0"/>
          </a:p>
        </p:txBody>
      </p:sp>
      <p:sp>
        <p:nvSpPr>
          <p:cNvPr id="27" name="Rectangle 26">
            <a:extLst>
              <a:ext uri="{FF2B5EF4-FFF2-40B4-BE49-F238E27FC236}">
                <a16:creationId xmlns:a16="http://schemas.microsoft.com/office/drawing/2014/main" id="{B6887D89-F9F6-853C-1961-A326A4A07B74}"/>
              </a:ext>
            </a:extLst>
          </p:cNvPr>
          <p:cNvSpPr/>
          <p:nvPr/>
        </p:nvSpPr>
        <p:spPr>
          <a:xfrm>
            <a:off x="8890668" y="3884238"/>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program</a:t>
            </a:r>
            <a:endParaRPr lang="en-GB" dirty="0"/>
          </a:p>
        </p:txBody>
      </p:sp>
      <p:sp>
        <p:nvSpPr>
          <p:cNvPr id="28" name="Rectangle: Rounded Corners 27">
            <a:extLst>
              <a:ext uri="{FF2B5EF4-FFF2-40B4-BE49-F238E27FC236}">
                <a16:creationId xmlns:a16="http://schemas.microsoft.com/office/drawing/2014/main" id="{A6721F9F-C60A-3EE0-783D-1712B0A39B41}"/>
              </a:ext>
            </a:extLst>
          </p:cNvPr>
          <p:cNvSpPr/>
          <p:nvPr/>
        </p:nvSpPr>
        <p:spPr>
          <a:xfrm>
            <a:off x="1046546" y="2540040"/>
            <a:ext cx="3193026" cy="2426109"/>
          </a:xfrm>
          <a:prstGeom prst="roundRect">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72613ED9-01B2-7D44-ED7B-8CC2EDAB63BA}"/>
              </a:ext>
            </a:extLst>
          </p:cNvPr>
          <p:cNvSpPr/>
          <p:nvPr/>
        </p:nvSpPr>
        <p:spPr>
          <a:xfrm>
            <a:off x="1442294" y="2087756"/>
            <a:ext cx="2401529"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DUAL CORE CPU</a:t>
            </a:r>
          </a:p>
        </p:txBody>
      </p:sp>
      <p:sp>
        <p:nvSpPr>
          <p:cNvPr id="31" name="Rectangle: Rounded Corners 30">
            <a:extLst>
              <a:ext uri="{FF2B5EF4-FFF2-40B4-BE49-F238E27FC236}">
                <a16:creationId xmlns:a16="http://schemas.microsoft.com/office/drawing/2014/main" id="{C6222496-E9DF-0E41-C47E-66EF928A9D20}"/>
              </a:ext>
            </a:extLst>
          </p:cNvPr>
          <p:cNvSpPr/>
          <p:nvPr/>
        </p:nvSpPr>
        <p:spPr>
          <a:xfrm>
            <a:off x="1260398" y="3868292"/>
            <a:ext cx="2787445" cy="877080"/>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en-GB" dirty="0">
                <a:latin typeface="Congenial" panose="02000503040000020004" pitchFamily="2" charset="0"/>
              </a:rPr>
              <a:t>CACHE MEMORY</a:t>
            </a:r>
          </a:p>
        </p:txBody>
      </p:sp>
      <p:sp>
        <p:nvSpPr>
          <p:cNvPr id="32" name="Rectangle: Rounded Corners 31">
            <a:extLst>
              <a:ext uri="{FF2B5EF4-FFF2-40B4-BE49-F238E27FC236}">
                <a16:creationId xmlns:a16="http://schemas.microsoft.com/office/drawing/2014/main" id="{FCD696C6-C371-5CE4-E728-D3040F34C9F2}"/>
              </a:ext>
            </a:extLst>
          </p:cNvPr>
          <p:cNvSpPr/>
          <p:nvPr/>
        </p:nvSpPr>
        <p:spPr>
          <a:xfrm>
            <a:off x="1373390" y="2790495"/>
            <a:ext cx="1022660" cy="729717"/>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33" name="Rectangle: Rounded Corners 32">
            <a:extLst>
              <a:ext uri="{FF2B5EF4-FFF2-40B4-BE49-F238E27FC236}">
                <a16:creationId xmlns:a16="http://schemas.microsoft.com/office/drawing/2014/main" id="{6369A643-C877-8192-2790-9FB48201AA50}"/>
              </a:ext>
            </a:extLst>
          </p:cNvPr>
          <p:cNvSpPr/>
          <p:nvPr/>
        </p:nvSpPr>
        <p:spPr>
          <a:xfrm>
            <a:off x="2953370" y="2800961"/>
            <a:ext cx="1022660" cy="718110"/>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sp>
        <p:nvSpPr>
          <p:cNvPr id="34" name="Rectangle 33">
            <a:extLst>
              <a:ext uri="{FF2B5EF4-FFF2-40B4-BE49-F238E27FC236}">
                <a16:creationId xmlns:a16="http://schemas.microsoft.com/office/drawing/2014/main" id="{979868C8-2724-CC53-D5C2-33FF4F35741E}"/>
              </a:ext>
            </a:extLst>
          </p:cNvPr>
          <p:cNvSpPr/>
          <p:nvPr/>
        </p:nvSpPr>
        <p:spPr>
          <a:xfrm>
            <a:off x="1930314" y="4305850"/>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instruction</a:t>
            </a:r>
            <a:endParaRPr lang="en-GB" dirty="0"/>
          </a:p>
        </p:txBody>
      </p:sp>
      <p:sp>
        <p:nvSpPr>
          <p:cNvPr id="35" name="Rectangle: Rounded Corners 34">
            <a:extLst>
              <a:ext uri="{FF2B5EF4-FFF2-40B4-BE49-F238E27FC236}">
                <a16:creationId xmlns:a16="http://schemas.microsoft.com/office/drawing/2014/main" id="{FB975D25-92E7-128B-4B9F-1451E6299127}"/>
              </a:ext>
            </a:extLst>
          </p:cNvPr>
          <p:cNvSpPr/>
          <p:nvPr/>
        </p:nvSpPr>
        <p:spPr>
          <a:xfrm>
            <a:off x="8890668" y="1993516"/>
            <a:ext cx="1534386" cy="365125"/>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HDD</a:t>
            </a:r>
          </a:p>
        </p:txBody>
      </p:sp>
      <p:grpSp>
        <p:nvGrpSpPr>
          <p:cNvPr id="36" name="Group 35">
            <a:extLst>
              <a:ext uri="{FF2B5EF4-FFF2-40B4-BE49-F238E27FC236}">
                <a16:creationId xmlns:a16="http://schemas.microsoft.com/office/drawing/2014/main" id="{4E7ABA54-21A5-A234-1F11-6462A36F2D45}"/>
              </a:ext>
            </a:extLst>
          </p:cNvPr>
          <p:cNvGrpSpPr/>
          <p:nvPr/>
        </p:nvGrpSpPr>
        <p:grpSpPr>
          <a:xfrm>
            <a:off x="10038148" y="5734551"/>
            <a:ext cx="645483" cy="487608"/>
            <a:chOff x="6763265" y="3933568"/>
            <a:chExt cx="1412789" cy="1202724"/>
          </a:xfrm>
        </p:grpSpPr>
        <p:pic>
          <p:nvPicPr>
            <p:cNvPr id="37" name="Graphic 36" descr="Thumbs up sign with solid fill">
              <a:extLst>
                <a:ext uri="{FF2B5EF4-FFF2-40B4-BE49-F238E27FC236}">
                  <a16:creationId xmlns:a16="http://schemas.microsoft.com/office/drawing/2014/main" id="{9122C1FD-83AE-09D2-1406-124080E27A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77501" y="4002189"/>
              <a:ext cx="914400" cy="914400"/>
            </a:xfrm>
            <a:prstGeom prst="rect">
              <a:avLst/>
            </a:prstGeom>
          </p:spPr>
        </p:pic>
        <p:sp>
          <p:nvSpPr>
            <p:cNvPr id="38" name="Rectangle: Rounded Corners 37">
              <a:extLst>
                <a:ext uri="{FF2B5EF4-FFF2-40B4-BE49-F238E27FC236}">
                  <a16:creationId xmlns:a16="http://schemas.microsoft.com/office/drawing/2014/main" id="{381A83E3-5324-A23B-17D5-4B2E1356F7CE}"/>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9" name="Rectangle: Rounded Corners 38">
            <a:extLst>
              <a:ext uri="{FF2B5EF4-FFF2-40B4-BE49-F238E27FC236}">
                <a16:creationId xmlns:a16="http://schemas.microsoft.com/office/drawing/2014/main" id="{3ABC7639-3915-F11A-71FF-B3786A7E64EB}"/>
              </a:ext>
            </a:extLst>
          </p:cNvPr>
          <p:cNvSpPr/>
          <p:nvPr/>
        </p:nvSpPr>
        <p:spPr>
          <a:xfrm>
            <a:off x="1046546" y="5741571"/>
            <a:ext cx="889327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Programs are loaded from the HDD into RAM and then into the CPU Cache</a:t>
            </a:r>
            <a:endParaRPr lang="en-GB" sz="2000" b="1" i="1" dirty="0">
              <a:latin typeface="Congenial" panose="02000503040000020004" pitchFamily="2" charset="0"/>
            </a:endParaRPr>
          </a:p>
        </p:txBody>
      </p:sp>
      <p:sp>
        <p:nvSpPr>
          <p:cNvPr id="40" name="Arrow: Up 39">
            <a:extLst>
              <a:ext uri="{FF2B5EF4-FFF2-40B4-BE49-F238E27FC236}">
                <a16:creationId xmlns:a16="http://schemas.microsoft.com/office/drawing/2014/main" id="{5EC5594F-D0BE-9A80-3D5E-43135A262A37}"/>
              </a:ext>
            </a:extLst>
          </p:cNvPr>
          <p:cNvSpPr/>
          <p:nvPr/>
        </p:nvSpPr>
        <p:spPr>
          <a:xfrm rot="17128869">
            <a:off x="7888932" y="2829386"/>
            <a:ext cx="167578" cy="1910959"/>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Arrow: Up 40">
            <a:extLst>
              <a:ext uri="{FF2B5EF4-FFF2-40B4-BE49-F238E27FC236}">
                <a16:creationId xmlns:a16="http://schemas.microsoft.com/office/drawing/2014/main" id="{BEFF624D-EF61-00AE-608E-E64C81FBEFA3}"/>
              </a:ext>
            </a:extLst>
          </p:cNvPr>
          <p:cNvSpPr/>
          <p:nvPr/>
        </p:nvSpPr>
        <p:spPr>
          <a:xfrm rot="15003834">
            <a:off x="4262008" y="3238951"/>
            <a:ext cx="142839" cy="1743612"/>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069036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64A07-FA5F-0EBA-822E-21980EE19B2F}"/>
              </a:ext>
            </a:extLst>
          </p:cNvPr>
          <p:cNvSpPr>
            <a:spLocks noGrp="1"/>
          </p:cNvSpPr>
          <p:nvPr>
            <p:ph type="title"/>
          </p:nvPr>
        </p:nvSpPr>
        <p:spPr>
          <a:xfrm>
            <a:off x="1097280" y="286603"/>
            <a:ext cx="10058400" cy="1450757"/>
          </a:xfrm>
        </p:spPr>
        <p:txBody>
          <a:bodyPr>
            <a:normAutofit/>
          </a:bodyPr>
          <a:lstStyle/>
          <a:p>
            <a:r>
              <a:rPr lang="en-GB"/>
              <a:t>More RAM is Better</a:t>
            </a:r>
          </a:p>
        </p:txBody>
      </p:sp>
      <p:sp>
        <p:nvSpPr>
          <p:cNvPr id="4" name="Footer Placeholder 3">
            <a:extLst>
              <a:ext uri="{FF2B5EF4-FFF2-40B4-BE49-F238E27FC236}">
                <a16:creationId xmlns:a16="http://schemas.microsoft.com/office/drawing/2014/main" id="{C0831085-5E63-52A1-9D78-41F2716B1B9F}"/>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C15EFF69-C777-F312-FE1A-67D5F814E4BA}"/>
              </a:ext>
            </a:extLst>
          </p:cNvPr>
          <p:cNvGraphicFramePr>
            <a:graphicFrameLocks noGrp="1"/>
          </p:cNvGraphicFramePr>
          <p:nvPr>
            <p:ph idx="1"/>
            <p:extLst>
              <p:ext uri="{D42A27DB-BD31-4B8C-83A1-F6EECF244321}">
                <p14:modId xmlns:p14="http://schemas.microsoft.com/office/powerpoint/2010/main" val="291920141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66968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64A07-FA5F-0EBA-822E-21980EE19B2F}"/>
              </a:ext>
            </a:extLst>
          </p:cNvPr>
          <p:cNvSpPr>
            <a:spLocks noGrp="1"/>
          </p:cNvSpPr>
          <p:nvPr>
            <p:ph type="title"/>
          </p:nvPr>
        </p:nvSpPr>
        <p:spPr>
          <a:xfrm>
            <a:off x="1097280" y="286603"/>
            <a:ext cx="10058400" cy="1450757"/>
          </a:xfrm>
        </p:spPr>
        <p:txBody>
          <a:bodyPr>
            <a:normAutofit/>
          </a:bodyPr>
          <a:lstStyle/>
          <a:p>
            <a:r>
              <a:rPr lang="en-GB"/>
              <a:t>How Much RAM (2024)</a:t>
            </a:r>
          </a:p>
        </p:txBody>
      </p:sp>
      <p:sp>
        <p:nvSpPr>
          <p:cNvPr id="4" name="Footer Placeholder 3">
            <a:extLst>
              <a:ext uri="{FF2B5EF4-FFF2-40B4-BE49-F238E27FC236}">
                <a16:creationId xmlns:a16="http://schemas.microsoft.com/office/drawing/2014/main" id="{C0831085-5E63-52A1-9D78-41F2716B1B9F}"/>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2165C672-E44A-60DC-D8F6-EA65AABBCC77}"/>
              </a:ext>
            </a:extLst>
          </p:cNvPr>
          <p:cNvGraphicFramePr>
            <a:graphicFrameLocks noGrp="1"/>
          </p:cNvGraphicFramePr>
          <p:nvPr>
            <p:ph idx="1"/>
            <p:extLst>
              <p:ext uri="{D42A27DB-BD31-4B8C-83A1-F6EECF244321}">
                <p14:modId xmlns:p14="http://schemas.microsoft.com/office/powerpoint/2010/main" val="11599899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66495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7999-4C60-4E4A-AB0E-A1E31A593232}"/>
              </a:ext>
            </a:extLst>
          </p:cNvPr>
          <p:cNvSpPr>
            <a:spLocks noGrp="1"/>
          </p:cNvSpPr>
          <p:nvPr>
            <p:ph type="title"/>
          </p:nvPr>
        </p:nvSpPr>
        <p:spPr>
          <a:xfrm>
            <a:off x="1097280" y="286603"/>
            <a:ext cx="10058400" cy="1450757"/>
          </a:xfrm>
        </p:spPr>
        <p:txBody>
          <a:bodyPr>
            <a:normAutofit/>
          </a:bodyPr>
          <a:lstStyle/>
          <a:p>
            <a:r>
              <a:rPr lang="en-GB" dirty="0"/>
              <a:t>RAM Chips and Motherboard Slots</a:t>
            </a:r>
          </a:p>
        </p:txBody>
      </p:sp>
      <p:sp>
        <p:nvSpPr>
          <p:cNvPr id="4" name="Footer Placeholder 3">
            <a:extLst>
              <a:ext uri="{FF2B5EF4-FFF2-40B4-BE49-F238E27FC236}">
                <a16:creationId xmlns:a16="http://schemas.microsoft.com/office/drawing/2014/main" id="{0D4DE582-4BEC-47F9-8189-B978B5F226AA}"/>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DD2A8978-20A3-47C9-9964-B54DC50946EC}"/>
              </a:ext>
            </a:extLst>
          </p:cNvPr>
          <p:cNvGraphicFramePr>
            <a:graphicFrameLocks noGrp="1"/>
          </p:cNvGraphicFramePr>
          <p:nvPr>
            <p:ph idx="1"/>
            <p:extLst>
              <p:ext uri="{D42A27DB-BD31-4B8C-83A1-F6EECF244321}">
                <p14:modId xmlns:p14="http://schemas.microsoft.com/office/powerpoint/2010/main" val="338750632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989893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23ACD-F42D-A49A-BD06-C811EF647E7C}"/>
              </a:ext>
            </a:extLst>
          </p:cNvPr>
          <p:cNvSpPr>
            <a:spLocks noGrp="1"/>
          </p:cNvSpPr>
          <p:nvPr>
            <p:ph type="title"/>
          </p:nvPr>
        </p:nvSpPr>
        <p:spPr/>
        <p:txBody>
          <a:bodyPr/>
          <a:lstStyle/>
          <a:p>
            <a:r>
              <a:rPr lang="en-GB" dirty="0"/>
              <a:t>RAM Chips and Motherboard Slots</a:t>
            </a:r>
          </a:p>
        </p:txBody>
      </p:sp>
      <p:sp>
        <p:nvSpPr>
          <p:cNvPr id="4" name="Footer Placeholder 3">
            <a:extLst>
              <a:ext uri="{FF2B5EF4-FFF2-40B4-BE49-F238E27FC236}">
                <a16:creationId xmlns:a16="http://schemas.microsoft.com/office/drawing/2014/main" id="{E0D92430-B672-AFE2-9310-E3A6C21EE6BD}"/>
              </a:ext>
            </a:extLst>
          </p:cNvPr>
          <p:cNvSpPr>
            <a:spLocks noGrp="1"/>
          </p:cNvSpPr>
          <p:nvPr>
            <p:ph type="ftr" sz="quarter" idx="11"/>
          </p:nvPr>
        </p:nvSpPr>
        <p:spPr/>
        <p:txBody>
          <a:bodyPr/>
          <a:lstStyle/>
          <a:p>
            <a:r>
              <a:rPr lang="en-GB"/>
              <a:t>All text copyright © TheComputingTutor Ltd 2024. All rights Reserved.</a:t>
            </a:r>
          </a:p>
        </p:txBody>
      </p:sp>
      <p:pic>
        <p:nvPicPr>
          <p:cNvPr id="1026" name="Picture 2" descr="Free Green and Black Computer Ram Stick Stock Photo">
            <a:extLst>
              <a:ext uri="{FF2B5EF4-FFF2-40B4-BE49-F238E27FC236}">
                <a16:creationId xmlns:a16="http://schemas.microsoft.com/office/drawing/2014/main" id="{64FA389C-3147-5C2A-8747-D6B84C62904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1714"/>
          <a:stretch/>
        </p:blipFill>
        <p:spPr bwMode="auto">
          <a:xfrm>
            <a:off x="746919" y="2161540"/>
            <a:ext cx="4374284" cy="1991360"/>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descr="Free Black and Gray Computer Motherboard Stock Photo">
            <a:extLst>
              <a:ext uri="{FF2B5EF4-FFF2-40B4-BE49-F238E27FC236}">
                <a16:creationId xmlns:a16="http://schemas.microsoft.com/office/drawing/2014/main" id="{EAEC18FD-2334-225C-03BF-B6A7B3B607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9300" y="2161540"/>
            <a:ext cx="4991100" cy="3327400"/>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FD29D6A6-D811-D13B-1173-E53BAC0BEC88}"/>
              </a:ext>
            </a:extLst>
          </p:cNvPr>
          <p:cNvGrpSpPr/>
          <p:nvPr/>
        </p:nvGrpSpPr>
        <p:grpSpPr>
          <a:xfrm>
            <a:off x="10771461" y="5606410"/>
            <a:ext cx="768438" cy="600891"/>
            <a:chOff x="6763265" y="3933568"/>
            <a:chExt cx="1412789" cy="1202724"/>
          </a:xfrm>
        </p:grpSpPr>
        <p:pic>
          <p:nvPicPr>
            <p:cNvPr id="6" name="Graphic 5" descr="Thumbs up sign with solid fill">
              <a:extLst>
                <a:ext uri="{FF2B5EF4-FFF2-40B4-BE49-F238E27FC236}">
                  <a16:creationId xmlns:a16="http://schemas.microsoft.com/office/drawing/2014/main" id="{2CB6732D-8A3F-BBCC-EEFB-EFC46BF1BDE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77501" y="4002189"/>
              <a:ext cx="914400" cy="914400"/>
            </a:xfrm>
            <a:prstGeom prst="rect">
              <a:avLst/>
            </a:prstGeom>
          </p:spPr>
        </p:pic>
        <p:sp>
          <p:nvSpPr>
            <p:cNvPr id="7" name="Rectangle: Rounded Corners 6">
              <a:extLst>
                <a:ext uri="{FF2B5EF4-FFF2-40B4-BE49-F238E27FC236}">
                  <a16:creationId xmlns:a16="http://schemas.microsoft.com/office/drawing/2014/main" id="{3593880B-5193-D60F-BE05-ED7BF04D2DBB}"/>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grpSp>
        <p:nvGrpSpPr>
          <p:cNvPr id="8" name="Group 7">
            <a:extLst>
              <a:ext uri="{FF2B5EF4-FFF2-40B4-BE49-F238E27FC236}">
                <a16:creationId xmlns:a16="http://schemas.microsoft.com/office/drawing/2014/main" id="{C06FC1F9-853A-65CB-1EFA-39AC7BE9DACB}"/>
              </a:ext>
            </a:extLst>
          </p:cNvPr>
          <p:cNvGrpSpPr/>
          <p:nvPr/>
        </p:nvGrpSpPr>
        <p:grpSpPr>
          <a:xfrm>
            <a:off x="1702925" y="3750368"/>
            <a:ext cx="1808836" cy="1890326"/>
            <a:chOff x="776709" y="3312423"/>
            <a:chExt cx="1808836" cy="1890326"/>
          </a:xfrm>
        </p:grpSpPr>
        <p:sp>
          <p:nvSpPr>
            <p:cNvPr id="9" name="Content Placeholder 6">
              <a:extLst>
                <a:ext uri="{FF2B5EF4-FFF2-40B4-BE49-F238E27FC236}">
                  <a16:creationId xmlns:a16="http://schemas.microsoft.com/office/drawing/2014/main" id="{1DDE4E52-3D9F-FF56-27EB-D13328156E76}"/>
                </a:ext>
              </a:extLst>
            </p:cNvPr>
            <p:cNvSpPr txBox="1">
              <a:spLocks/>
            </p:cNvSpPr>
            <p:nvPr/>
          </p:nvSpPr>
          <p:spPr>
            <a:xfrm>
              <a:off x="776709" y="4083615"/>
              <a:ext cx="1808836" cy="1119134"/>
            </a:xfrm>
            <a:prstGeom prst="rect">
              <a:avLst/>
            </a:prstGeom>
            <a:solidFill>
              <a:schemeClr val="bg1"/>
            </a:solidFill>
            <a:ln w="38100">
              <a:solidFill>
                <a:srgbClr val="0070C0"/>
              </a:solidFill>
            </a:ln>
          </p:spPr>
          <p:txBody>
            <a:bodyPr vert="horz" lIns="0" tIns="108000" rIns="72000" bIns="45720" rtlCol="0" anchor="t">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Three individual RAM chips</a:t>
              </a:r>
            </a:p>
            <a:p>
              <a:pPr algn="ctr"/>
              <a:endParaRPr lang="en-GB" dirty="0">
                <a:latin typeface="Congenial" panose="02000503040000020004" pitchFamily="2" charset="0"/>
              </a:endParaRPr>
            </a:p>
          </p:txBody>
        </p:sp>
        <p:sp>
          <p:nvSpPr>
            <p:cNvPr id="10" name="Arrow: Left 9">
              <a:extLst>
                <a:ext uri="{FF2B5EF4-FFF2-40B4-BE49-F238E27FC236}">
                  <a16:creationId xmlns:a16="http://schemas.microsoft.com/office/drawing/2014/main" id="{49CFD409-57B1-5ED9-EE9E-A1E93795698B}"/>
                </a:ext>
              </a:extLst>
            </p:cNvPr>
            <p:cNvSpPr/>
            <p:nvPr/>
          </p:nvSpPr>
          <p:spPr>
            <a:xfrm rot="5400000">
              <a:off x="1263410" y="3567822"/>
              <a:ext cx="771192" cy="260393"/>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grpSp>
        <p:nvGrpSpPr>
          <p:cNvPr id="11" name="Group 10">
            <a:extLst>
              <a:ext uri="{FF2B5EF4-FFF2-40B4-BE49-F238E27FC236}">
                <a16:creationId xmlns:a16="http://schemas.microsoft.com/office/drawing/2014/main" id="{F1CCDE25-CED6-6331-46F1-BA19D5D51565}"/>
              </a:ext>
            </a:extLst>
          </p:cNvPr>
          <p:cNvGrpSpPr/>
          <p:nvPr/>
        </p:nvGrpSpPr>
        <p:grpSpPr>
          <a:xfrm>
            <a:off x="7653151" y="4260577"/>
            <a:ext cx="1808836" cy="1890326"/>
            <a:chOff x="776709" y="3312423"/>
            <a:chExt cx="1808836" cy="1890326"/>
          </a:xfrm>
        </p:grpSpPr>
        <p:sp>
          <p:nvSpPr>
            <p:cNvPr id="12" name="Content Placeholder 6">
              <a:extLst>
                <a:ext uri="{FF2B5EF4-FFF2-40B4-BE49-F238E27FC236}">
                  <a16:creationId xmlns:a16="http://schemas.microsoft.com/office/drawing/2014/main" id="{0272D1B0-F86C-9C34-80B2-8FFAFF9D6C18}"/>
                </a:ext>
              </a:extLst>
            </p:cNvPr>
            <p:cNvSpPr txBox="1">
              <a:spLocks/>
            </p:cNvSpPr>
            <p:nvPr/>
          </p:nvSpPr>
          <p:spPr>
            <a:xfrm>
              <a:off x="776709" y="4083615"/>
              <a:ext cx="1808836" cy="1119134"/>
            </a:xfrm>
            <a:prstGeom prst="rect">
              <a:avLst/>
            </a:prstGeom>
            <a:solidFill>
              <a:schemeClr val="bg1"/>
            </a:solidFill>
            <a:ln w="38100">
              <a:solidFill>
                <a:srgbClr val="0070C0"/>
              </a:solidFill>
            </a:ln>
          </p:spPr>
          <p:txBody>
            <a:bodyPr vert="horz" lIns="0" tIns="108000" rIns="72000" bIns="45720" rtlCol="0" anchor="t">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latin typeface="Congenial" panose="02000503040000020004" pitchFamily="2" charset="0"/>
                </a:rPr>
                <a:t>Three Chips plugged into the motherboard</a:t>
              </a:r>
            </a:p>
            <a:p>
              <a:pPr algn="ctr"/>
              <a:endParaRPr lang="en-GB" dirty="0">
                <a:latin typeface="Congenial" panose="02000503040000020004" pitchFamily="2" charset="0"/>
              </a:endParaRPr>
            </a:p>
          </p:txBody>
        </p:sp>
        <p:sp>
          <p:nvSpPr>
            <p:cNvPr id="13" name="Arrow: Left 12">
              <a:extLst>
                <a:ext uri="{FF2B5EF4-FFF2-40B4-BE49-F238E27FC236}">
                  <a16:creationId xmlns:a16="http://schemas.microsoft.com/office/drawing/2014/main" id="{5414A2CD-B049-BB70-60C5-1C57F5130FD4}"/>
                </a:ext>
              </a:extLst>
            </p:cNvPr>
            <p:cNvSpPr/>
            <p:nvPr/>
          </p:nvSpPr>
          <p:spPr>
            <a:xfrm rot="5400000">
              <a:off x="1263410" y="3567822"/>
              <a:ext cx="771192" cy="260393"/>
            </a:xfrm>
            <a:prstGeom prst="leftArrow">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spTree>
    <p:extLst>
      <p:ext uri="{BB962C8B-B14F-4D97-AF65-F5344CB8AC3E}">
        <p14:creationId xmlns:p14="http://schemas.microsoft.com/office/powerpoint/2010/main" val="13416021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CA244-42F3-A58F-8FA0-585B50C2F29C}"/>
              </a:ext>
            </a:extLst>
          </p:cNvPr>
          <p:cNvSpPr>
            <a:spLocks noGrp="1"/>
          </p:cNvSpPr>
          <p:nvPr>
            <p:ph type="title"/>
          </p:nvPr>
        </p:nvSpPr>
        <p:spPr>
          <a:xfrm>
            <a:off x="1097280" y="286603"/>
            <a:ext cx="10058400" cy="1450757"/>
          </a:xfrm>
        </p:spPr>
        <p:txBody>
          <a:bodyPr>
            <a:normAutofit/>
          </a:bodyPr>
          <a:lstStyle/>
          <a:p>
            <a:r>
              <a:rPr lang="en-GB"/>
              <a:t>RAM is READ / WRITE</a:t>
            </a:r>
          </a:p>
        </p:txBody>
      </p:sp>
      <p:sp>
        <p:nvSpPr>
          <p:cNvPr id="4" name="Footer Placeholder 3">
            <a:extLst>
              <a:ext uri="{FF2B5EF4-FFF2-40B4-BE49-F238E27FC236}">
                <a16:creationId xmlns:a16="http://schemas.microsoft.com/office/drawing/2014/main" id="{6EE2AEEB-4CC3-85D7-C59A-755125F9E602}"/>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BC83C546-6B58-0B97-4638-4B39370C4CFD}"/>
              </a:ext>
            </a:extLst>
          </p:cNvPr>
          <p:cNvGraphicFramePr>
            <a:graphicFrameLocks noGrp="1"/>
          </p:cNvGraphicFramePr>
          <p:nvPr>
            <p:ph idx="1"/>
            <p:extLst>
              <p:ext uri="{D42A27DB-BD31-4B8C-83A1-F6EECF244321}">
                <p14:modId xmlns:p14="http://schemas.microsoft.com/office/powerpoint/2010/main" val="2050396879"/>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2878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4C942-4E9B-E23C-CC18-0433D35E1598}"/>
              </a:ext>
            </a:extLst>
          </p:cNvPr>
          <p:cNvSpPr>
            <a:spLocks noGrp="1"/>
          </p:cNvSpPr>
          <p:nvPr>
            <p:ph type="title"/>
          </p:nvPr>
        </p:nvSpPr>
        <p:spPr>
          <a:xfrm>
            <a:off x="1097280" y="286603"/>
            <a:ext cx="10058400" cy="1450757"/>
          </a:xfrm>
        </p:spPr>
        <p:txBody>
          <a:bodyPr>
            <a:normAutofit/>
          </a:bodyPr>
          <a:lstStyle/>
          <a:p>
            <a:r>
              <a:rPr lang="en-GB" dirty="0"/>
              <a:t>Learning Objectives</a:t>
            </a:r>
          </a:p>
        </p:txBody>
      </p:sp>
      <p:sp>
        <p:nvSpPr>
          <p:cNvPr id="4" name="Footer Placeholder 3">
            <a:extLst>
              <a:ext uri="{FF2B5EF4-FFF2-40B4-BE49-F238E27FC236}">
                <a16:creationId xmlns:a16="http://schemas.microsoft.com/office/drawing/2014/main" id="{7B059B3B-D94F-0613-BDD0-AFD344598934}"/>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12AFF6FB-4C5E-0942-B615-D5E66362A6EC}"/>
              </a:ext>
            </a:extLst>
          </p:cNvPr>
          <p:cNvGraphicFramePr>
            <a:graphicFrameLocks noGrp="1"/>
          </p:cNvGraphicFramePr>
          <p:nvPr>
            <p:ph idx="1"/>
            <p:extLst>
              <p:ext uri="{D42A27DB-BD31-4B8C-83A1-F6EECF244321}">
                <p14:modId xmlns:p14="http://schemas.microsoft.com/office/powerpoint/2010/main" val="1319985149"/>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03681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07510-4F7B-8BFE-C3CE-0C866B0C4E62}"/>
              </a:ext>
            </a:extLst>
          </p:cNvPr>
          <p:cNvSpPr>
            <a:spLocks noGrp="1"/>
          </p:cNvSpPr>
          <p:nvPr>
            <p:ph type="title"/>
          </p:nvPr>
        </p:nvSpPr>
        <p:spPr/>
        <p:txBody>
          <a:bodyPr/>
          <a:lstStyle/>
          <a:p>
            <a:r>
              <a:rPr lang="en-GB" dirty="0"/>
              <a:t>Writing Programs To The HDD</a:t>
            </a:r>
          </a:p>
        </p:txBody>
      </p:sp>
      <p:sp>
        <p:nvSpPr>
          <p:cNvPr id="4" name="Footer Placeholder 3">
            <a:extLst>
              <a:ext uri="{FF2B5EF4-FFF2-40B4-BE49-F238E27FC236}">
                <a16:creationId xmlns:a16="http://schemas.microsoft.com/office/drawing/2014/main" id="{8B466FE3-740F-0005-6419-D152219C6929}"/>
              </a:ext>
            </a:extLst>
          </p:cNvPr>
          <p:cNvSpPr>
            <a:spLocks noGrp="1"/>
          </p:cNvSpPr>
          <p:nvPr>
            <p:ph type="ftr" sz="quarter" idx="11"/>
          </p:nvPr>
        </p:nvSpPr>
        <p:spPr/>
        <p:txBody>
          <a:bodyPr/>
          <a:lstStyle/>
          <a:p>
            <a:r>
              <a:rPr lang="en-GB"/>
              <a:t>All text copyright © TheComputingTutor Ltd 2024. All rights Reserved.</a:t>
            </a:r>
          </a:p>
        </p:txBody>
      </p:sp>
      <p:pic>
        <p:nvPicPr>
          <p:cNvPr id="6" name="Graphic 5" descr="Database outline">
            <a:extLst>
              <a:ext uri="{FF2B5EF4-FFF2-40B4-BE49-F238E27FC236}">
                <a16:creationId xmlns:a16="http://schemas.microsoft.com/office/drawing/2014/main" id="{FBDFD82F-5AAF-D3C2-A05D-2D3D8F2A08A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67784" y="2087756"/>
            <a:ext cx="3380154" cy="3380154"/>
          </a:xfrm>
          <a:prstGeom prst="rect">
            <a:avLst/>
          </a:prstGeom>
        </p:spPr>
      </p:pic>
      <p:sp>
        <p:nvSpPr>
          <p:cNvPr id="7" name="Rectangle 6">
            <a:extLst>
              <a:ext uri="{FF2B5EF4-FFF2-40B4-BE49-F238E27FC236}">
                <a16:creationId xmlns:a16="http://schemas.microsoft.com/office/drawing/2014/main" id="{ED9B80F6-A012-DBE3-8156-B0BED243EB2F}"/>
              </a:ext>
            </a:extLst>
          </p:cNvPr>
          <p:cNvSpPr/>
          <p:nvPr/>
        </p:nvSpPr>
        <p:spPr>
          <a:xfrm>
            <a:off x="5070475" y="2438679"/>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82C7A564-BFC4-C5FB-0D73-4F57703E349E}"/>
              </a:ext>
            </a:extLst>
          </p:cNvPr>
          <p:cNvSpPr/>
          <p:nvPr/>
        </p:nvSpPr>
        <p:spPr>
          <a:xfrm>
            <a:off x="5070475" y="2857935"/>
            <a:ext cx="2051050" cy="362443"/>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latin typeface="Congenial" panose="02000503040000020004" pitchFamily="2" charset="0"/>
            </a:endParaRPr>
          </a:p>
        </p:txBody>
      </p:sp>
      <p:sp>
        <p:nvSpPr>
          <p:cNvPr id="9" name="Rectangle 8">
            <a:extLst>
              <a:ext uri="{FF2B5EF4-FFF2-40B4-BE49-F238E27FC236}">
                <a16:creationId xmlns:a16="http://schemas.microsoft.com/office/drawing/2014/main" id="{B70E29FC-2942-0092-4CCB-7782B44B2469}"/>
              </a:ext>
            </a:extLst>
          </p:cNvPr>
          <p:cNvSpPr/>
          <p:nvPr/>
        </p:nvSpPr>
        <p:spPr>
          <a:xfrm>
            <a:off x="5297653" y="2494108"/>
            <a:ext cx="1555155" cy="296387"/>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10" name="Rectangle: Rounded Corners 9">
            <a:extLst>
              <a:ext uri="{FF2B5EF4-FFF2-40B4-BE49-F238E27FC236}">
                <a16:creationId xmlns:a16="http://schemas.microsoft.com/office/drawing/2014/main" id="{91572F9D-A8AF-0E64-3B46-FC6795E6FE0B}"/>
              </a:ext>
            </a:extLst>
          </p:cNvPr>
          <p:cNvSpPr/>
          <p:nvPr/>
        </p:nvSpPr>
        <p:spPr>
          <a:xfrm>
            <a:off x="5070475" y="2021673"/>
            <a:ext cx="2051050" cy="336968"/>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Main Memory</a:t>
            </a:r>
          </a:p>
        </p:txBody>
      </p:sp>
      <p:sp>
        <p:nvSpPr>
          <p:cNvPr id="11" name="Rectangle 10">
            <a:extLst>
              <a:ext uri="{FF2B5EF4-FFF2-40B4-BE49-F238E27FC236}">
                <a16:creationId xmlns:a16="http://schemas.microsoft.com/office/drawing/2014/main" id="{9879CD93-D2BC-386E-1B0F-F5907C044011}"/>
              </a:ext>
            </a:extLst>
          </p:cNvPr>
          <p:cNvSpPr/>
          <p:nvPr/>
        </p:nvSpPr>
        <p:spPr>
          <a:xfrm>
            <a:off x="5070475" y="3229777"/>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54F56BB0-7189-08CF-4E46-82A96BF4913E}"/>
              </a:ext>
            </a:extLst>
          </p:cNvPr>
          <p:cNvSpPr/>
          <p:nvPr/>
        </p:nvSpPr>
        <p:spPr>
          <a:xfrm>
            <a:off x="5070475" y="3649033"/>
            <a:ext cx="2051050" cy="362443"/>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latin typeface="Congenial" panose="02000503040000020004" pitchFamily="2" charset="0"/>
            </a:endParaRPr>
          </a:p>
        </p:txBody>
      </p:sp>
      <p:sp>
        <p:nvSpPr>
          <p:cNvPr id="13" name="Rectangle 12">
            <a:extLst>
              <a:ext uri="{FF2B5EF4-FFF2-40B4-BE49-F238E27FC236}">
                <a16:creationId xmlns:a16="http://schemas.microsoft.com/office/drawing/2014/main" id="{9ACDB05C-DE62-6F70-4748-70880AB5A89C}"/>
              </a:ext>
            </a:extLst>
          </p:cNvPr>
          <p:cNvSpPr/>
          <p:nvPr/>
        </p:nvSpPr>
        <p:spPr>
          <a:xfrm>
            <a:off x="5070475" y="4014779"/>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341A487-311D-F10D-1199-49007ED88EE8}"/>
              </a:ext>
            </a:extLst>
          </p:cNvPr>
          <p:cNvSpPr/>
          <p:nvPr/>
        </p:nvSpPr>
        <p:spPr>
          <a:xfrm>
            <a:off x="5070475" y="4434035"/>
            <a:ext cx="2051050" cy="362443"/>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latin typeface="Congenial" panose="02000503040000020004" pitchFamily="2" charset="0"/>
            </a:endParaRPr>
          </a:p>
        </p:txBody>
      </p:sp>
      <p:sp>
        <p:nvSpPr>
          <p:cNvPr id="15" name="Rectangle 14">
            <a:extLst>
              <a:ext uri="{FF2B5EF4-FFF2-40B4-BE49-F238E27FC236}">
                <a16:creationId xmlns:a16="http://schemas.microsoft.com/office/drawing/2014/main" id="{8FDAD700-4034-FF85-D63A-68BDE1463154}"/>
              </a:ext>
            </a:extLst>
          </p:cNvPr>
          <p:cNvSpPr/>
          <p:nvPr/>
        </p:nvSpPr>
        <p:spPr>
          <a:xfrm>
            <a:off x="5297653" y="4070208"/>
            <a:ext cx="1555155" cy="296387"/>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16" name="Rectangle 15">
            <a:extLst>
              <a:ext uri="{FF2B5EF4-FFF2-40B4-BE49-F238E27FC236}">
                <a16:creationId xmlns:a16="http://schemas.microsoft.com/office/drawing/2014/main" id="{583C02FD-A2F5-B4F1-D8ED-C46FAE8E3C7A}"/>
              </a:ext>
            </a:extLst>
          </p:cNvPr>
          <p:cNvSpPr/>
          <p:nvPr/>
        </p:nvSpPr>
        <p:spPr>
          <a:xfrm>
            <a:off x="5070475" y="4794794"/>
            <a:ext cx="2051050" cy="429271"/>
          </a:xfrm>
          <a:prstGeom prst="rect">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EA6EAE72-2BB7-9882-3C64-D3CC25D7483C}"/>
              </a:ext>
            </a:extLst>
          </p:cNvPr>
          <p:cNvSpPr/>
          <p:nvPr/>
        </p:nvSpPr>
        <p:spPr>
          <a:xfrm>
            <a:off x="5297653" y="4850223"/>
            <a:ext cx="1555155" cy="296387"/>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20" name="Rectangle: Rounded Corners 19">
            <a:extLst>
              <a:ext uri="{FF2B5EF4-FFF2-40B4-BE49-F238E27FC236}">
                <a16:creationId xmlns:a16="http://schemas.microsoft.com/office/drawing/2014/main" id="{9F10EF71-BC9F-F5E8-927E-93F43C089076}"/>
              </a:ext>
            </a:extLst>
          </p:cNvPr>
          <p:cNvSpPr/>
          <p:nvPr/>
        </p:nvSpPr>
        <p:spPr>
          <a:xfrm>
            <a:off x="5162456" y="2831584"/>
            <a:ext cx="1852200" cy="1235921"/>
          </a:xfrm>
          <a:prstGeom prst="roundRect">
            <a:avLst/>
          </a:prstGeom>
          <a:noFill/>
          <a:ln w="412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1D47DFA-5BA6-7542-5494-0ECD3338F4FA}"/>
              </a:ext>
            </a:extLst>
          </p:cNvPr>
          <p:cNvSpPr/>
          <p:nvPr/>
        </p:nvSpPr>
        <p:spPr>
          <a:xfrm>
            <a:off x="5297653" y="4485140"/>
            <a:ext cx="1555155" cy="260232"/>
          </a:xfrm>
          <a:prstGeom prst="rect">
            <a:avLst/>
          </a:prstGeom>
          <a:solidFill>
            <a:schemeClr val="accent6">
              <a:lumMod val="75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Empty</a:t>
            </a:r>
            <a:r>
              <a:rPr lang="en-GB" dirty="0"/>
              <a:t> </a:t>
            </a:r>
          </a:p>
        </p:txBody>
      </p:sp>
      <p:sp>
        <p:nvSpPr>
          <p:cNvPr id="22" name="Rectangle 21">
            <a:extLst>
              <a:ext uri="{FF2B5EF4-FFF2-40B4-BE49-F238E27FC236}">
                <a16:creationId xmlns:a16="http://schemas.microsoft.com/office/drawing/2014/main" id="{244C436B-99D1-6D91-8633-8720F0CB2866}"/>
              </a:ext>
            </a:extLst>
          </p:cNvPr>
          <p:cNvSpPr/>
          <p:nvPr/>
        </p:nvSpPr>
        <p:spPr>
          <a:xfrm>
            <a:off x="5318422" y="2915853"/>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Instruction</a:t>
            </a:r>
            <a:endParaRPr lang="en-GB" dirty="0"/>
          </a:p>
        </p:txBody>
      </p:sp>
      <p:sp>
        <p:nvSpPr>
          <p:cNvPr id="25" name="Rectangle 24">
            <a:extLst>
              <a:ext uri="{FF2B5EF4-FFF2-40B4-BE49-F238E27FC236}">
                <a16:creationId xmlns:a16="http://schemas.microsoft.com/office/drawing/2014/main" id="{9FB36171-2BB2-F8EA-306E-FC9A6273D3D5}"/>
              </a:ext>
            </a:extLst>
          </p:cNvPr>
          <p:cNvSpPr/>
          <p:nvPr/>
        </p:nvSpPr>
        <p:spPr>
          <a:xfrm>
            <a:off x="5328806" y="3311056"/>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Data</a:t>
            </a:r>
            <a:endParaRPr lang="en-GB" dirty="0"/>
          </a:p>
        </p:txBody>
      </p:sp>
      <p:sp>
        <p:nvSpPr>
          <p:cNvPr id="26" name="Rectangle 25">
            <a:extLst>
              <a:ext uri="{FF2B5EF4-FFF2-40B4-BE49-F238E27FC236}">
                <a16:creationId xmlns:a16="http://schemas.microsoft.com/office/drawing/2014/main" id="{3DF247B1-2F15-39FA-D051-51ADC9ECC36D}"/>
              </a:ext>
            </a:extLst>
          </p:cNvPr>
          <p:cNvSpPr/>
          <p:nvPr/>
        </p:nvSpPr>
        <p:spPr>
          <a:xfrm>
            <a:off x="5328806" y="3692864"/>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Instruction</a:t>
            </a:r>
            <a:endParaRPr lang="en-GB" dirty="0"/>
          </a:p>
        </p:txBody>
      </p:sp>
      <p:sp>
        <p:nvSpPr>
          <p:cNvPr id="27" name="Rectangle 26">
            <a:extLst>
              <a:ext uri="{FF2B5EF4-FFF2-40B4-BE49-F238E27FC236}">
                <a16:creationId xmlns:a16="http://schemas.microsoft.com/office/drawing/2014/main" id="{B6887D89-F9F6-853C-1961-A326A4A07B74}"/>
              </a:ext>
            </a:extLst>
          </p:cNvPr>
          <p:cNvSpPr/>
          <p:nvPr/>
        </p:nvSpPr>
        <p:spPr>
          <a:xfrm>
            <a:off x="8890668" y="3884238"/>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program</a:t>
            </a:r>
            <a:endParaRPr lang="en-GB" dirty="0"/>
          </a:p>
        </p:txBody>
      </p:sp>
      <p:sp>
        <p:nvSpPr>
          <p:cNvPr id="28" name="Rectangle: Rounded Corners 27">
            <a:extLst>
              <a:ext uri="{FF2B5EF4-FFF2-40B4-BE49-F238E27FC236}">
                <a16:creationId xmlns:a16="http://schemas.microsoft.com/office/drawing/2014/main" id="{A6721F9F-C60A-3EE0-783D-1712B0A39B41}"/>
              </a:ext>
            </a:extLst>
          </p:cNvPr>
          <p:cNvSpPr/>
          <p:nvPr/>
        </p:nvSpPr>
        <p:spPr>
          <a:xfrm>
            <a:off x="1046546" y="2540040"/>
            <a:ext cx="3193026" cy="2426109"/>
          </a:xfrm>
          <a:prstGeom prst="roundRect">
            <a:avLst/>
          </a:prstGeom>
          <a:solidFill>
            <a:schemeClr val="bg1"/>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72613ED9-01B2-7D44-ED7B-8CC2EDAB63BA}"/>
              </a:ext>
            </a:extLst>
          </p:cNvPr>
          <p:cNvSpPr/>
          <p:nvPr/>
        </p:nvSpPr>
        <p:spPr>
          <a:xfrm>
            <a:off x="1442294" y="2087756"/>
            <a:ext cx="2401529"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DUAL CORE CPU</a:t>
            </a:r>
          </a:p>
        </p:txBody>
      </p:sp>
      <p:sp>
        <p:nvSpPr>
          <p:cNvPr id="31" name="Rectangle: Rounded Corners 30">
            <a:extLst>
              <a:ext uri="{FF2B5EF4-FFF2-40B4-BE49-F238E27FC236}">
                <a16:creationId xmlns:a16="http://schemas.microsoft.com/office/drawing/2014/main" id="{C6222496-E9DF-0E41-C47E-66EF928A9D20}"/>
              </a:ext>
            </a:extLst>
          </p:cNvPr>
          <p:cNvSpPr/>
          <p:nvPr/>
        </p:nvSpPr>
        <p:spPr>
          <a:xfrm>
            <a:off x="1260398" y="3868292"/>
            <a:ext cx="2787445" cy="877080"/>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en-GB" dirty="0">
                <a:latin typeface="Congenial" panose="02000503040000020004" pitchFamily="2" charset="0"/>
              </a:rPr>
              <a:t>CACHE MEMORY</a:t>
            </a:r>
          </a:p>
        </p:txBody>
      </p:sp>
      <p:sp>
        <p:nvSpPr>
          <p:cNvPr id="32" name="Rectangle: Rounded Corners 31">
            <a:extLst>
              <a:ext uri="{FF2B5EF4-FFF2-40B4-BE49-F238E27FC236}">
                <a16:creationId xmlns:a16="http://schemas.microsoft.com/office/drawing/2014/main" id="{FCD696C6-C371-5CE4-E728-D3040F34C9F2}"/>
              </a:ext>
            </a:extLst>
          </p:cNvPr>
          <p:cNvSpPr/>
          <p:nvPr/>
        </p:nvSpPr>
        <p:spPr>
          <a:xfrm>
            <a:off x="1373390" y="2790495"/>
            <a:ext cx="1022660" cy="729717"/>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1</a:t>
            </a:r>
          </a:p>
        </p:txBody>
      </p:sp>
      <p:sp>
        <p:nvSpPr>
          <p:cNvPr id="33" name="Rectangle: Rounded Corners 32">
            <a:extLst>
              <a:ext uri="{FF2B5EF4-FFF2-40B4-BE49-F238E27FC236}">
                <a16:creationId xmlns:a16="http://schemas.microsoft.com/office/drawing/2014/main" id="{6369A643-C877-8192-2790-9FB48201AA50}"/>
              </a:ext>
            </a:extLst>
          </p:cNvPr>
          <p:cNvSpPr/>
          <p:nvPr/>
        </p:nvSpPr>
        <p:spPr>
          <a:xfrm>
            <a:off x="2953370" y="2800961"/>
            <a:ext cx="1022660" cy="718110"/>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CORE 2</a:t>
            </a:r>
          </a:p>
        </p:txBody>
      </p:sp>
      <p:sp>
        <p:nvSpPr>
          <p:cNvPr id="34" name="Rectangle 33">
            <a:extLst>
              <a:ext uri="{FF2B5EF4-FFF2-40B4-BE49-F238E27FC236}">
                <a16:creationId xmlns:a16="http://schemas.microsoft.com/office/drawing/2014/main" id="{979868C8-2724-CC53-D5C2-33FF4F35741E}"/>
              </a:ext>
            </a:extLst>
          </p:cNvPr>
          <p:cNvSpPr/>
          <p:nvPr/>
        </p:nvSpPr>
        <p:spPr>
          <a:xfrm>
            <a:off x="1930314" y="4305850"/>
            <a:ext cx="1534386" cy="254475"/>
          </a:xfrm>
          <a:prstGeom prst="rect">
            <a:avLst/>
          </a:prstGeom>
          <a:solidFill>
            <a:srgbClr val="C00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instruction</a:t>
            </a:r>
            <a:endParaRPr lang="en-GB" dirty="0"/>
          </a:p>
        </p:txBody>
      </p:sp>
      <p:sp>
        <p:nvSpPr>
          <p:cNvPr id="35" name="Rectangle: Rounded Corners 34">
            <a:extLst>
              <a:ext uri="{FF2B5EF4-FFF2-40B4-BE49-F238E27FC236}">
                <a16:creationId xmlns:a16="http://schemas.microsoft.com/office/drawing/2014/main" id="{FB975D25-92E7-128B-4B9F-1451E6299127}"/>
              </a:ext>
            </a:extLst>
          </p:cNvPr>
          <p:cNvSpPr/>
          <p:nvPr/>
        </p:nvSpPr>
        <p:spPr>
          <a:xfrm>
            <a:off x="8890668" y="1993516"/>
            <a:ext cx="1534386" cy="365125"/>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HDD</a:t>
            </a:r>
          </a:p>
        </p:txBody>
      </p:sp>
      <p:grpSp>
        <p:nvGrpSpPr>
          <p:cNvPr id="36" name="Group 35">
            <a:extLst>
              <a:ext uri="{FF2B5EF4-FFF2-40B4-BE49-F238E27FC236}">
                <a16:creationId xmlns:a16="http://schemas.microsoft.com/office/drawing/2014/main" id="{4E7ABA54-21A5-A234-1F11-6462A36F2D45}"/>
              </a:ext>
            </a:extLst>
          </p:cNvPr>
          <p:cNvGrpSpPr/>
          <p:nvPr/>
        </p:nvGrpSpPr>
        <p:grpSpPr>
          <a:xfrm>
            <a:off x="10038148" y="5734551"/>
            <a:ext cx="645483" cy="487608"/>
            <a:chOff x="6763265" y="3933568"/>
            <a:chExt cx="1412789" cy="1202724"/>
          </a:xfrm>
        </p:grpSpPr>
        <p:pic>
          <p:nvPicPr>
            <p:cNvPr id="37" name="Graphic 36" descr="Thumbs up sign with solid fill">
              <a:extLst>
                <a:ext uri="{FF2B5EF4-FFF2-40B4-BE49-F238E27FC236}">
                  <a16:creationId xmlns:a16="http://schemas.microsoft.com/office/drawing/2014/main" id="{9122C1FD-83AE-09D2-1406-124080E27A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77501" y="4002189"/>
              <a:ext cx="914400" cy="914400"/>
            </a:xfrm>
            <a:prstGeom prst="rect">
              <a:avLst/>
            </a:prstGeom>
          </p:spPr>
        </p:pic>
        <p:sp>
          <p:nvSpPr>
            <p:cNvPr id="38" name="Rectangle: Rounded Corners 37">
              <a:extLst>
                <a:ext uri="{FF2B5EF4-FFF2-40B4-BE49-F238E27FC236}">
                  <a16:creationId xmlns:a16="http://schemas.microsoft.com/office/drawing/2014/main" id="{381A83E3-5324-A23B-17D5-4B2E1356F7CE}"/>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9" name="Rectangle: Rounded Corners 38">
            <a:extLst>
              <a:ext uri="{FF2B5EF4-FFF2-40B4-BE49-F238E27FC236}">
                <a16:creationId xmlns:a16="http://schemas.microsoft.com/office/drawing/2014/main" id="{3ABC7639-3915-F11A-71FF-B3786A7E64EB}"/>
              </a:ext>
            </a:extLst>
          </p:cNvPr>
          <p:cNvSpPr/>
          <p:nvPr/>
        </p:nvSpPr>
        <p:spPr>
          <a:xfrm>
            <a:off x="1046546" y="5741571"/>
            <a:ext cx="889327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Programs are written from the CPU into RAM and then saved to the HDD</a:t>
            </a:r>
            <a:endParaRPr lang="en-GB" sz="2000" b="1" i="1" dirty="0">
              <a:latin typeface="Congenial" panose="02000503040000020004" pitchFamily="2" charset="0"/>
            </a:endParaRPr>
          </a:p>
        </p:txBody>
      </p:sp>
      <p:sp>
        <p:nvSpPr>
          <p:cNvPr id="40" name="Arrow: Up 39">
            <a:extLst>
              <a:ext uri="{FF2B5EF4-FFF2-40B4-BE49-F238E27FC236}">
                <a16:creationId xmlns:a16="http://schemas.microsoft.com/office/drawing/2014/main" id="{5EC5594F-D0BE-9A80-3D5E-43135A262A37}"/>
              </a:ext>
            </a:extLst>
          </p:cNvPr>
          <p:cNvSpPr/>
          <p:nvPr/>
        </p:nvSpPr>
        <p:spPr>
          <a:xfrm rot="6309973">
            <a:off x="7862756" y="2807533"/>
            <a:ext cx="167578" cy="1910959"/>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Arrow: Up 40">
            <a:extLst>
              <a:ext uri="{FF2B5EF4-FFF2-40B4-BE49-F238E27FC236}">
                <a16:creationId xmlns:a16="http://schemas.microsoft.com/office/drawing/2014/main" id="{BEFF624D-EF61-00AE-608E-E64C81FBEFA3}"/>
              </a:ext>
            </a:extLst>
          </p:cNvPr>
          <p:cNvSpPr/>
          <p:nvPr/>
        </p:nvSpPr>
        <p:spPr>
          <a:xfrm rot="4372941">
            <a:off x="4236828" y="3237917"/>
            <a:ext cx="142839" cy="1743612"/>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560600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Random Access Memory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2725083129"/>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4767271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440A5-F3D6-D08A-4D26-5D6A3561426D}"/>
              </a:ext>
            </a:extLst>
          </p:cNvPr>
          <p:cNvSpPr>
            <a:spLocks noGrp="1"/>
          </p:cNvSpPr>
          <p:nvPr>
            <p:ph type="title"/>
          </p:nvPr>
        </p:nvSpPr>
        <p:spPr>
          <a:xfrm>
            <a:off x="1097280" y="286603"/>
            <a:ext cx="10058400" cy="1450757"/>
          </a:xfrm>
        </p:spPr>
        <p:txBody>
          <a:bodyPr>
            <a:normAutofit/>
          </a:bodyPr>
          <a:lstStyle/>
          <a:p>
            <a:r>
              <a:rPr lang="en-GB" dirty="0"/>
              <a:t>Research Task: Main Memory</a:t>
            </a:r>
          </a:p>
        </p:txBody>
      </p:sp>
      <p:sp>
        <p:nvSpPr>
          <p:cNvPr id="4" name="Footer Placeholder 3">
            <a:extLst>
              <a:ext uri="{FF2B5EF4-FFF2-40B4-BE49-F238E27FC236}">
                <a16:creationId xmlns:a16="http://schemas.microsoft.com/office/drawing/2014/main" id="{D55CCDB2-4470-F432-9AEC-64C61108A29B}"/>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2A8953E1-98ED-19FE-365D-08454DA4CB1F}"/>
              </a:ext>
            </a:extLst>
          </p:cNvPr>
          <p:cNvGraphicFramePr>
            <a:graphicFrameLocks noGrp="1"/>
          </p:cNvGraphicFramePr>
          <p:nvPr>
            <p:ph idx="1"/>
            <p:extLst>
              <p:ext uri="{D42A27DB-BD31-4B8C-83A1-F6EECF244321}">
                <p14:modId xmlns:p14="http://schemas.microsoft.com/office/powerpoint/2010/main" val="99265626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93707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BFB18-4DBD-7724-F80E-BFB0EB057D73}"/>
              </a:ext>
            </a:extLst>
          </p:cNvPr>
          <p:cNvSpPr>
            <a:spLocks noGrp="1"/>
          </p:cNvSpPr>
          <p:nvPr>
            <p:ph type="title"/>
          </p:nvPr>
        </p:nvSpPr>
        <p:spPr/>
        <p:txBody>
          <a:bodyPr/>
          <a:lstStyle/>
          <a:p>
            <a:r>
              <a:rPr lang="en-GB" dirty="0">
                <a:solidFill>
                  <a:schemeClr val="tx1"/>
                </a:solidFill>
              </a:rPr>
              <a:t>Worked Example: Main Memory</a:t>
            </a:r>
          </a:p>
        </p:txBody>
      </p:sp>
      <p:sp>
        <p:nvSpPr>
          <p:cNvPr id="4" name="Footer Placeholder 3">
            <a:extLst>
              <a:ext uri="{FF2B5EF4-FFF2-40B4-BE49-F238E27FC236}">
                <a16:creationId xmlns:a16="http://schemas.microsoft.com/office/drawing/2014/main" id="{33C2BC60-E25D-D290-8C2D-27ED2A3FB08A}"/>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4D9A1448-0AAB-D08D-2303-92F43708835D}"/>
              </a:ext>
            </a:extLst>
          </p:cNvPr>
          <p:cNvGraphicFramePr>
            <a:graphicFrameLocks noGrp="1"/>
          </p:cNvGraphicFramePr>
          <p:nvPr>
            <p:extLst>
              <p:ext uri="{D42A27DB-BD31-4B8C-83A1-F6EECF244321}">
                <p14:modId xmlns:p14="http://schemas.microsoft.com/office/powerpoint/2010/main" val="4251826244"/>
              </p:ext>
            </p:extLst>
          </p:nvPr>
        </p:nvGraphicFramePr>
        <p:xfrm>
          <a:off x="1211430" y="2082301"/>
          <a:ext cx="9944250" cy="3383681"/>
        </p:xfrm>
        <a:graphic>
          <a:graphicData uri="http://schemas.openxmlformats.org/drawingml/2006/table">
            <a:tbl>
              <a:tblPr firstRow="1" bandRow="1">
                <a:tableStyleId>{5C22544A-7EE6-4342-B048-85BDC9FD1C3A}</a:tableStyleId>
              </a:tblPr>
              <a:tblGrid>
                <a:gridCol w="3019911">
                  <a:extLst>
                    <a:ext uri="{9D8B030D-6E8A-4147-A177-3AD203B41FA5}">
                      <a16:colId xmlns:a16="http://schemas.microsoft.com/office/drawing/2014/main" val="1702260786"/>
                    </a:ext>
                  </a:extLst>
                </a:gridCol>
                <a:gridCol w="6924339">
                  <a:extLst>
                    <a:ext uri="{9D8B030D-6E8A-4147-A177-3AD203B41FA5}">
                      <a16:colId xmlns:a16="http://schemas.microsoft.com/office/drawing/2014/main" val="3531826587"/>
                    </a:ext>
                  </a:extLst>
                </a:gridCol>
              </a:tblGrid>
              <a:tr h="634005">
                <a:tc>
                  <a:txBody>
                    <a:bodyPr/>
                    <a:lstStyle/>
                    <a:p>
                      <a:pPr algn="ctr"/>
                      <a:r>
                        <a:rPr lang="en-GB" dirty="0">
                          <a:latin typeface="Congenial" panose="02000503040000020004" pitchFamily="2" charset="0"/>
                        </a:rPr>
                        <a:t>Chip Manufacturer</a:t>
                      </a:r>
                    </a:p>
                  </a:txBody>
                  <a:tcPr anchor="ctr"/>
                </a:tc>
                <a:tc>
                  <a:txBody>
                    <a:bodyPr/>
                    <a:lstStyle/>
                    <a:p>
                      <a:r>
                        <a:rPr lang="en-GB" dirty="0">
                          <a:latin typeface="Congenial" panose="02000503040000020004" pitchFamily="2" charset="0"/>
                        </a:rPr>
                        <a:t>Kingston</a:t>
                      </a:r>
                    </a:p>
                  </a:txBody>
                  <a:tcPr anchor="ctr"/>
                </a:tc>
                <a:extLst>
                  <a:ext uri="{0D108BD9-81ED-4DB2-BD59-A6C34878D82A}">
                    <a16:rowId xmlns:a16="http://schemas.microsoft.com/office/drawing/2014/main" val="1150812488"/>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Chip Name</a:t>
                      </a:r>
                    </a:p>
                  </a:txBody>
                  <a:tcPr anchor="ctr"/>
                </a:tc>
                <a:tc>
                  <a:txBody>
                    <a:bodyPr/>
                    <a:lstStyle/>
                    <a:p>
                      <a:r>
                        <a:rPr lang="en-US" dirty="0">
                          <a:latin typeface="Congenial" panose="02000503040000020004" pitchFamily="2" charset="0"/>
                        </a:rPr>
                        <a:t>Kingston FURY Beast Desktop Memory for Gaming</a:t>
                      </a:r>
                      <a:endParaRPr lang="en-GB" dirty="0">
                        <a:latin typeface="Congenial" panose="02000503040000020004" pitchFamily="2" charset="0"/>
                      </a:endParaRPr>
                    </a:p>
                  </a:txBody>
                  <a:tcPr anchor="ctr"/>
                </a:tc>
                <a:extLst>
                  <a:ext uri="{0D108BD9-81ED-4DB2-BD59-A6C34878D82A}">
                    <a16:rowId xmlns:a16="http://schemas.microsoft.com/office/drawing/2014/main" val="2762513640"/>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RAM size</a:t>
                      </a:r>
                    </a:p>
                  </a:txBody>
                  <a:tcPr anchor="ctr"/>
                </a:tc>
                <a:tc>
                  <a:txBody>
                    <a:bodyPr/>
                    <a:lstStyle/>
                    <a:p>
                      <a:r>
                        <a:rPr lang="en-US" dirty="0">
                          <a:latin typeface="Congenial" panose="02000503040000020004" pitchFamily="2" charset="0"/>
                        </a:rPr>
                        <a:t>64GB</a:t>
                      </a:r>
                      <a:endParaRPr lang="en-GB" dirty="0">
                        <a:latin typeface="Congenial" panose="02000503040000020004" pitchFamily="2" charset="0"/>
                      </a:endParaRPr>
                    </a:p>
                  </a:txBody>
                  <a:tcPr anchor="ctr"/>
                </a:tc>
                <a:extLst>
                  <a:ext uri="{0D108BD9-81ED-4DB2-BD59-A6C34878D82A}">
                    <a16:rowId xmlns:a16="http://schemas.microsoft.com/office/drawing/2014/main" val="2441809302"/>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RAM speed</a:t>
                      </a:r>
                    </a:p>
                  </a:txBody>
                  <a:tcPr anchor="ctr"/>
                </a:tc>
                <a:tc>
                  <a:txBody>
                    <a:bodyPr/>
                    <a:lstStyle/>
                    <a:p>
                      <a:r>
                        <a:rPr lang="en-US" dirty="0">
                          <a:latin typeface="Congenial" panose="02000503040000020004" pitchFamily="2" charset="0"/>
                        </a:rPr>
                        <a:t>DDR5 5600MHz </a:t>
                      </a:r>
                      <a:endParaRPr lang="en-GB" dirty="0">
                        <a:latin typeface="Congenial" panose="02000503040000020004" pitchFamily="2" charset="0"/>
                      </a:endParaRPr>
                    </a:p>
                  </a:txBody>
                  <a:tcPr anchor="ctr"/>
                </a:tc>
                <a:extLst>
                  <a:ext uri="{0D108BD9-81ED-4DB2-BD59-A6C34878D82A}">
                    <a16:rowId xmlns:a16="http://schemas.microsoft.com/office/drawing/2014/main" val="1264394344"/>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RAM cost</a:t>
                      </a:r>
                    </a:p>
                  </a:txBody>
                  <a:tcPr anchor="ctr"/>
                </a:tc>
                <a:tc>
                  <a:txBody>
                    <a:bodyPr/>
                    <a:lstStyle/>
                    <a:p>
                      <a:r>
                        <a:rPr lang="en-GB" dirty="0">
                          <a:latin typeface="Congenial" panose="02000503040000020004" pitchFamily="2" charset="0"/>
                        </a:rPr>
                        <a:t> £149.99 </a:t>
                      </a:r>
                      <a:r>
                        <a:rPr lang="en-GB" i="1" dirty="0">
                          <a:latin typeface="Congenial" panose="02000503040000020004" pitchFamily="2" charset="0"/>
                        </a:rPr>
                        <a:t>(correct in August 2024)</a:t>
                      </a:r>
                    </a:p>
                  </a:txBody>
                  <a:tcPr anchor="ctr"/>
                </a:tc>
                <a:extLst>
                  <a:ext uri="{0D108BD9-81ED-4DB2-BD59-A6C34878D82A}">
                    <a16:rowId xmlns:a16="http://schemas.microsoft.com/office/drawing/2014/main" val="29826457"/>
                  </a:ext>
                </a:extLst>
              </a:tr>
              <a:tr h="458819">
                <a:tc>
                  <a:txBody>
                    <a:bodyPr/>
                    <a:lstStyle/>
                    <a:p>
                      <a:pPr algn="ctr"/>
                      <a:r>
                        <a:rPr lang="en-GB" b="1" dirty="0">
                          <a:latin typeface="Congenial" panose="02000503040000020004" pitchFamily="2" charset="0"/>
                        </a:rPr>
                        <a:t>REFERENCE</a:t>
                      </a:r>
                    </a:p>
                  </a:txBody>
                  <a:tcPr anchor="ctr"/>
                </a:tc>
                <a:tc>
                  <a:txBody>
                    <a:bodyPr/>
                    <a:lstStyle/>
                    <a:p>
                      <a:r>
                        <a:rPr lang="en-GB" dirty="0">
                          <a:latin typeface="Congenial" panose="02000503040000020004" pitchFamily="2" charset="0"/>
                          <a:hlinkClick r:id="rId2"/>
                        </a:rPr>
                        <a:t>https://www.ebuyer.com/1419974-kingston-fury-beast-64gb-ddr5-5600mhz-ram-desktop-memory-for-gaming-kf556c40bbk2-64</a:t>
                      </a:r>
                      <a:r>
                        <a:rPr lang="en-GB" dirty="0">
                          <a:latin typeface="Congenial" panose="02000503040000020004" pitchFamily="2" charset="0"/>
                        </a:rPr>
                        <a:t> </a:t>
                      </a:r>
                      <a:r>
                        <a:rPr lang="en-GB" i="1" dirty="0">
                          <a:latin typeface="Congenial" panose="02000503040000020004" pitchFamily="2" charset="0"/>
                        </a:rPr>
                        <a:t>(correct in August 2024)</a:t>
                      </a:r>
                      <a:endParaRPr lang="en-GB" dirty="0">
                        <a:latin typeface="Congenial" panose="02000503040000020004" pitchFamily="2" charset="0"/>
                      </a:endParaRPr>
                    </a:p>
                  </a:txBody>
                  <a:tcPr anchor="ctr"/>
                </a:tc>
                <a:extLst>
                  <a:ext uri="{0D108BD9-81ED-4DB2-BD59-A6C34878D82A}">
                    <a16:rowId xmlns:a16="http://schemas.microsoft.com/office/drawing/2014/main" val="2568561990"/>
                  </a:ext>
                </a:extLst>
              </a:tr>
            </a:tbl>
          </a:graphicData>
        </a:graphic>
      </p:graphicFrame>
    </p:spTree>
    <p:extLst>
      <p:ext uri="{BB962C8B-B14F-4D97-AF65-F5344CB8AC3E}">
        <p14:creationId xmlns:p14="http://schemas.microsoft.com/office/powerpoint/2010/main" val="17386291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Network Connectivity</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25511982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6FB70-42F7-D895-A53F-82A7CEC4756F}"/>
              </a:ext>
            </a:extLst>
          </p:cNvPr>
          <p:cNvSpPr>
            <a:spLocks noGrp="1"/>
          </p:cNvSpPr>
          <p:nvPr>
            <p:ph type="title"/>
          </p:nvPr>
        </p:nvSpPr>
        <p:spPr>
          <a:xfrm>
            <a:off x="1097280" y="286603"/>
            <a:ext cx="10058400" cy="1450757"/>
          </a:xfrm>
        </p:spPr>
        <p:txBody>
          <a:bodyPr>
            <a:normAutofit/>
          </a:bodyPr>
          <a:lstStyle/>
          <a:p>
            <a:r>
              <a:rPr lang="en-GB"/>
              <a:t>Features Of Personal Computers – Network Connectivity</a:t>
            </a:r>
          </a:p>
        </p:txBody>
      </p:sp>
      <p:sp>
        <p:nvSpPr>
          <p:cNvPr id="4" name="Footer Placeholder 3">
            <a:extLst>
              <a:ext uri="{FF2B5EF4-FFF2-40B4-BE49-F238E27FC236}">
                <a16:creationId xmlns:a16="http://schemas.microsoft.com/office/drawing/2014/main" id="{A1518458-1D8F-9100-E12D-9B562EF35A47}"/>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9C69B143-5199-587F-90F7-850E32049B4A}"/>
              </a:ext>
            </a:extLst>
          </p:cNvPr>
          <p:cNvGraphicFramePr>
            <a:graphicFrameLocks noGrp="1"/>
          </p:cNvGraphicFramePr>
          <p:nvPr>
            <p:ph idx="1"/>
            <p:extLst>
              <p:ext uri="{D42A27DB-BD31-4B8C-83A1-F6EECF244321}">
                <p14:modId xmlns:p14="http://schemas.microsoft.com/office/powerpoint/2010/main" val="3805330425"/>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390382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70F4E-6179-379B-7AC7-2BAB1477D062}"/>
              </a:ext>
            </a:extLst>
          </p:cNvPr>
          <p:cNvSpPr>
            <a:spLocks noGrp="1"/>
          </p:cNvSpPr>
          <p:nvPr>
            <p:ph type="title"/>
          </p:nvPr>
        </p:nvSpPr>
        <p:spPr/>
        <p:txBody>
          <a:bodyPr/>
          <a:lstStyle/>
          <a:p>
            <a:r>
              <a:rPr lang="en-GB" dirty="0"/>
              <a:t>A PC With Wired and Wireless Connectivity</a:t>
            </a:r>
          </a:p>
        </p:txBody>
      </p:sp>
      <p:pic>
        <p:nvPicPr>
          <p:cNvPr id="6" name="Content Placeholder 5">
            <a:extLst>
              <a:ext uri="{FF2B5EF4-FFF2-40B4-BE49-F238E27FC236}">
                <a16:creationId xmlns:a16="http://schemas.microsoft.com/office/drawing/2014/main" id="{00975D58-71E1-8EC3-CC65-6ADC1B91AF44}"/>
              </a:ext>
            </a:extLst>
          </p:cNvPr>
          <p:cNvPicPr>
            <a:picLocks noGrp="1" noChangeAspect="1"/>
          </p:cNvPicPr>
          <p:nvPr>
            <p:ph idx="1"/>
          </p:nvPr>
        </p:nvPicPr>
        <p:blipFill>
          <a:blip r:embed="rId2"/>
          <a:stretch>
            <a:fillRect/>
          </a:stretch>
        </p:blipFill>
        <p:spPr>
          <a:xfrm>
            <a:off x="4542997" y="1920571"/>
            <a:ext cx="2486574" cy="4022725"/>
          </a:xfrm>
        </p:spPr>
      </p:pic>
      <p:sp>
        <p:nvSpPr>
          <p:cNvPr id="4" name="Footer Placeholder 3">
            <a:extLst>
              <a:ext uri="{FF2B5EF4-FFF2-40B4-BE49-F238E27FC236}">
                <a16:creationId xmlns:a16="http://schemas.microsoft.com/office/drawing/2014/main" id="{71A8578F-70CD-69EC-9760-4C61FA2B814F}"/>
              </a:ext>
            </a:extLst>
          </p:cNvPr>
          <p:cNvSpPr>
            <a:spLocks noGrp="1"/>
          </p:cNvSpPr>
          <p:nvPr>
            <p:ph type="ftr" sz="quarter" idx="11"/>
          </p:nvPr>
        </p:nvSpPr>
        <p:spPr/>
        <p:txBody>
          <a:bodyPr/>
          <a:lstStyle/>
          <a:p>
            <a:r>
              <a:rPr lang="en-GB"/>
              <a:t>All text copyright © TheComputingTutor Ltd 2024. All rights Reserved.</a:t>
            </a:r>
          </a:p>
        </p:txBody>
      </p:sp>
      <p:sp>
        <p:nvSpPr>
          <p:cNvPr id="7" name="Rectangle: Rounded Corners 6">
            <a:extLst>
              <a:ext uri="{FF2B5EF4-FFF2-40B4-BE49-F238E27FC236}">
                <a16:creationId xmlns:a16="http://schemas.microsoft.com/office/drawing/2014/main" id="{DE53D2FF-E639-DE93-8432-46C4AB3C5C89}"/>
              </a:ext>
            </a:extLst>
          </p:cNvPr>
          <p:cNvSpPr/>
          <p:nvPr/>
        </p:nvSpPr>
        <p:spPr>
          <a:xfrm>
            <a:off x="4542997" y="1920571"/>
            <a:ext cx="1275243" cy="488629"/>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CE5F5C72-FB06-449B-6D8D-7ED510C0DB93}"/>
              </a:ext>
            </a:extLst>
          </p:cNvPr>
          <p:cNvGrpSpPr/>
          <p:nvPr/>
        </p:nvGrpSpPr>
        <p:grpSpPr>
          <a:xfrm flipH="1">
            <a:off x="5818240" y="1797517"/>
            <a:ext cx="3377379" cy="912664"/>
            <a:chOff x="9007290" y="2820219"/>
            <a:chExt cx="1241596" cy="594844"/>
          </a:xfrm>
        </p:grpSpPr>
        <p:sp>
          <p:nvSpPr>
            <p:cNvPr id="9" name="Rectangle 8">
              <a:extLst>
                <a:ext uri="{FF2B5EF4-FFF2-40B4-BE49-F238E27FC236}">
                  <a16:creationId xmlns:a16="http://schemas.microsoft.com/office/drawing/2014/main" id="{FE6C1259-0387-1A63-7E49-3358300B7B13}"/>
                </a:ext>
              </a:extLst>
            </p:cNvPr>
            <p:cNvSpPr/>
            <p:nvPr/>
          </p:nvSpPr>
          <p:spPr>
            <a:xfrm flipH="1">
              <a:off x="9007290" y="2820219"/>
              <a:ext cx="1041136" cy="594844"/>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ongenial" panose="02000503040000020004" pitchFamily="2" charset="0"/>
                </a:rPr>
                <a:t>This PC is connected to the internet by an ethernet connection</a:t>
              </a:r>
            </a:p>
          </p:txBody>
        </p:sp>
        <p:sp>
          <p:nvSpPr>
            <p:cNvPr id="10" name="Arrow: Left 9">
              <a:extLst>
                <a:ext uri="{FF2B5EF4-FFF2-40B4-BE49-F238E27FC236}">
                  <a16:creationId xmlns:a16="http://schemas.microsoft.com/office/drawing/2014/main" id="{9BCE993A-679B-E089-99DC-D688EF16B42C}"/>
                </a:ext>
              </a:extLst>
            </p:cNvPr>
            <p:cNvSpPr/>
            <p:nvPr/>
          </p:nvSpPr>
          <p:spPr>
            <a:xfrm flipH="1">
              <a:off x="10048426" y="3031397"/>
              <a:ext cx="200460" cy="202503"/>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 name="Rectangle: Rounded Corners 10">
            <a:extLst>
              <a:ext uri="{FF2B5EF4-FFF2-40B4-BE49-F238E27FC236}">
                <a16:creationId xmlns:a16="http://schemas.microsoft.com/office/drawing/2014/main" id="{47F6943E-9255-B78F-6E59-3043D7B51D71}"/>
              </a:ext>
            </a:extLst>
          </p:cNvPr>
          <p:cNvSpPr/>
          <p:nvPr/>
        </p:nvSpPr>
        <p:spPr>
          <a:xfrm>
            <a:off x="4511041" y="2465866"/>
            <a:ext cx="1317430" cy="488629"/>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F2D34820-CAEB-BD81-41FF-83AE2452C4C6}"/>
              </a:ext>
            </a:extLst>
          </p:cNvPr>
          <p:cNvSpPr/>
          <p:nvPr/>
        </p:nvSpPr>
        <p:spPr>
          <a:xfrm>
            <a:off x="4511041" y="3255475"/>
            <a:ext cx="1380940" cy="488629"/>
          </a:xfrm>
          <a:prstGeom prst="round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oup 12">
            <a:extLst>
              <a:ext uri="{FF2B5EF4-FFF2-40B4-BE49-F238E27FC236}">
                <a16:creationId xmlns:a16="http://schemas.microsoft.com/office/drawing/2014/main" id="{44322599-F2AC-10BF-B5DF-3B87BCC02C43}"/>
              </a:ext>
            </a:extLst>
          </p:cNvPr>
          <p:cNvGrpSpPr/>
          <p:nvPr/>
        </p:nvGrpSpPr>
        <p:grpSpPr>
          <a:xfrm>
            <a:off x="1810855" y="2647815"/>
            <a:ext cx="2692197" cy="1450757"/>
            <a:chOff x="9315767" y="2820218"/>
            <a:chExt cx="935897" cy="945555"/>
          </a:xfrm>
        </p:grpSpPr>
        <p:sp>
          <p:nvSpPr>
            <p:cNvPr id="14" name="Rectangle 13">
              <a:extLst>
                <a:ext uri="{FF2B5EF4-FFF2-40B4-BE49-F238E27FC236}">
                  <a16:creationId xmlns:a16="http://schemas.microsoft.com/office/drawing/2014/main" id="{D17AC2A3-8C6E-3FF9-340D-A734CD5009CA}"/>
                </a:ext>
              </a:extLst>
            </p:cNvPr>
            <p:cNvSpPr/>
            <p:nvPr/>
          </p:nvSpPr>
          <p:spPr>
            <a:xfrm flipH="1">
              <a:off x="9315767" y="2820218"/>
              <a:ext cx="732659" cy="945555"/>
            </a:xfrm>
            <a:prstGeom prst="rect">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Congenial" panose="02000503040000020004" pitchFamily="2" charset="0"/>
                </a:rPr>
                <a:t>There are two wireless networks available also</a:t>
              </a:r>
            </a:p>
          </p:txBody>
        </p:sp>
        <p:sp>
          <p:nvSpPr>
            <p:cNvPr id="15" name="Arrow: Left 14">
              <a:extLst>
                <a:ext uri="{FF2B5EF4-FFF2-40B4-BE49-F238E27FC236}">
                  <a16:creationId xmlns:a16="http://schemas.microsoft.com/office/drawing/2014/main" id="{061730D7-EC7E-45F5-F19A-47C8629F07EE}"/>
                </a:ext>
              </a:extLst>
            </p:cNvPr>
            <p:cNvSpPr/>
            <p:nvPr/>
          </p:nvSpPr>
          <p:spPr>
            <a:xfrm flipH="1">
              <a:off x="10051204" y="3292995"/>
              <a:ext cx="200460" cy="202503"/>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9" name="Arrow: Left 18">
            <a:extLst>
              <a:ext uri="{FF2B5EF4-FFF2-40B4-BE49-F238E27FC236}">
                <a16:creationId xmlns:a16="http://schemas.microsoft.com/office/drawing/2014/main" id="{FFD2C457-D8B9-D243-CBDD-6EDA98C0BE24}"/>
              </a:ext>
            </a:extLst>
          </p:cNvPr>
          <p:cNvSpPr/>
          <p:nvPr/>
        </p:nvSpPr>
        <p:spPr>
          <a:xfrm flipH="1">
            <a:off x="3915317" y="2659258"/>
            <a:ext cx="576642" cy="310699"/>
          </a:xfrm>
          <a:prstGeom prst="leftArrow">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0" name="Group 19">
            <a:extLst>
              <a:ext uri="{FF2B5EF4-FFF2-40B4-BE49-F238E27FC236}">
                <a16:creationId xmlns:a16="http://schemas.microsoft.com/office/drawing/2014/main" id="{33920FDB-0109-85BF-0200-45D986AAD1A8}"/>
              </a:ext>
            </a:extLst>
          </p:cNvPr>
          <p:cNvGrpSpPr/>
          <p:nvPr/>
        </p:nvGrpSpPr>
        <p:grpSpPr>
          <a:xfrm>
            <a:off x="10771461" y="5606410"/>
            <a:ext cx="768438" cy="600891"/>
            <a:chOff x="6763265" y="3933568"/>
            <a:chExt cx="1412789" cy="1202724"/>
          </a:xfrm>
        </p:grpSpPr>
        <p:pic>
          <p:nvPicPr>
            <p:cNvPr id="21" name="Graphic 20" descr="Thumbs up sign with solid fill">
              <a:extLst>
                <a:ext uri="{FF2B5EF4-FFF2-40B4-BE49-F238E27FC236}">
                  <a16:creationId xmlns:a16="http://schemas.microsoft.com/office/drawing/2014/main" id="{6B4C5152-89BD-B4B4-10E6-8F08D11384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77501" y="4002189"/>
              <a:ext cx="914400" cy="914400"/>
            </a:xfrm>
            <a:prstGeom prst="rect">
              <a:avLst/>
            </a:prstGeom>
          </p:spPr>
        </p:pic>
        <p:sp>
          <p:nvSpPr>
            <p:cNvPr id="22" name="Rectangle: Rounded Corners 21">
              <a:extLst>
                <a:ext uri="{FF2B5EF4-FFF2-40B4-BE49-F238E27FC236}">
                  <a16:creationId xmlns:a16="http://schemas.microsoft.com/office/drawing/2014/main" id="{B2FD4883-2690-86BE-CAAB-FB982FBFDE6B}"/>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4826107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Wired Connectivity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2491855827"/>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1763842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normAutofit/>
          </a:bodyPr>
          <a:lstStyle/>
          <a:p>
            <a:r>
              <a:rPr lang="en-GB" dirty="0"/>
              <a:t>Wireless Connectivity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3799934013"/>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9387349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5D769-C479-4A58-A787-9FA4A306DFEE}"/>
              </a:ext>
            </a:extLst>
          </p:cNvPr>
          <p:cNvSpPr>
            <a:spLocks noGrp="1"/>
          </p:cNvSpPr>
          <p:nvPr>
            <p:ph type="title"/>
          </p:nvPr>
        </p:nvSpPr>
        <p:spPr>
          <a:xfrm>
            <a:off x="1097280" y="286603"/>
            <a:ext cx="10058400" cy="1450757"/>
          </a:xfrm>
        </p:spPr>
        <p:txBody>
          <a:bodyPr>
            <a:normAutofit/>
          </a:bodyPr>
          <a:lstStyle/>
          <a:p>
            <a:r>
              <a:rPr lang="en-GB" dirty="0"/>
              <a:t>Class Task 1 – Personal Computers</a:t>
            </a:r>
          </a:p>
        </p:txBody>
      </p:sp>
      <p:sp>
        <p:nvSpPr>
          <p:cNvPr id="4" name="Footer Placeholder 3">
            <a:extLst>
              <a:ext uri="{FF2B5EF4-FFF2-40B4-BE49-F238E27FC236}">
                <a16:creationId xmlns:a16="http://schemas.microsoft.com/office/drawing/2014/main" id="{EF93F400-3072-41A3-8F48-9A4F44C226C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96C8789F-E6D2-43EC-A731-6A040E3B0E46}"/>
              </a:ext>
            </a:extLst>
          </p:cNvPr>
          <p:cNvGraphicFramePr>
            <a:graphicFrameLocks noGrp="1"/>
          </p:cNvGraphicFramePr>
          <p:nvPr>
            <p:ph idx="1"/>
            <p:extLst>
              <p:ext uri="{D42A27DB-BD31-4B8C-83A1-F6EECF244321}">
                <p14:modId xmlns:p14="http://schemas.microsoft.com/office/powerpoint/2010/main" val="111902979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402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4A33D-3DBF-06EA-D2D4-358884E3298B}"/>
              </a:ext>
            </a:extLst>
          </p:cNvPr>
          <p:cNvSpPr>
            <a:spLocks noGrp="1"/>
          </p:cNvSpPr>
          <p:nvPr>
            <p:ph type="title"/>
          </p:nvPr>
        </p:nvSpPr>
        <p:spPr>
          <a:xfrm>
            <a:off x="1097280" y="286603"/>
            <a:ext cx="10058400" cy="1450757"/>
          </a:xfrm>
        </p:spPr>
        <p:txBody>
          <a:bodyPr>
            <a:normAutofit/>
          </a:bodyPr>
          <a:lstStyle/>
          <a:p>
            <a:r>
              <a:rPr lang="en-GB" dirty="0"/>
              <a:t>What is a Digital Environment?</a:t>
            </a:r>
          </a:p>
        </p:txBody>
      </p:sp>
      <p:sp>
        <p:nvSpPr>
          <p:cNvPr id="4" name="Footer Placeholder 3">
            <a:extLst>
              <a:ext uri="{FF2B5EF4-FFF2-40B4-BE49-F238E27FC236}">
                <a16:creationId xmlns:a16="http://schemas.microsoft.com/office/drawing/2014/main" id="{75593C98-A018-F82F-F1BE-9D45609F111A}"/>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180A8EC9-D10E-87AD-86E9-18B10B0D18D7}"/>
              </a:ext>
            </a:extLst>
          </p:cNvPr>
          <p:cNvGraphicFramePr>
            <a:graphicFrameLocks noGrp="1"/>
          </p:cNvGraphicFramePr>
          <p:nvPr>
            <p:ph idx="1"/>
            <p:extLst>
              <p:ext uri="{D42A27DB-BD31-4B8C-83A1-F6EECF244321}">
                <p14:modId xmlns:p14="http://schemas.microsoft.com/office/powerpoint/2010/main" val="175570879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40163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Mobile Devices</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10294884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BE97E-C460-DC63-B454-5EC48026F169}"/>
              </a:ext>
            </a:extLst>
          </p:cNvPr>
          <p:cNvSpPr>
            <a:spLocks noGrp="1"/>
          </p:cNvSpPr>
          <p:nvPr>
            <p:ph type="title"/>
          </p:nvPr>
        </p:nvSpPr>
        <p:spPr>
          <a:xfrm>
            <a:off x="1097280" y="286603"/>
            <a:ext cx="10058400" cy="1450757"/>
          </a:xfrm>
        </p:spPr>
        <p:txBody>
          <a:bodyPr>
            <a:normAutofit/>
          </a:bodyPr>
          <a:lstStyle/>
          <a:p>
            <a:r>
              <a:rPr lang="en-GB"/>
              <a:t>Mobile Devices</a:t>
            </a:r>
          </a:p>
        </p:txBody>
      </p:sp>
      <p:sp>
        <p:nvSpPr>
          <p:cNvPr id="4" name="Footer Placeholder 3">
            <a:extLst>
              <a:ext uri="{FF2B5EF4-FFF2-40B4-BE49-F238E27FC236}">
                <a16:creationId xmlns:a16="http://schemas.microsoft.com/office/drawing/2014/main" id="{3FAEE6D2-80E4-A751-14AE-216B8668BD38}"/>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A61E29A9-9AA4-99C6-74F7-898C2A854D13}"/>
              </a:ext>
            </a:extLst>
          </p:cNvPr>
          <p:cNvGraphicFramePr>
            <a:graphicFrameLocks noGrp="1"/>
          </p:cNvGraphicFramePr>
          <p:nvPr>
            <p:ph idx="1"/>
            <p:extLst>
              <p:ext uri="{D42A27DB-BD31-4B8C-83A1-F6EECF244321}">
                <p14:modId xmlns:p14="http://schemas.microsoft.com/office/powerpoint/2010/main" val="415373703"/>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79975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F5C07-3082-E551-D6AB-05F68419ACBD}"/>
              </a:ext>
            </a:extLst>
          </p:cNvPr>
          <p:cNvSpPr>
            <a:spLocks noGrp="1"/>
          </p:cNvSpPr>
          <p:nvPr>
            <p:ph type="title"/>
          </p:nvPr>
        </p:nvSpPr>
        <p:spPr>
          <a:xfrm>
            <a:off x="1097280" y="286603"/>
            <a:ext cx="10058400" cy="1450757"/>
          </a:xfrm>
        </p:spPr>
        <p:txBody>
          <a:bodyPr>
            <a:normAutofit/>
          </a:bodyPr>
          <a:lstStyle/>
          <a:p>
            <a:r>
              <a:rPr lang="en-GB" dirty="0"/>
              <a:t>Mobile Device Issues</a:t>
            </a:r>
          </a:p>
        </p:txBody>
      </p:sp>
      <p:sp>
        <p:nvSpPr>
          <p:cNvPr id="4" name="Footer Placeholder 3">
            <a:extLst>
              <a:ext uri="{FF2B5EF4-FFF2-40B4-BE49-F238E27FC236}">
                <a16:creationId xmlns:a16="http://schemas.microsoft.com/office/drawing/2014/main" id="{148A715E-6669-CEFB-1FD9-05EE2AD33D5F}"/>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EE5B3EDD-C76D-E57C-29C7-CBAE9BA220EC}"/>
              </a:ext>
            </a:extLst>
          </p:cNvPr>
          <p:cNvGraphicFramePr>
            <a:graphicFrameLocks noGrp="1"/>
          </p:cNvGraphicFramePr>
          <p:nvPr>
            <p:ph idx="1"/>
            <p:extLst>
              <p:ext uri="{D42A27DB-BD31-4B8C-83A1-F6EECF244321}">
                <p14:modId xmlns:p14="http://schemas.microsoft.com/office/powerpoint/2010/main" val="89698079"/>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731453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Mobile Device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1979182923"/>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9011363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Servers</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38653235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A8650-CE92-1B83-7638-AE3611CC6C61}"/>
              </a:ext>
            </a:extLst>
          </p:cNvPr>
          <p:cNvSpPr>
            <a:spLocks noGrp="1"/>
          </p:cNvSpPr>
          <p:nvPr>
            <p:ph type="title"/>
          </p:nvPr>
        </p:nvSpPr>
        <p:spPr>
          <a:xfrm>
            <a:off x="1097280" y="286603"/>
            <a:ext cx="10058400" cy="1450757"/>
          </a:xfrm>
        </p:spPr>
        <p:txBody>
          <a:bodyPr>
            <a:normAutofit/>
          </a:bodyPr>
          <a:lstStyle/>
          <a:p>
            <a:r>
              <a:rPr lang="en-GB"/>
              <a:t>Servers</a:t>
            </a:r>
          </a:p>
        </p:txBody>
      </p:sp>
      <p:sp>
        <p:nvSpPr>
          <p:cNvPr id="4" name="Footer Placeholder 3">
            <a:extLst>
              <a:ext uri="{FF2B5EF4-FFF2-40B4-BE49-F238E27FC236}">
                <a16:creationId xmlns:a16="http://schemas.microsoft.com/office/drawing/2014/main" id="{EB0A5212-614D-63D2-D296-C44BFF72F8C7}"/>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C782C6DD-57E9-39CF-0ADB-E7B92386FA74}"/>
              </a:ext>
            </a:extLst>
          </p:cNvPr>
          <p:cNvGraphicFramePr>
            <a:graphicFrameLocks noGrp="1"/>
          </p:cNvGraphicFramePr>
          <p:nvPr>
            <p:ph idx="1"/>
            <p:extLst>
              <p:ext uri="{D42A27DB-BD31-4B8C-83A1-F6EECF244321}">
                <p14:modId xmlns:p14="http://schemas.microsoft.com/office/powerpoint/2010/main" val="2754510558"/>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290442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DE5D8-A1F8-A84B-C470-825BDAC99E5D}"/>
              </a:ext>
            </a:extLst>
          </p:cNvPr>
          <p:cNvSpPr>
            <a:spLocks noGrp="1"/>
          </p:cNvSpPr>
          <p:nvPr>
            <p:ph type="title"/>
          </p:nvPr>
        </p:nvSpPr>
        <p:spPr/>
        <p:txBody>
          <a:bodyPr/>
          <a:lstStyle/>
          <a:p>
            <a:r>
              <a:rPr lang="en-GB" dirty="0"/>
              <a:t>Animation: A Waiter In A Restaurant</a:t>
            </a:r>
          </a:p>
        </p:txBody>
      </p:sp>
      <p:pic>
        <p:nvPicPr>
          <p:cNvPr id="6" name="Content Placeholder 5" descr="Waiter female with solid fill">
            <a:extLst>
              <a:ext uri="{FF2B5EF4-FFF2-40B4-BE49-F238E27FC236}">
                <a16:creationId xmlns:a16="http://schemas.microsoft.com/office/drawing/2014/main" id="{9CF9C0DD-80C8-9A9B-FF36-29FE50092B45}"/>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07890" y="2240121"/>
            <a:ext cx="2189651" cy="2189651"/>
          </a:xfrm>
        </p:spPr>
      </p:pic>
      <p:sp>
        <p:nvSpPr>
          <p:cNvPr id="4" name="Footer Placeholder 3">
            <a:extLst>
              <a:ext uri="{FF2B5EF4-FFF2-40B4-BE49-F238E27FC236}">
                <a16:creationId xmlns:a16="http://schemas.microsoft.com/office/drawing/2014/main" id="{FB644CA0-7C1E-08C9-FD39-E4A7CD76AA12}"/>
              </a:ext>
            </a:extLst>
          </p:cNvPr>
          <p:cNvSpPr>
            <a:spLocks noGrp="1"/>
          </p:cNvSpPr>
          <p:nvPr>
            <p:ph type="ftr" sz="quarter" idx="11"/>
          </p:nvPr>
        </p:nvSpPr>
        <p:spPr/>
        <p:txBody>
          <a:bodyPr/>
          <a:lstStyle/>
          <a:p>
            <a:r>
              <a:rPr lang="en-GB"/>
              <a:t>All text copyright © TheComputingTutor Ltd 2024. All rights Reserved.</a:t>
            </a:r>
          </a:p>
        </p:txBody>
      </p:sp>
      <p:pic>
        <p:nvPicPr>
          <p:cNvPr id="8" name="Graphic 7" descr="Meeting with solid fill">
            <a:extLst>
              <a:ext uri="{FF2B5EF4-FFF2-40B4-BE49-F238E27FC236}">
                <a16:creationId xmlns:a16="http://schemas.microsoft.com/office/drawing/2014/main" id="{60B826F7-E30E-97A4-AFF5-22244E4E0E1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94459" y="2433331"/>
            <a:ext cx="2072641" cy="2072641"/>
          </a:xfrm>
          <a:prstGeom prst="rect">
            <a:avLst/>
          </a:prstGeom>
        </p:spPr>
      </p:pic>
      <p:sp>
        <p:nvSpPr>
          <p:cNvPr id="9" name="Arrow: Right 8">
            <a:extLst>
              <a:ext uri="{FF2B5EF4-FFF2-40B4-BE49-F238E27FC236}">
                <a16:creationId xmlns:a16="http://schemas.microsoft.com/office/drawing/2014/main" id="{A6213191-09A3-8276-113E-651953B39E30}"/>
              </a:ext>
            </a:extLst>
          </p:cNvPr>
          <p:cNvSpPr/>
          <p:nvPr/>
        </p:nvSpPr>
        <p:spPr>
          <a:xfrm>
            <a:off x="3444242" y="3143138"/>
            <a:ext cx="5280660" cy="261694"/>
          </a:xfrm>
          <a:prstGeom prst="rightArrow">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EEF88A3F-EC73-98B5-8BFA-8212779BFBC3}"/>
              </a:ext>
            </a:extLst>
          </p:cNvPr>
          <p:cNvSpPr/>
          <p:nvPr/>
        </p:nvSpPr>
        <p:spPr>
          <a:xfrm>
            <a:off x="5099894" y="2685006"/>
            <a:ext cx="1247897"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REQUEST</a:t>
            </a:r>
          </a:p>
        </p:txBody>
      </p:sp>
      <p:sp>
        <p:nvSpPr>
          <p:cNvPr id="11" name="Cloud 10">
            <a:extLst>
              <a:ext uri="{FF2B5EF4-FFF2-40B4-BE49-F238E27FC236}">
                <a16:creationId xmlns:a16="http://schemas.microsoft.com/office/drawing/2014/main" id="{7B874409-9F44-6BA5-9823-2DD7F3F00C65}"/>
              </a:ext>
            </a:extLst>
          </p:cNvPr>
          <p:cNvSpPr/>
          <p:nvPr/>
        </p:nvSpPr>
        <p:spPr>
          <a:xfrm>
            <a:off x="1097280" y="1974574"/>
            <a:ext cx="2531165" cy="796650"/>
          </a:xfrm>
          <a:prstGeom prst="cloud">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Can we have a drink?</a:t>
            </a:r>
          </a:p>
        </p:txBody>
      </p:sp>
      <p:sp>
        <p:nvSpPr>
          <p:cNvPr id="12" name="Arrow: Right 11">
            <a:extLst>
              <a:ext uri="{FF2B5EF4-FFF2-40B4-BE49-F238E27FC236}">
                <a16:creationId xmlns:a16="http://schemas.microsoft.com/office/drawing/2014/main" id="{C75200AC-4EB7-A2ED-9055-6CC24CCA8770}"/>
              </a:ext>
            </a:extLst>
          </p:cNvPr>
          <p:cNvSpPr/>
          <p:nvPr/>
        </p:nvSpPr>
        <p:spPr>
          <a:xfrm flipH="1">
            <a:off x="3455559" y="3855401"/>
            <a:ext cx="5163872" cy="261694"/>
          </a:xfrm>
          <a:prstGeom prst="rightArrow">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D11D965-1C38-C365-DB50-34F219BE4975}"/>
              </a:ext>
            </a:extLst>
          </p:cNvPr>
          <p:cNvSpPr/>
          <p:nvPr/>
        </p:nvSpPr>
        <p:spPr>
          <a:xfrm>
            <a:off x="5099894" y="4140847"/>
            <a:ext cx="1552697" cy="365125"/>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RESPONSE</a:t>
            </a:r>
          </a:p>
        </p:txBody>
      </p:sp>
      <p:sp>
        <p:nvSpPr>
          <p:cNvPr id="15" name="Cloud 14">
            <a:extLst>
              <a:ext uri="{FF2B5EF4-FFF2-40B4-BE49-F238E27FC236}">
                <a16:creationId xmlns:a16="http://schemas.microsoft.com/office/drawing/2014/main" id="{0669CF93-61E6-1029-54AE-5F3995ABCFFE}"/>
              </a:ext>
            </a:extLst>
          </p:cNvPr>
          <p:cNvSpPr/>
          <p:nvPr/>
        </p:nvSpPr>
        <p:spPr>
          <a:xfrm>
            <a:off x="1184851" y="4334146"/>
            <a:ext cx="2531165" cy="796650"/>
          </a:xfrm>
          <a:prstGeom prst="cloud">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Sorry, we’re out of that!</a:t>
            </a:r>
          </a:p>
        </p:txBody>
      </p:sp>
      <p:sp>
        <p:nvSpPr>
          <p:cNvPr id="16" name="Rectangle: Rounded Corners 15">
            <a:extLst>
              <a:ext uri="{FF2B5EF4-FFF2-40B4-BE49-F238E27FC236}">
                <a16:creationId xmlns:a16="http://schemas.microsoft.com/office/drawing/2014/main" id="{0C82A06B-AB60-F58A-8365-00BB53EF113C}"/>
              </a:ext>
            </a:extLst>
          </p:cNvPr>
          <p:cNvSpPr/>
          <p:nvPr/>
        </p:nvSpPr>
        <p:spPr>
          <a:xfrm>
            <a:off x="9174938" y="4505972"/>
            <a:ext cx="1247897"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SERVER</a:t>
            </a:r>
          </a:p>
        </p:txBody>
      </p:sp>
      <p:sp>
        <p:nvSpPr>
          <p:cNvPr id="17" name="Rectangle: Rounded Corners 16">
            <a:extLst>
              <a:ext uri="{FF2B5EF4-FFF2-40B4-BE49-F238E27FC236}">
                <a16:creationId xmlns:a16="http://schemas.microsoft.com/office/drawing/2014/main" id="{24F00B01-4241-E7EF-65E9-84360876DC4A}"/>
              </a:ext>
            </a:extLst>
          </p:cNvPr>
          <p:cNvSpPr/>
          <p:nvPr/>
        </p:nvSpPr>
        <p:spPr>
          <a:xfrm>
            <a:off x="1853962" y="3709322"/>
            <a:ext cx="1192944" cy="335367"/>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CLIENT</a:t>
            </a:r>
          </a:p>
        </p:txBody>
      </p:sp>
      <p:sp>
        <p:nvSpPr>
          <p:cNvPr id="19" name="Rectangle: Rounded Corners 18">
            <a:extLst>
              <a:ext uri="{FF2B5EF4-FFF2-40B4-BE49-F238E27FC236}">
                <a16:creationId xmlns:a16="http://schemas.microsoft.com/office/drawing/2014/main" id="{1DE15FE9-140E-BE3F-47D4-43921FF8922F}"/>
              </a:ext>
            </a:extLst>
          </p:cNvPr>
          <p:cNvSpPr/>
          <p:nvPr/>
        </p:nvSpPr>
        <p:spPr>
          <a:xfrm>
            <a:off x="8424274" y="2003424"/>
            <a:ext cx="2759428" cy="365125"/>
          </a:xfrm>
          <a:prstGeom prst="roundRect">
            <a:avLst/>
          </a:prstGeom>
          <a:solidFill>
            <a:srgbClr val="00B050"/>
          </a:solidFill>
          <a:ln w="571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Can we have a drink?</a:t>
            </a:r>
          </a:p>
        </p:txBody>
      </p:sp>
      <p:sp>
        <p:nvSpPr>
          <p:cNvPr id="20" name="Rectangle: Rounded Corners 19">
            <a:extLst>
              <a:ext uri="{FF2B5EF4-FFF2-40B4-BE49-F238E27FC236}">
                <a16:creationId xmlns:a16="http://schemas.microsoft.com/office/drawing/2014/main" id="{D0E15AF6-D909-0F09-3327-F7A35C8EE2E7}"/>
              </a:ext>
            </a:extLst>
          </p:cNvPr>
          <p:cNvSpPr/>
          <p:nvPr/>
        </p:nvSpPr>
        <p:spPr>
          <a:xfrm>
            <a:off x="7465628" y="5017571"/>
            <a:ext cx="2759428" cy="365125"/>
          </a:xfrm>
          <a:prstGeom prst="roundRect">
            <a:avLst/>
          </a:prstGeom>
          <a:solidFill>
            <a:srgbClr val="00B050"/>
          </a:solidFill>
          <a:ln w="571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Here you go!</a:t>
            </a:r>
          </a:p>
        </p:txBody>
      </p:sp>
      <p:sp>
        <p:nvSpPr>
          <p:cNvPr id="21" name="Rectangle: Rounded Corners 20">
            <a:extLst>
              <a:ext uri="{FF2B5EF4-FFF2-40B4-BE49-F238E27FC236}">
                <a16:creationId xmlns:a16="http://schemas.microsoft.com/office/drawing/2014/main" id="{C15C4CFA-3DEF-70C6-D818-1CFD5E2E753E}"/>
              </a:ext>
            </a:extLst>
          </p:cNvPr>
          <p:cNvSpPr/>
          <p:nvPr/>
        </p:nvSpPr>
        <p:spPr>
          <a:xfrm>
            <a:off x="7472172" y="5470425"/>
            <a:ext cx="2759428" cy="365125"/>
          </a:xfrm>
          <a:prstGeom prst="roundRect">
            <a:avLst/>
          </a:prstGeom>
          <a:solidFill>
            <a:srgbClr val="C00000"/>
          </a:solid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Sorry, we’re out of that!</a:t>
            </a:r>
          </a:p>
        </p:txBody>
      </p:sp>
      <p:sp>
        <p:nvSpPr>
          <p:cNvPr id="22" name="Rectangle: Rounded Corners 21">
            <a:extLst>
              <a:ext uri="{FF2B5EF4-FFF2-40B4-BE49-F238E27FC236}">
                <a16:creationId xmlns:a16="http://schemas.microsoft.com/office/drawing/2014/main" id="{3740CA56-85B2-2B9E-8C21-BB4D712F956D}"/>
              </a:ext>
            </a:extLst>
          </p:cNvPr>
          <p:cNvSpPr/>
          <p:nvPr/>
        </p:nvSpPr>
        <p:spPr>
          <a:xfrm>
            <a:off x="10225056" y="5128222"/>
            <a:ext cx="1552697" cy="613349"/>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Possible</a:t>
            </a:r>
          </a:p>
          <a:p>
            <a:pPr algn="ctr"/>
            <a:r>
              <a:rPr lang="en-GB" dirty="0">
                <a:latin typeface="Congenial" panose="02000503040000020004" pitchFamily="2" charset="0"/>
              </a:rPr>
              <a:t>Responses</a:t>
            </a:r>
          </a:p>
        </p:txBody>
      </p:sp>
      <p:grpSp>
        <p:nvGrpSpPr>
          <p:cNvPr id="23" name="Group 22">
            <a:extLst>
              <a:ext uri="{FF2B5EF4-FFF2-40B4-BE49-F238E27FC236}">
                <a16:creationId xmlns:a16="http://schemas.microsoft.com/office/drawing/2014/main" id="{6D132BE4-88AD-25C0-6BBD-F07FB3B978EF}"/>
              </a:ext>
            </a:extLst>
          </p:cNvPr>
          <p:cNvGrpSpPr/>
          <p:nvPr/>
        </p:nvGrpSpPr>
        <p:grpSpPr>
          <a:xfrm>
            <a:off x="5269376" y="5751577"/>
            <a:ext cx="568206" cy="483325"/>
            <a:chOff x="6763265" y="3933568"/>
            <a:chExt cx="1412789" cy="1202724"/>
          </a:xfrm>
        </p:grpSpPr>
        <p:pic>
          <p:nvPicPr>
            <p:cNvPr id="24" name="Graphic 23" descr="Thumbs up sign with solid fill">
              <a:extLst>
                <a:ext uri="{FF2B5EF4-FFF2-40B4-BE49-F238E27FC236}">
                  <a16:creationId xmlns:a16="http://schemas.microsoft.com/office/drawing/2014/main" id="{A6C21915-66EE-3867-D0F5-360010C47BD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977501" y="4002189"/>
              <a:ext cx="914400" cy="914400"/>
            </a:xfrm>
            <a:prstGeom prst="rect">
              <a:avLst/>
            </a:prstGeom>
          </p:spPr>
        </p:pic>
        <p:sp>
          <p:nvSpPr>
            <p:cNvPr id="25" name="Rectangle: Rounded Corners 24">
              <a:extLst>
                <a:ext uri="{FF2B5EF4-FFF2-40B4-BE49-F238E27FC236}">
                  <a16:creationId xmlns:a16="http://schemas.microsoft.com/office/drawing/2014/main" id="{10E0CBD9-B21C-0B99-E005-A71F3B20F18A}"/>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 name="Rectangle: Rounded Corners 2">
            <a:extLst>
              <a:ext uri="{FF2B5EF4-FFF2-40B4-BE49-F238E27FC236}">
                <a16:creationId xmlns:a16="http://schemas.microsoft.com/office/drawing/2014/main" id="{B984B30D-0FE2-FBC1-8637-595808413C27}"/>
              </a:ext>
            </a:extLst>
          </p:cNvPr>
          <p:cNvSpPr/>
          <p:nvPr/>
        </p:nvSpPr>
        <p:spPr>
          <a:xfrm>
            <a:off x="1046547" y="5741571"/>
            <a:ext cx="4161558"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A REQUEST / RESPONSE model</a:t>
            </a:r>
            <a:endParaRPr lang="en-GB" sz="2000" b="1" i="1" dirty="0">
              <a:latin typeface="Congenial" panose="02000503040000020004" pitchFamily="2" charset="0"/>
            </a:endParaRPr>
          </a:p>
        </p:txBody>
      </p:sp>
    </p:spTree>
    <p:extLst>
      <p:ext uri="{BB962C8B-B14F-4D97-AF65-F5344CB8AC3E}">
        <p14:creationId xmlns:p14="http://schemas.microsoft.com/office/powerpoint/2010/main" val="315707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xit"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1"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1"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grpId="2" nodeType="clickEffect">
                                  <p:stCondLst>
                                    <p:cond delay="0"/>
                                  </p:stCondLst>
                                  <p:childTnLst>
                                    <p:set>
                                      <p:cBhvr>
                                        <p:cTn id="56" dur="1" fill="hold">
                                          <p:stCondLst>
                                            <p:cond delay="0"/>
                                          </p:stCondLst>
                                        </p:cTn>
                                        <p:tgtEl>
                                          <p:spTgt spid="10"/>
                                        </p:tgtEl>
                                        <p:attrNameLst>
                                          <p:attrName>style.visibility</p:attrName>
                                        </p:attrNameLst>
                                      </p:cBhvr>
                                      <p:to>
                                        <p:strVal val="hidden"/>
                                      </p:to>
                                    </p:set>
                                  </p:childTnLst>
                                </p:cTn>
                              </p:par>
                              <p:par>
                                <p:cTn id="57" presetID="1" presetClass="exit" presetSubtype="0" fill="hold" grpId="2" nodeType="withEffect">
                                  <p:stCondLst>
                                    <p:cond delay="0"/>
                                  </p:stCondLst>
                                  <p:childTnLst>
                                    <p:set>
                                      <p:cBhvr>
                                        <p:cTn id="58" dur="1" fill="hold">
                                          <p:stCondLst>
                                            <p:cond delay="0"/>
                                          </p:stCondLst>
                                        </p:cTn>
                                        <p:tgtEl>
                                          <p:spTgt spid="19"/>
                                        </p:tgtEl>
                                        <p:attrNameLst>
                                          <p:attrName>style.visibility</p:attrName>
                                        </p:attrNameLst>
                                      </p:cBhvr>
                                      <p:to>
                                        <p:strVal val="hidden"/>
                                      </p:to>
                                    </p:set>
                                  </p:childTnLst>
                                </p:cTn>
                              </p:par>
                              <p:par>
                                <p:cTn id="59" presetID="1" presetClass="exit" presetSubtype="0" fill="hold" grpId="2" nodeType="withEffect">
                                  <p:stCondLst>
                                    <p:cond delay="0"/>
                                  </p:stCondLst>
                                  <p:childTnLst>
                                    <p:set>
                                      <p:cBhvr>
                                        <p:cTn id="60" dur="1" fill="hold">
                                          <p:stCondLst>
                                            <p:cond delay="0"/>
                                          </p:stCondLst>
                                        </p:cTn>
                                        <p:tgtEl>
                                          <p:spTgt spid="20"/>
                                        </p:tgtEl>
                                        <p:attrNameLst>
                                          <p:attrName>style.visibility</p:attrName>
                                        </p:attrNameLst>
                                      </p:cBhvr>
                                      <p:to>
                                        <p:strVal val="hidden"/>
                                      </p:to>
                                    </p:set>
                                  </p:childTnLst>
                                </p:cTn>
                              </p:par>
                              <p:par>
                                <p:cTn id="61" presetID="1" presetClass="exit" presetSubtype="0" fill="hold" grpId="2" nodeType="withEffect">
                                  <p:stCondLst>
                                    <p:cond delay="0"/>
                                  </p:stCondLst>
                                  <p:childTnLst>
                                    <p:set>
                                      <p:cBhvr>
                                        <p:cTn id="62" dur="1" fill="hold">
                                          <p:stCondLst>
                                            <p:cond delay="0"/>
                                          </p:stCondLst>
                                        </p:cTn>
                                        <p:tgtEl>
                                          <p:spTgt spid="21"/>
                                        </p:tgtEl>
                                        <p:attrNameLst>
                                          <p:attrName>style.visibility</p:attrName>
                                        </p:attrNameLst>
                                      </p:cBhvr>
                                      <p:to>
                                        <p:strVal val="hidden"/>
                                      </p:to>
                                    </p:set>
                                  </p:childTnLst>
                                </p:cTn>
                              </p:par>
                              <p:par>
                                <p:cTn id="63" presetID="1" presetClass="exit" presetSubtype="0" fill="hold" grpId="2" nodeType="withEffect">
                                  <p:stCondLst>
                                    <p:cond delay="0"/>
                                  </p:stCondLst>
                                  <p:childTnLst>
                                    <p:set>
                                      <p:cBhvr>
                                        <p:cTn id="64" dur="1" fill="hold">
                                          <p:stCondLst>
                                            <p:cond delay="0"/>
                                          </p:stCondLst>
                                        </p:cTn>
                                        <p:tgtEl>
                                          <p:spTgt spid="22"/>
                                        </p:tgtEl>
                                        <p:attrNameLst>
                                          <p:attrName>style.visibility</p:attrName>
                                        </p:attrNameLst>
                                      </p:cBhvr>
                                      <p:to>
                                        <p:strVal val="hidden"/>
                                      </p:to>
                                    </p:set>
                                  </p:childTnLst>
                                </p:cTn>
                              </p:par>
                              <p:par>
                                <p:cTn id="65" presetID="1" presetClass="entr" presetSubtype="0" fill="hold" grpId="1" nodeType="with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ntr" presetSubtype="0" fill="hold" grpId="1" nodeType="withEffect">
                                  <p:stCondLst>
                                    <p:cond delay="0"/>
                                  </p:stCondLst>
                                  <p:childTnLst>
                                    <p:set>
                                      <p:cBhvr>
                                        <p:cTn id="68" dur="1" fill="hold">
                                          <p:stCondLst>
                                            <p:cond delay="0"/>
                                          </p:stCondLst>
                                        </p:cTn>
                                        <p:tgtEl>
                                          <p:spTgt spid="15"/>
                                        </p:tgtEl>
                                        <p:attrNameLst>
                                          <p:attrName>style.visibility</p:attrName>
                                        </p:attrNameLst>
                                      </p:cBhvr>
                                      <p:to>
                                        <p:strVal val="visible"/>
                                      </p:to>
                                    </p:set>
                                  </p:childTnLst>
                                </p:cTn>
                              </p:par>
                              <p:par>
                                <p:cTn id="69" presetID="1" presetClass="entr" presetSubtype="0" fill="hold" grpId="1" nodeType="withEffect">
                                  <p:stCondLst>
                                    <p:cond delay="0"/>
                                  </p:stCondLst>
                                  <p:childTnLst>
                                    <p:set>
                                      <p:cBhvr>
                                        <p:cTn id="7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0" grpId="2" animBg="1"/>
      <p:bldP spid="11" grpId="0" animBg="1"/>
      <p:bldP spid="11" grpId="1" animBg="1"/>
      <p:bldP spid="12" grpId="0" animBg="1"/>
      <p:bldP spid="12" grpId="1" animBg="1"/>
      <p:bldP spid="13" grpId="0" animBg="1"/>
      <p:bldP spid="13" grpId="1" animBg="1"/>
      <p:bldP spid="15" grpId="0" animBg="1"/>
      <p:bldP spid="15" grpId="1" animBg="1"/>
      <p:bldP spid="16" grpId="0" animBg="1"/>
      <p:bldP spid="17" grpId="0"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4B971-CD19-125E-DB13-EDE574F283CC}"/>
              </a:ext>
            </a:extLst>
          </p:cNvPr>
          <p:cNvSpPr>
            <a:spLocks noGrp="1"/>
          </p:cNvSpPr>
          <p:nvPr>
            <p:ph type="title"/>
          </p:nvPr>
        </p:nvSpPr>
        <p:spPr>
          <a:xfrm>
            <a:off x="1097280" y="286603"/>
            <a:ext cx="10058400" cy="1450757"/>
          </a:xfrm>
        </p:spPr>
        <p:txBody>
          <a:bodyPr>
            <a:normAutofit/>
          </a:bodyPr>
          <a:lstStyle/>
          <a:p>
            <a:r>
              <a:rPr lang="en-GB"/>
              <a:t>Servers</a:t>
            </a:r>
          </a:p>
        </p:txBody>
      </p:sp>
      <p:sp>
        <p:nvSpPr>
          <p:cNvPr id="4" name="Footer Placeholder 3">
            <a:extLst>
              <a:ext uri="{FF2B5EF4-FFF2-40B4-BE49-F238E27FC236}">
                <a16:creationId xmlns:a16="http://schemas.microsoft.com/office/drawing/2014/main" id="{A190818F-E57A-B089-BF68-2527A45EA8B0}"/>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7D3967C0-EBE6-732A-A141-DF0E2461C23A}"/>
              </a:ext>
            </a:extLst>
          </p:cNvPr>
          <p:cNvGraphicFramePr>
            <a:graphicFrameLocks noGrp="1"/>
          </p:cNvGraphicFramePr>
          <p:nvPr>
            <p:ph idx="1"/>
            <p:extLst>
              <p:ext uri="{D42A27DB-BD31-4B8C-83A1-F6EECF244321}">
                <p14:modId xmlns:p14="http://schemas.microsoft.com/office/powerpoint/2010/main" val="2826991092"/>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456540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05832-E8A3-0989-D98C-4C6BA95AC93D}"/>
              </a:ext>
            </a:extLst>
          </p:cNvPr>
          <p:cNvSpPr>
            <a:spLocks noGrp="1"/>
          </p:cNvSpPr>
          <p:nvPr>
            <p:ph type="title"/>
          </p:nvPr>
        </p:nvSpPr>
        <p:spPr>
          <a:xfrm>
            <a:off x="1097280" y="286603"/>
            <a:ext cx="10058400" cy="1450757"/>
          </a:xfrm>
        </p:spPr>
        <p:txBody>
          <a:bodyPr>
            <a:normAutofit/>
          </a:bodyPr>
          <a:lstStyle/>
          <a:p>
            <a:r>
              <a:rPr lang="en-GB"/>
              <a:t>Servers and Queues</a:t>
            </a:r>
          </a:p>
        </p:txBody>
      </p:sp>
      <p:sp>
        <p:nvSpPr>
          <p:cNvPr id="4" name="Footer Placeholder 3">
            <a:extLst>
              <a:ext uri="{FF2B5EF4-FFF2-40B4-BE49-F238E27FC236}">
                <a16:creationId xmlns:a16="http://schemas.microsoft.com/office/drawing/2014/main" id="{2DF1354F-DF21-9A46-9D71-1781DE0C6A3E}"/>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C8C1F284-98B6-C4AE-D424-BD5446138054}"/>
              </a:ext>
            </a:extLst>
          </p:cNvPr>
          <p:cNvGraphicFramePr>
            <a:graphicFrameLocks noGrp="1"/>
          </p:cNvGraphicFramePr>
          <p:nvPr>
            <p:ph idx="1"/>
            <p:extLst>
              <p:ext uri="{D42A27DB-BD31-4B8C-83A1-F6EECF244321}">
                <p14:modId xmlns:p14="http://schemas.microsoft.com/office/powerpoint/2010/main" val="230131011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6950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DE5D8-A1F8-A84B-C470-825BDAC99E5D}"/>
              </a:ext>
            </a:extLst>
          </p:cNvPr>
          <p:cNvSpPr>
            <a:spLocks noGrp="1"/>
          </p:cNvSpPr>
          <p:nvPr>
            <p:ph type="title"/>
          </p:nvPr>
        </p:nvSpPr>
        <p:spPr/>
        <p:txBody>
          <a:bodyPr/>
          <a:lstStyle/>
          <a:p>
            <a:r>
              <a:rPr lang="en-GB" dirty="0"/>
              <a:t>Animation: </a:t>
            </a:r>
            <a:br>
              <a:rPr lang="en-GB" dirty="0"/>
            </a:br>
            <a:r>
              <a:rPr lang="en-GB" dirty="0"/>
              <a:t>Servers Will Queue Multiple Requests</a:t>
            </a:r>
          </a:p>
        </p:txBody>
      </p:sp>
      <p:pic>
        <p:nvPicPr>
          <p:cNvPr id="6" name="Content Placeholder 5" descr="Waiter female with solid fill">
            <a:extLst>
              <a:ext uri="{FF2B5EF4-FFF2-40B4-BE49-F238E27FC236}">
                <a16:creationId xmlns:a16="http://schemas.microsoft.com/office/drawing/2014/main" id="{9CF9C0DD-80C8-9A9B-FF36-29FE50092B45}"/>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10285" y="2222924"/>
            <a:ext cx="1943377" cy="1943377"/>
          </a:xfrm>
        </p:spPr>
      </p:pic>
      <p:sp>
        <p:nvSpPr>
          <p:cNvPr id="4" name="Footer Placeholder 3">
            <a:extLst>
              <a:ext uri="{FF2B5EF4-FFF2-40B4-BE49-F238E27FC236}">
                <a16:creationId xmlns:a16="http://schemas.microsoft.com/office/drawing/2014/main" id="{FB644CA0-7C1E-08C9-FD39-E4A7CD76AA12}"/>
              </a:ext>
            </a:extLst>
          </p:cNvPr>
          <p:cNvSpPr>
            <a:spLocks noGrp="1"/>
          </p:cNvSpPr>
          <p:nvPr>
            <p:ph type="ftr" sz="quarter" idx="11"/>
          </p:nvPr>
        </p:nvSpPr>
        <p:spPr/>
        <p:txBody>
          <a:bodyPr/>
          <a:lstStyle/>
          <a:p>
            <a:r>
              <a:rPr lang="en-GB"/>
              <a:t>All text copyright © TheComputingTutor Ltd 2024. All rights Reserved.</a:t>
            </a:r>
          </a:p>
        </p:txBody>
      </p:sp>
      <p:pic>
        <p:nvPicPr>
          <p:cNvPr id="8" name="Graphic 7" descr="Meeting with solid fill">
            <a:extLst>
              <a:ext uri="{FF2B5EF4-FFF2-40B4-BE49-F238E27FC236}">
                <a16:creationId xmlns:a16="http://schemas.microsoft.com/office/drawing/2014/main" id="{60B826F7-E30E-97A4-AFF5-22244E4E0E1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7154" y="1585191"/>
            <a:ext cx="2072641" cy="2072641"/>
          </a:xfrm>
          <a:prstGeom prst="rect">
            <a:avLst/>
          </a:prstGeom>
        </p:spPr>
      </p:pic>
      <p:sp>
        <p:nvSpPr>
          <p:cNvPr id="9" name="Arrow: Right 8">
            <a:extLst>
              <a:ext uri="{FF2B5EF4-FFF2-40B4-BE49-F238E27FC236}">
                <a16:creationId xmlns:a16="http://schemas.microsoft.com/office/drawing/2014/main" id="{A6213191-09A3-8276-113E-651953B39E30}"/>
              </a:ext>
            </a:extLst>
          </p:cNvPr>
          <p:cNvSpPr/>
          <p:nvPr/>
        </p:nvSpPr>
        <p:spPr>
          <a:xfrm rot="1166276">
            <a:off x="2369598" y="3673161"/>
            <a:ext cx="4509401" cy="261694"/>
          </a:xfrm>
          <a:prstGeom prst="rightArrow">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EEF88A3F-EC73-98B5-8BFA-8212779BFBC3}"/>
              </a:ext>
            </a:extLst>
          </p:cNvPr>
          <p:cNvSpPr/>
          <p:nvPr/>
        </p:nvSpPr>
        <p:spPr>
          <a:xfrm>
            <a:off x="3143185" y="2783692"/>
            <a:ext cx="1382719"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REQUEST 1</a:t>
            </a:r>
          </a:p>
        </p:txBody>
      </p:sp>
      <p:sp>
        <p:nvSpPr>
          <p:cNvPr id="16" name="Rectangle: Rounded Corners 15">
            <a:extLst>
              <a:ext uri="{FF2B5EF4-FFF2-40B4-BE49-F238E27FC236}">
                <a16:creationId xmlns:a16="http://schemas.microsoft.com/office/drawing/2014/main" id="{0C82A06B-AB60-F58A-8365-00BB53EF113C}"/>
              </a:ext>
            </a:extLst>
          </p:cNvPr>
          <p:cNvSpPr/>
          <p:nvPr/>
        </p:nvSpPr>
        <p:spPr>
          <a:xfrm>
            <a:off x="7658024" y="1958083"/>
            <a:ext cx="1247897"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SERVER</a:t>
            </a:r>
          </a:p>
        </p:txBody>
      </p:sp>
      <p:sp>
        <p:nvSpPr>
          <p:cNvPr id="17" name="Rectangle: Rounded Corners 16">
            <a:extLst>
              <a:ext uri="{FF2B5EF4-FFF2-40B4-BE49-F238E27FC236}">
                <a16:creationId xmlns:a16="http://schemas.microsoft.com/office/drawing/2014/main" id="{24F00B01-4241-E7EF-65E9-84360876DC4A}"/>
              </a:ext>
            </a:extLst>
          </p:cNvPr>
          <p:cNvSpPr/>
          <p:nvPr/>
        </p:nvSpPr>
        <p:spPr>
          <a:xfrm>
            <a:off x="1207002" y="2841808"/>
            <a:ext cx="1192944" cy="335367"/>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CLIENT 1</a:t>
            </a:r>
          </a:p>
        </p:txBody>
      </p:sp>
      <p:sp>
        <p:nvSpPr>
          <p:cNvPr id="22" name="Rectangle: Rounded Corners 21">
            <a:extLst>
              <a:ext uri="{FF2B5EF4-FFF2-40B4-BE49-F238E27FC236}">
                <a16:creationId xmlns:a16="http://schemas.microsoft.com/office/drawing/2014/main" id="{3740CA56-85B2-2B9E-8C21-BB4D712F956D}"/>
              </a:ext>
            </a:extLst>
          </p:cNvPr>
          <p:cNvSpPr/>
          <p:nvPr/>
        </p:nvSpPr>
        <p:spPr>
          <a:xfrm>
            <a:off x="7006818" y="4281623"/>
            <a:ext cx="2087218" cy="365125"/>
          </a:xfrm>
          <a:prstGeom prst="roundRect">
            <a:avLst/>
          </a:prstGeom>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REQUEST QUEUE</a:t>
            </a:r>
          </a:p>
        </p:txBody>
      </p:sp>
      <p:pic>
        <p:nvPicPr>
          <p:cNvPr id="5" name="Graphic 4" descr="Meeting with solid fill">
            <a:extLst>
              <a:ext uri="{FF2B5EF4-FFF2-40B4-BE49-F238E27FC236}">
                <a16:creationId xmlns:a16="http://schemas.microsoft.com/office/drawing/2014/main" id="{7356F7D8-67E6-6F6E-169D-F13585BF48F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68457" y="2930287"/>
            <a:ext cx="2072641" cy="2072641"/>
          </a:xfrm>
          <a:prstGeom prst="rect">
            <a:avLst/>
          </a:prstGeom>
        </p:spPr>
      </p:pic>
      <p:sp>
        <p:nvSpPr>
          <p:cNvPr id="7" name="Rectangle: Rounded Corners 6">
            <a:extLst>
              <a:ext uri="{FF2B5EF4-FFF2-40B4-BE49-F238E27FC236}">
                <a16:creationId xmlns:a16="http://schemas.microsoft.com/office/drawing/2014/main" id="{7DF00E6D-10C9-90B4-72B3-1F8754408881}"/>
              </a:ext>
            </a:extLst>
          </p:cNvPr>
          <p:cNvSpPr/>
          <p:nvPr/>
        </p:nvSpPr>
        <p:spPr>
          <a:xfrm>
            <a:off x="1208305" y="4186904"/>
            <a:ext cx="1192944" cy="335367"/>
          </a:xfrm>
          <a:prstGeom prst="roundRect">
            <a:avLst/>
          </a:prstGeom>
          <a:solidFill>
            <a:srgbClr val="00B050"/>
          </a:solidFill>
          <a:ln w="571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CLIENT 2</a:t>
            </a:r>
          </a:p>
        </p:txBody>
      </p:sp>
      <p:pic>
        <p:nvPicPr>
          <p:cNvPr id="14" name="Graphic 13" descr="Meeting with solid fill">
            <a:extLst>
              <a:ext uri="{FF2B5EF4-FFF2-40B4-BE49-F238E27FC236}">
                <a16:creationId xmlns:a16="http://schemas.microsoft.com/office/drawing/2014/main" id="{863EFD7F-1678-8760-8BA1-665748C316D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27054" y="4281623"/>
            <a:ext cx="2072641" cy="2072641"/>
          </a:xfrm>
          <a:prstGeom prst="rect">
            <a:avLst/>
          </a:prstGeom>
        </p:spPr>
      </p:pic>
      <p:sp>
        <p:nvSpPr>
          <p:cNvPr id="18" name="Rectangle: Rounded Corners 17">
            <a:extLst>
              <a:ext uri="{FF2B5EF4-FFF2-40B4-BE49-F238E27FC236}">
                <a16:creationId xmlns:a16="http://schemas.microsoft.com/office/drawing/2014/main" id="{F15B9E46-5A85-1C28-E878-0BB33247AB01}"/>
              </a:ext>
            </a:extLst>
          </p:cNvPr>
          <p:cNvSpPr/>
          <p:nvPr/>
        </p:nvSpPr>
        <p:spPr>
          <a:xfrm>
            <a:off x="1166902" y="5538240"/>
            <a:ext cx="1192944" cy="335367"/>
          </a:xfrm>
          <a:prstGeom prst="roundRect">
            <a:avLst/>
          </a:prstGeom>
          <a:solidFill>
            <a:srgbClr val="C00000"/>
          </a:solid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CLIENT 3</a:t>
            </a:r>
          </a:p>
        </p:txBody>
      </p:sp>
      <p:sp>
        <p:nvSpPr>
          <p:cNvPr id="23" name="Rectangle: Rounded Corners 22">
            <a:extLst>
              <a:ext uri="{FF2B5EF4-FFF2-40B4-BE49-F238E27FC236}">
                <a16:creationId xmlns:a16="http://schemas.microsoft.com/office/drawing/2014/main" id="{B15C3A32-E428-2CF4-D2A4-70FDE9A6FF43}"/>
              </a:ext>
            </a:extLst>
          </p:cNvPr>
          <p:cNvSpPr/>
          <p:nvPr/>
        </p:nvSpPr>
        <p:spPr>
          <a:xfrm>
            <a:off x="6868839" y="4195149"/>
            <a:ext cx="2384823" cy="1943377"/>
          </a:xfrm>
          <a:prstGeom prst="roundRect">
            <a:avLst/>
          </a:prstGeom>
          <a:noFill/>
          <a:ln w="38100"/>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REQUEST QUEUE</a:t>
            </a:r>
          </a:p>
        </p:txBody>
      </p:sp>
      <p:sp>
        <p:nvSpPr>
          <p:cNvPr id="24" name="Arrow: Right 23">
            <a:extLst>
              <a:ext uri="{FF2B5EF4-FFF2-40B4-BE49-F238E27FC236}">
                <a16:creationId xmlns:a16="http://schemas.microsoft.com/office/drawing/2014/main" id="{2D321A94-A3F2-3309-2BC6-1B6F46BF006E}"/>
              </a:ext>
            </a:extLst>
          </p:cNvPr>
          <p:cNvSpPr/>
          <p:nvPr/>
        </p:nvSpPr>
        <p:spPr>
          <a:xfrm rot="311787">
            <a:off x="2362502" y="4498516"/>
            <a:ext cx="4473957" cy="261694"/>
          </a:xfrm>
          <a:prstGeom prst="rightArrow">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FACF24F9-9A2A-11F4-CC0F-8824F7EE15BE}"/>
              </a:ext>
            </a:extLst>
          </p:cNvPr>
          <p:cNvSpPr/>
          <p:nvPr/>
        </p:nvSpPr>
        <p:spPr>
          <a:xfrm>
            <a:off x="3143186" y="3983738"/>
            <a:ext cx="1382718" cy="365125"/>
          </a:xfrm>
          <a:prstGeom prst="roundRect">
            <a:avLst/>
          </a:prstGeom>
          <a:solidFill>
            <a:srgbClr val="00B050"/>
          </a:solidFill>
          <a:ln w="571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REQUEST 3</a:t>
            </a:r>
          </a:p>
        </p:txBody>
      </p:sp>
      <p:sp>
        <p:nvSpPr>
          <p:cNvPr id="26" name="Arrow: Right 25">
            <a:extLst>
              <a:ext uri="{FF2B5EF4-FFF2-40B4-BE49-F238E27FC236}">
                <a16:creationId xmlns:a16="http://schemas.microsoft.com/office/drawing/2014/main" id="{45D611D1-76A5-1C7C-9224-0D58D5E5E748}"/>
              </a:ext>
            </a:extLst>
          </p:cNvPr>
          <p:cNvSpPr/>
          <p:nvPr/>
        </p:nvSpPr>
        <p:spPr>
          <a:xfrm rot="21121904">
            <a:off x="2443663" y="5362357"/>
            <a:ext cx="4412452" cy="261694"/>
          </a:xfrm>
          <a:prstGeom prst="rightArrow">
            <a:avLst/>
          </a:prstGeom>
          <a:solidFill>
            <a:srgbClr val="C00000"/>
          </a:solidFill>
          <a:ln>
            <a:solidFill>
              <a:srgbClr val="C000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27" name="Rectangle: Rounded Corners 26">
            <a:extLst>
              <a:ext uri="{FF2B5EF4-FFF2-40B4-BE49-F238E27FC236}">
                <a16:creationId xmlns:a16="http://schemas.microsoft.com/office/drawing/2014/main" id="{BE7D8393-F90F-7611-3E64-A63B5326C9D2}"/>
              </a:ext>
            </a:extLst>
          </p:cNvPr>
          <p:cNvSpPr/>
          <p:nvPr/>
        </p:nvSpPr>
        <p:spPr>
          <a:xfrm>
            <a:off x="2799695" y="5100524"/>
            <a:ext cx="1407870" cy="365125"/>
          </a:xfrm>
          <a:prstGeom prst="roundRect">
            <a:avLst/>
          </a:prstGeom>
          <a:solidFill>
            <a:srgbClr val="C00000"/>
          </a:solid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REQUEST 2</a:t>
            </a:r>
          </a:p>
        </p:txBody>
      </p:sp>
      <p:sp>
        <p:nvSpPr>
          <p:cNvPr id="28" name="Rectangle: Rounded Corners 27">
            <a:extLst>
              <a:ext uri="{FF2B5EF4-FFF2-40B4-BE49-F238E27FC236}">
                <a16:creationId xmlns:a16="http://schemas.microsoft.com/office/drawing/2014/main" id="{FE9C69D8-9C53-A584-E94D-EADB03D51D92}"/>
              </a:ext>
            </a:extLst>
          </p:cNvPr>
          <p:cNvSpPr/>
          <p:nvPr/>
        </p:nvSpPr>
        <p:spPr>
          <a:xfrm>
            <a:off x="7310286" y="4735399"/>
            <a:ext cx="1388996" cy="365125"/>
          </a:xfrm>
          <a:prstGeom prst="roundRect">
            <a:avLst/>
          </a:prstGeom>
          <a:solidFill>
            <a:srgbClr val="0070C0"/>
          </a:solidFill>
          <a:ln w="571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REQUEST 1</a:t>
            </a:r>
          </a:p>
        </p:txBody>
      </p:sp>
      <p:sp>
        <p:nvSpPr>
          <p:cNvPr id="29" name="Rectangle: Rounded Corners 28">
            <a:extLst>
              <a:ext uri="{FF2B5EF4-FFF2-40B4-BE49-F238E27FC236}">
                <a16:creationId xmlns:a16="http://schemas.microsoft.com/office/drawing/2014/main" id="{1FBE68C1-DE0C-8A8F-F899-81B5C1625EF0}"/>
              </a:ext>
            </a:extLst>
          </p:cNvPr>
          <p:cNvSpPr/>
          <p:nvPr/>
        </p:nvSpPr>
        <p:spPr>
          <a:xfrm>
            <a:off x="7310286" y="5196697"/>
            <a:ext cx="1388996" cy="365125"/>
          </a:xfrm>
          <a:prstGeom prst="roundRect">
            <a:avLst/>
          </a:prstGeom>
          <a:solidFill>
            <a:srgbClr val="C00000"/>
          </a:solid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REQUEST 2</a:t>
            </a:r>
          </a:p>
        </p:txBody>
      </p:sp>
      <p:sp>
        <p:nvSpPr>
          <p:cNvPr id="30" name="Rectangle: Rounded Corners 29">
            <a:extLst>
              <a:ext uri="{FF2B5EF4-FFF2-40B4-BE49-F238E27FC236}">
                <a16:creationId xmlns:a16="http://schemas.microsoft.com/office/drawing/2014/main" id="{ABC3F0F5-A5F7-BC76-A857-FC06DEF88E51}"/>
              </a:ext>
            </a:extLst>
          </p:cNvPr>
          <p:cNvSpPr/>
          <p:nvPr/>
        </p:nvSpPr>
        <p:spPr>
          <a:xfrm>
            <a:off x="7310285" y="5674866"/>
            <a:ext cx="1391013" cy="365125"/>
          </a:xfrm>
          <a:prstGeom prst="roundRect">
            <a:avLst/>
          </a:prstGeom>
          <a:solidFill>
            <a:srgbClr val="00B050"/>
          </a:solidFill>
          <a:ln w="571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Congenial" panose="02000503040000020004" pitchFamily="2" charset="0"/>
              </a:rPr>
              <a:t>REQUEST 3</a:t>
            </a:r>
          </a:p>
        </p:txBody>
      </p:sp>
      <p:grpSp>
        <p:nvGrpSpPr>
          <p:cNvPr id="31" name="Group 30">
            <a:extLst>
              <a:ext uri="{FF2B5EF4-FFF2-40B4-BE49-F238E27FC236}">
                <a16:creationId xmlns:a16="http://schemas.microsoft.com/office/drawing/2014/main" id="{7609B169-F39B-A8A5-2C19-6894A41D33F0}"/>
              </a:ext>
            </a:extLst>
          </p:cNvPr>
          <p:cNvGrpSpPr/>
          <p:nvPr/>
        </p:nvGrpSpPr>
        <p:grpSpPr>
          <a:xfrm>
            <a:off x="10771461" y="5606410"/>
            <a:ext cx="768438" cy="600891"/>
            <a:chOff x="6763265" y="3933568"/>
            <a:chExt cx="1412789" cy="1202724"/>
          </a:xfrm>
        </p:grpSpPr>
        <p:pic>
          <p:nvPicPr>
            <p:cNvPr id="32" name="Graphic 31" descr="Thumbs up sign with solid fill">
              <a:extLst>
                <a:ext uri="{FF2B5EF4-FFF2-40B4-BE49-F238E27FC236}">
                  <a16:creationId xmlns:a16="http://schemas.microsoft.com/office/drawing/2014/main" id="{0E80A68A-E944-F59B-23C5-955FBE6BA67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977501" y="4002189"/>
              <a:ext cx="914400" cy="914400"/>
            </a:xfrm>
            <a:prstGeom prst="rect">
              <a:avLst/>
            </a:prstGeom>
          </p:spPr>
        </p:pic>
        <p:sp>
          <p:nvSpPr>
            <p:cNvPr id="33" name="Rectangle: Rounded Corners 32">
              <a:extLst>
                <a:ext uri="{FF2B5EF4-FFF2-40B4-BE49-F238E27FC236}">
                  <a16:creationId xmlns:a16="http://schemas.microsoft.com/office/drawing/2014/main" id="{14D581C6-E0E2-C6AC-96BF-527E6D2317E0}"/>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69561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xit"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hidden"/>
                                      </p:to>
                                    </p:set>
                                  </p:childTnLst>
                                </p:cTn>
                              </p:par>
                              <p:par>
                                <p:cTn id="31" presetID="1" presetClass="exit"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hidden"/>
                                      </p:to>
                                    </p:set>
                                  </p:childTnLst>
                                </p:cTn>
                              </p:par>
                              <p:par>
                                <p:cTn id="35" presetID="1" presetClass="exit"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hidden"/>
                                      </p:to>
                                    </p:set>
                                  </p:childTnLst>
                                </p:cTn>
                              </p:par>
                              <p:par>
                                <p:cTn id="41" presetID="1" presetClass="exit"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1"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1" nodeType="withEffect">
                                  <p:stCondLst>
                                    <p:cond delay="0"/>
                                  </p:stCondLst>
                                  <p:childTnLst>
                                    <p:set>
                                      <p:cBhvr>
                                        <p:cTn id="64" dur="1" fill="hold">
                                          <p:stCondLst>
                                            <p:cond delay="0"/>
                                          </p:stCondLst>
                                        </p:cTn>
                                        <p:tgtEl>
                                          <p:spTgt spid="24"/>
                                        </p:tgtEl>
                                        <p:attrNameLst>
                                          <p:attrName>style.visibility</p:attrName>
                                        </p:attrNameLst>
                                      </p:cBhvr>
                                      <p:to>
                                        <p:strVal val="visible"/>
                                      </p:to>
                                    </p:set>
                                  </p:childTnLst>
                                </p:cTn>
                              </p:par>
                              <p:par>
                                <p:cTn id="65" presetID="1" presetClass="entr" presetSubtype="0" fill="hold" grpId="1"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6" grpId="0" animBg="1"/>
      <p:bldP spid="17" grpId="0" animBg="1"/>
      <p:bldP spid="22" grpId="0" animBg="1"/>
      <p:bldP spid="7" grpId="0" animBg="1"/>
      <p:bldP spid="18" grpId="0" animBg="1"/>
      <p:bldP spid="23" grpId="0"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Computer Systems</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5661751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71B0E-DF33-D6F4-BE41-04977D864E58}"/>
              </a:ext>
            </a:extLst>
          </p:cNvPr>
          <p:cNvSpPr>
            <a:spLocks noGrp="1"/>
          </p:cNvSpPr>
          <p:nvPr>
            <p:ph type="title"/>
          </p:nvPr>
        </p:nvSpPr>
        <p:spPr>
          <a:xfrm>
            <a:off x="1097280" y="286603"/>
            <a:ext cx="10058400" cy="1450757"/>
          </a:xfrm>
        </p:spPr>
        <p:txBody>
          <a:bodyPr>
            <a:normAutofit/>
          </a:bodyPr>
          <a:lstStyle/>
          <a:p>
            <a:r>
              <a:rPr lang="en-GB" dirty="0"/>
              <a:t>Overloading A Server</a:t>
            </a:r>
          </a:p>
        </p:txBody>
      </p:sp>
      <p:sp>
        <p:nvSpPr>
          <p:cNvPr id="4" name="Footer Placeholder 3">
            <a:extLst>
              <a:ext uri="{FF2B5EF4-FFF2-40B4-BE49-F238E27FC236}">
                <a16:creationId xmlns:a16="http://schemas.microsoft.com/office/drawing/2014/main" id="{9346D2BD-BFC2-1F68-7A98-A559E15410FA}"/>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154FB11B-B5DA-76E1-C0B7-C1A96825CA15}"/>
              </a:ext>
            </a:extLst>
          </p:cNvPr>
          <p:cNvGraphicFramePr>
            <a:graphicFrameLocks noGrp="1"/>
          </p:cNvGraphicFramePr>
          <p:nvPr>
            <p:ph idx="1"/>
            <p:extLst>
              <p:ext uri="{D42A27DB-BD31-4B8C-83A1-F6EECF244321}">
                <p14:modId xmlns:p14="http://schemas.microsoft.com/office/powerpoint/2010/main" val="401213108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2831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F05F-215F-2FD6-0ADC-504D96CA3FED}"/>
              </a:ext>
            </a:extLst>
          </p:cNvPr>
          <p:cNvSpPr>
            <a:spLocks noGrp="1"/>
          </p:cNvSpPr>
          <p:nvPr>
            <p:ph type="title"/>
          </p:nvPr>
        </p:nvSpPr>
        <p:spPr/>
        <p:txBody>
          <a:bodyPr/>
          <a:lstStyle/>
          <a:p>
            <a:r>
              <a:rPr lang="en-GB" dirty="0"/>
              <a:t>Server Characteristics</a:t>
            </a:r>
          </a:p>
        </p:txBody>
      </p:sp>
      <p:sp>
        <p:nvSpPr>
          <p:cNvPr id="4" name="Footer Placeholder 3">
            <a:extLst>
              <a:ext uri="{FF2B5EF4-FFF2-40B4-BE49-F238E27FC236}">
                <a16:creationId xmlns:a16="http://schemas.microsoft.com/office/drawing/2014/main" id="{1D2CFEB5-BCFC-689F-75EE-D270220C449C}"/>
              </a:ext>
            </a:extLst>
          </p:cNvPr>
          <p:cNvSpPr>
            <a:spLocks noGrp="1"/>
          </p:cNvSpPr>
          <p:nvPr>
            <p:ph type="ftr" sz="quarter" idx="11"/>
          </p:nvPr>
        </p:nvSpPr>
        <p:spPr/>
        <p:txBody>
          <a:bodyPr/>
          <a:lstStyle/>
          <a:p>
            <a:r>
              <a:rPr lang="en-GB"/>
              <a:t>All text copyright © TheComputingTutor Ltd 2024. All rights Reserved.</a:t>
            </a:r>
          </a:p>
        </p:txBody>
      </p:sp>
      <p:grpSp>
        <p:nvGrpSpPr>
          <p:cNvPr id="6" name="Group 5">
            <a:extLst>
              <a:ext uri="{FF2B5EF4-FFF2-40B4-BE49-F238E27FC236}">
                <a16:creationId xmlns:a16="http://schemas.microsoft.com/office/drawing/2014/main" id="{06EA9607-DE90-4290-3D6E-D93171AB2FE8}"/>
              </a:ext>
            </a:extLst>
          </p:cNvPr>
          <p:cNvGrpSpPr/>
          <p:nvPr/>
        </p:nvGrpSpPr>
        <p:grpSpPr>
          <a:xfrm>
            <a:off x="2340239" y="4401316"/>
            <a:ext cx="2686403" cy="579244"/>
            <a:chOff x="285939" y="1704409"/>
            <a:chExt cx="2686403" cy="579244"/>
          </a:xfrm>
        </p:grpSpPr>
        <p:sp>
          <p:nvSpPr>
            <p:cNvPr id="7" name="Rectangle: Rounded Corners 6">
              <a:extLst>
                <a:ext uri="{FF2B5EF4-FFF2-40B4-BE49-F238E27FC236}">
                  <a16:creationId xmlns:a16="http://schemas.microsoft.com/office/drawing/2014/main" id="{9F5BA763-EB2A-C94C-3FE6-A55B919EAD0C}"/>
                </a:ext>
              </a:extLst>
            </p:cNvPr>
            <p:cNvSpPr/>
            <p:nvPr/>
          </p:nvSpPr>
          <p:spPr>
            <a:xfrm>
              <a:off x="285939" y="1704409"/>
              <a:ext cx="2686403" cy="5792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GB">
                <a:latin typeface="Congenial" panose="02000503040000020004" pitchFamily="2" charset="0"/>
              </a:endParaRPr>
            </a:p>
          </p:txBody>
        </p:sp>
        <p:sp>
          <p:nvSpPr>
            <p:cNvPr id="8" name="Rectangle: Rounded Corners 4">
              <a:extLst>
                <a:ext uri="{FF2B5EF4-FFF2-40B4-BE49-F238E27FC236}">
                  <a16:creationId xmlns:a16="http://schemas.microsoft.com/office/drawing/2014/main" id="{12E58FED-08C6-1276-6E07-F343A47BA632}"/>
                </a:ext>
              </a:extLst>
            </p:cNvPr>
            <p:cNvSpPr txBox="1"/>
            <p:nvPr/>
          </p:nvSpPr>
          <p:spPr>
            <a:xfrm>
              <a:off x="302904" y="1721374"/>
              <a:ext cx="2652473" cy="545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1280" tIns="60960" rIns="81280" bIns="60960" numCol="1" spcCol="1270" anchor="ctr" anchorCtr="0">
              <a:noAutofit/>
            </a:bodyPr>
            <a:lstStyle/>
            <a:p>
              <a:pPr marL="0" lvl="0" indent="0" algn="ctr" defTabSz="1422400">
                <a:lnSpc>
                  <a:spcPct val="90000"/>
                </a:lnSpc>
                <a:spcBef>
                  <a:spcPct val="0"/>
                </a:spcBef>
                <a:spcAft>
                  <a:spcPct val="35000"/>
                </a:spcAft>
                <a:buNone/>
              </a:pPr>
              <a:endParaRPr lang="en-GB" sz="3200" kern="1200">
                <a:latin typeface="Congenial" panose="02000503040000020004" pitchFamily="2" charset="0"/>
              </a:endParaRPr>
            </a:p>
          </p:txBody>
        </p:sp>
      </p:grpSp>
      <p:graphicFrame>
        <p:nvGraphicFramePr>
          <p:cNvPr id="9" name="Diagram 8">
            <a:extLst>
              <a:ext uri="{FF2B5EF4-FFF2-40B4-BE49-F238E27FC236}">
                <a16:creationId xmlns:a16="http://schemas.microsoft.com/office/drawing/2014/main" id="{196CF687-08A4-85E4-F4C0-36AB9F3B914D}"/>
              </a:ext>
            </a:extLst>
          </p:cNvPr>
          <p:cNvGraphicFramePr/>
          <p:nvPr>
            <p:extLst>
              <p:ext uri="{D42A27DB-BD31-4B8C-83A1-F6EECF244321}">
                <p14:modId xmlns:p14="http://schemas.microsoft.com/office/powerpoint/2010/main" val="3872170791"/>
              </p:ext>
            </p:extLst>
          </p:nvPr>
        </p:nvGraphicFramePr>
        <p:xfrm>
          <a:off x="1905797" y="1954905"/>
          <a:ext cx="7835543" cy="40085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Group 2">
            <a:extLst>
              <a:ext uri="{FF2B5EF4-FFF2-40B4-BE49-F238E27FC236}">
                <a16:creationId xmlns:a16="http://schemas.microsoft.com/office/drawing/2014/main" id="{892900D6-AC3A-5C87-271C-ECCCF4959BCA}"/>
              </a:ext>
            </a:extLst>
          </p:cNvPr>
          <p:cNvGrpSpPr/>
          <p:nvPr/>
        </p:nvGrpSpPr>
        <p:grpSpPr>
          <a:xfrm>
            <a:off x="10771461" y="5606410"/>
            <a:ext cx="768438" cy="600891"/>
            <a:chOff x="6763265" y="3933568"/>
            <a:chExt cx="1412789" cy="1202724"/>
          </a:xfrm>
        </p:grpSpPr>
        <p:pic>
          <p:nvPicPr>
            <p:cNvPr id="5" name="Graphic 4" descr="Thumbs up sign with solid fill">
              <a:extLst>
                <a:ext uri="{FF2B5EF4-FFF2-40B4-BE49-F238E27FC236}">
                  <a16:creationId xmlns:a16="http://schemas.microsoft.com/office/drawing/2014/main" id="{1961363A-9908-15BF-DC9E-6796B9E204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7501" y="4002189"/>
              <a:ext cx="914400" cy="914400"/>
            </a:xfrm>
            <a:prstGeom prst="rect">
              <a:avLst/>
            </a:prstGeom>
          </p:spPr>
        </p:pic>
        <p:sp>
          <p:nvSpPr>
            <p:cNvPr id="10" name="Rectangle: Rounded Corners 9">
              <a:extLst>
                <a:ext uri="{FF2B5EF4-FFF2-40B4-BE49-F238E27FC236}">
                  <a16:creationId xmlns:a16="http://schemas.microsoft.com/office/drawing/2014/main" id="{1A2D731C-7360-CB70-6534-4218F3867293}"/>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05932183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4B971-CD19-125E-DB13-EDE574F283CC}"/>
              </a:ext>
            </a:extLst>
          </p:cNvPr>
          <p:cNvSpPr>
            <a:spLocks noGrp="1"/>
          </p:cNvSpPr>
          <p:nvPr>
            <p:ph type="title"/>
          </p:nvPr>
        </p:nvSpPr>
        <p:spPr>
          <a:xfrm>
            <a:off x="1097280" y="286603"/>
            <a:ext cx="10058400" cy="1450757"/>
          </a:xfrm>
        </p:spPr>
        <p:txBody>
          <a:bodyPr>
            <a:normAutofit/>
          </a:bodyPr>
          <a:lstStyle/>
          <a:p>
            <a:r>
              <a:rPr lang="en-GB"/>
              <a:t>Server Types</a:t>
            </a:r>
          </a:p>
        </p:txBody>
      </p:sp>
      <p:sp>
        <p:nvSpPr>
          <p:cNvPr id="4" name="Footer Placeholder 3">
            <a:extLst>
              <a:ext uri="{FF2B5EF4-FFF2-40B4-BE49-F238E27FC236}">
                <a16:creationId xmlns:a16="http://schemas.microsoft.com/office/drawing/2014/main" id="{A190818F-E57A-B089-BF68-2527A45EA8B0}"/>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C735103B-F424-5871-1F16-7CB263F6DA4D}"/>
              </a:ext>
            </a:extLst>
          </p:cNvPr>
          <p:cNvGraphicFramePr>
            <a:graphicFrameLocks noGrp="1"/>
          </p:cNvGraphicFramePr>
          <p:nvPr>
            <p:ph idx="1"/>
            <p:extLst>
              <p:ext uri="{D42A27DB-BD31-4B8C-83A1-F6EECF244321}">
                <p14:modId xmlns:p14="http://schemas.microsoft.com/office/powerpoint/2010/main" val="294375794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8585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77999-4C60-4E4A-AB0E-A1E31A593232}"/>
              </a:ext>
            </a:extLst>
          </p:cNvPr>
          <p:cNvSpPr>
            <a:spLocks noGrp="1"/>
          </p:cNvSpPr>
          <p:nvPr>
            <p:ph type="title"/>
          </p:nvPr>
        </p:nvSpPr>
        <p:spPr>
          <a:xfrm>
            <a:off x="1097280" y="286603"/>
            <a:ext cx="10058400" cy="1450757"/>
          </a:xfrm>
        </p:spPr>
        <p:txBody>
          <a:bodyPr>
            <a:normAutofit/>
          </a:bodyPr>
          <a:lstStyle/>
          <a:p>
            <a:r>
              <a:rPr lang="en-GB" dirty="0"/>
              <a:t>Server Types</a:t>
            </a:r>
          </a:p>
        </p:txBody>
      </p:sp>
      <p:sp>
        <p:nvSpPr>
          <p:cNvPr id="4" name="Footer Placeholder 3">
            <a:extLst>
              <a:ext uri="{FF2B5EF4-FFF2-40B4-BE49-F238E27FC236}">
                <a16:creationId xmlns:a16="http://schemas.microsoft.com/office/drawing/2014/main" id="{0D4DE582-4BEC-47F9-8189-B978B5F226AA}"/>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DD2A8978-20A3-47C9-9964-B54DC50946EC}"/>
              </a:ext>
            </a:extLst>
          </p:cNvPr>
          <p:cNvGraphicFramePr>
            <a:graphicFrameLocks noGrp="1"/>
          </p:cNvGraphicFramePr>
          <p:nvPr>
            <p:ph idx="1"/>
            <p:extLst>
              <p:ext uri="{D42A27DB-BD31-4B8C-83A1-F6EECF244321}">
                <p14:modId xmlns:p14="http://schemas.microsoft.com/office/powerpoint/2010/main" val="426415393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30490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97418-25B5-F8AE-BB10-462415010995}"/>
              </a:ext>
            </a:extLst>
          </p:cNvPr>
          <p:cNvSpPr>
            <a:spLocks noGrp="1"/>
          </p:cNvSpPr>
          <p:nvPr>
            <p:ph type="title"/>
          </p:nvPr>
        </p:nvSpPr>
        <p:spPr/>
        <p:txBody>
          <a:bodyPr/>
          <a:lstStyle/>
          <a:p>
            <a:r>
              <a:rPr lang="en-GB" dirty="0"/>
              <a:t>Class Task Worked Example – </a:t>
            </a:r>
            <a:br>
              <a:rPr lang="en-GB" dirty="0"/>
            </a:br>
            <a:r>
              <a:rPr lang="en-GB" dirty="0"/>
              <a:t>Web Server Requests and Responses</a:t>
            </a:r>
          </a:p>
        </p:txBody>
      </p:sp>
      <p:sp>
        <p:nvSpPr>
          <p:cNvPr id="4" name="Footer Placeholder 3">
            <a:extLst>
              <a:ext uri="{FF2B5EF4-FFF2-40B4-BE49-F238E27FC236}">
                <a16:creationId xmlns:a16="http://schemas.microsoft.com/office/drawing/2014/main" id="{128E7BE7-B640-F22F-BCA1-A43157A7F783}"/>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8091D9FA-229C-E805-7D45-609C38ADB357}"/>
              </a:ext>
            </a:extLst>
          </p:cNvPr>
          <p:cNvGraphicFramePr>
            <a:graphicFrameLocks noGrp="1"/>
          </p:cNvGraphicFramePr>
          <p:nvPr>
            <p:extLst>
              <p:ext uri="{D42A27DB-BD31-4B8C-83A1-F6EECF244321}">
                <p14:modId xmlns:p14="http://schemas.microsoft.com/office/powerpoint/2010/main" val="1905130225"/>
              </p:ext>
            </p:extLst>
          </p:nvPr>
        </p:nvGraphicFramePr>
        <p:xfrm>
          <a:off x="1097280" y="1840544"/>
          <a:ext cx="10058400" cy="3658069"/>
        </p:xfrm>
        <a:graphic>
          <a:graphicData uri="http://schemas.openxmlformats.org/drawingml/2006/table">
            <a:tbl>
              <a:tblPr firstRow="1" bandRow="1">
                <a:tableStyleId>{5C22544A-7EE6-4342-B048-85BDC9FD1C3A}</a:tableStyleId>
              </a:tblPr>
              <a:tblGrid>
                <a:gridCol w="2110494">
                  <a:extLst>
                    <a:ext uri="{9D8B030D-6E8A-4147-A177-3AD203B41FA5}">
                      <a16:colId xmlns:a16="http://schemas.microsoft.com/office/drawing/2014/main" val="1477607472"/>
                    </a:ext>
                  </a:extLst>
                </a:gridCol>
                <a:gridCol w="3524865">
                  <a:extLst>
                    <a:ext uri="{9D8B030D-6E8A-4147-A177-3AD203B41FA5}">
                      <a16:colId xmlns:a16="http://schemas.microsoft.com/office/drawing/2014/main" val="3991609985"/>
                    </a:ext>
                  </a:extLst>
                </a:gridCol>
                <a:gridCol w="2094271">
                  <a:extLst>
                    <a:ext uri="{9D8B030D-6E8A-4147-A177-3AD203B41FA5}">
                      <a16:colId xmlns:a16="http://schemas.microsoft.com/office/drawing/2014/main" val="2942007715"/>
                    </a:ext>
                  </a:extLst>
                </a:gridCol>
                <a:gridCol w="2328770">
                  <a:extLst>
                    <a:ext uri="{9D8B030D-6E8A-4147-A177-3AD203B41FA5}">
                      <a16:colId xmlns:a16="http://schemas.microsoft.com/office/drawing/2014/main" val="2042532093"/>
                    </a:ext>
                  </a:extLst>
                </a:gridCol>
              </a:tblGrid>
              <a:tr h="805023">
                <a:tc>
                  <a:txBody>
                    <a:bodyPr/>
                    <a:lstStyle/>
                    <a:p>
                      <a:pPr algn="ctr"/>
                      <a:r>
                        <a:rPr lang="en-GB" dirty="0">
                          <a:latin typeface="Congenial" panose="02000503040000020004" pitchFamily="2" charset="0"/>
                        </a:rPr>
                        <a:t>WEB SERVER</a:t>
                      </a:r>
                    </a:p>
                  </a:txBody>
                  <a:tcPr anchor="ctr"/>
                </a:tc>
                <a:tc gridSpan="3">
                  <a:txBody>
                    <a:bodyPr/>
                    <a:lstStyle/>
                    <a:p>
                      <a:pPr algn="ctr"/>
                      <a:r>
                        <a:rPr lang="en-GB" dirty="0">
                          <a:latin typeface="Congenial" panose="02000503040000020004" pitchFamily="2" charset="0"/>
                        </a:rPr>
                        <a:t>Server that accepts requests from a client for a web page </a:t>
                      </a:r>
                    </a:p>
                    <a:p>
                      <a:pPr algn="ctr"/>
                      <a:r>
                        <a:rPr lang="en-GB" dirty="0">
                          <a:latin typeface="Congenial" panose="02000503040000020004" pitchFamily="2" charset="0"/>
                        </a:rPr>
                        <a:t>or resource on a web page</a:t>
                      </a:r>
                    </a:p>
                  </a:txBody>
                  <a:tcPr anchor="ct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2872638274"/>
                  </a:ext>
                </a:extLst>
              </a:tr>
              <a:tr h="466403">
                <a:tc>
                  <a:txBody>
                    <a:bodyPr/>
                    <a:lstStyle/>
                    <a:p>
                      <a:pPr algn="ctr"/>
                      <a:r>
                        <a:rPr lang="en-GB" b="1" dirty="0">
                          <a:latin typeface="Congenial" panose="02000503040000020004" pitchFamily="2" charset="0"/>
                        </a:rPr>
                        <a:t>REQUEST</a:t>
                      </a:r>
                    </a:p>
                  </a:txBody>
                  <a:tcPr anchor="ctr"/>
                </a:tc>
                <a:tc>
                  <a:txBody>
                    <a:bodyPr/>
                    <a:lstStyle/>
                    <a:p>
                      <a:pPr algn="ctr"/>
                      <a:r>
                        <a:rPr lang="en-GB" b="1" dirty="0">
                          <a:latin typeface="Congenial" panose="02000503040000020004" pitchFamily="2" charset="0"/>
                        </a:rPr>
                        <a:t>Meaning</a:t>
                      </a:r>
                    </a:p>
                  </a:txBody>
                  <a:tcPr anchor="ctr"/>
                </a:tc>
                <a:tc>
                  <a:txBody>
                    <a:bodyPr/>
                    <a:lstStyle/>
                    <a:p>
                      <a:pPr algn="ctr"/>
                      <a:r>
                        <a:rPr lang="en-GB" b="1" dirty="0">
                          <a:latin typeface="Congenial" panose="02000503040000020004" pitchFamily="2" charset="0"/>
                        </a:rPr>
                        <a:t>RESPONSE</a:t>
                      </a:r>
                    </a:p>
                  </a:txBody>
                  <a:tcPr anchor="ctr"/>
                </a:tc>
                <a:tc>
                  <a:txBody>
                    <a:bodyPr/>
                    <a:lstStyle/>
                    <a:p>
                      <a:pPr algn="ctr"/>
                      <a:r>
                        <a:rPr lang="en-GB" b="1" dirty="0">
                          <a:latin typeface="Congenial" panose="02000503040000020004" pitchFamily="2" charset="0"/>
                        </a:rPr>
                        <a:t>Meaning</a:t>
                      </a:r>
                    </a:p>
                  </a:txBody>
                  <a:tcPr anchor="ctr"/>
                </a:tc>
                <a:extLst>
                  <a:ext uri="{0D108BD9-81ED-4DB2-BD59-A6C34878D82A}">
                    <a16:rowId xmlns:a16="http://schemas.microsoft.com/office/drawing/2014/main" val="2196551083"/>
                  </a:ext>
                </a:extLst>
              </a:tr>
              <a:tr h="466403">
                <a:tc>
                  <a:txBody>
                    <a:bodyPr/>
                    <a:lstStyle/>
                    <a:p>
                      <a:pPr algn="ctr"/>
                      <a:r>
                        <a:rPr lang="en-GB" dirty="0">
                          <a:latin typeface="Congenial" panose="02000503040000020004" pitchFamily="2" charset="0"/>
                        </a:rPr>
                        <a:t>HTTP_GET</a:t>
                      </a:r>
                    </a:p>
                  </a:txBody>
                  <a:tcPr anchor="ctr"/>
                </a:tc>
                <a:tc>
                  <a:txBody>
                    <a:bodyPr/>
                    <a:lstStyle/>
                    <a:p>
                      <a:pPr algn="ctr"/>
                      <a:r>
                        <a:rPr lang="en-GB" dirty="0">
                          <a:latin typeface="Congenial" panose="02000503040000020004" pitchFamily="2" charset="0"/>
                        </a:rPr>
                        <a:t>requests data from a specific resource</a:t>
                      </a:r>
                    </a:p>
                  </a:txBody>
                  <a:tcPr anchor="ctr"/>
                </a:tc>
                <a:tc rowSpan="4">
                  <a:txBody>
                    <a:bodyPr/>
                    <a:lstStyle/>
                    <a:p>
                      <a:pPr algn="ctr"/>
                      <a:r>
                        <a:rPr lang="en-GB" dirty="0">
                          <a:latin typeface="Congenial" panose="02000503040000020004" pitchFamily="2" charset="0"/>
                        </a:rPr>
                        <a:t>HTTP_RESPONSE</a:t>
                      </a:r>
                    </a:p>
                  </a:txBody>
                  <a:tcPr anchor="ctr"/>
                </a:tc>
                <a:tc rowSpan="4">
                  <a:txBody>
                    <a:bodyPr/>
                    <a:lstStyle/>
                    <a:p>
                      <a:pPr algn="ctr"/>
                      <a:r>
                        <a:rPr lang="en-GB" dirty="0">
                          <a:latin typeface="Congenial" panose="02000503040000020004" pitchFamily="2" charset="0"/>
                        </a:rPr>
                        <a:t>The web content that was asked for in the specific HTTP Request</a:t>
                      </a:r>
                    </a:p>
                  </a:txBody>
                  <a:tcPr anchor="ctr"/>
                </a:tc>
                <a:extLst>
                  <a:ext uri="{0D108BD9-81ED-4DB2-BD59-A6C34878D82A}">
                    <a16:rowId xmlns:a16="http://schemas.microsoft.com/office/drawing/2014/main" val="864004623"/>
                  </a:ext>
                </a:extLst>
              </a:tr>
              <a:tr h="466403">
                <a:tc>
                  <a:txBody>
                    <a:bodyPr/>
                    <a:lstStyle/>
                    <a:p>
                      <a:pPr algn="ctr"/>
                      <a:r>
                        <a:rPr lang="en-GB" dirty="0">
                          <a:latin typeface="Congenial" panose="02000503040000020004" pitchFamily="2" charset="0"/>
                        </a:rPr>
                        <a:t>HTTP_POST</a:t>
                      </a:r>
                    </a:p>
                  </a:txBody>
                  <a:tcPr anchor="ctr"/>
                </a:tc>
                <a:tc>
                  <a:txBody>
                    <a:bodyPr/>
                    <a:lstStyle/>
                    <a:p>
                      <a:pPr algn="ctr"/>
                      <a:r>
                        <a:rPr lang="en-GB" dirty="0">
                          <a:latin typeface="Congenial" panose="02000503040000020004" pitchFamily="2" charset="0"/>
                        </a:rPr>
                        <a:t>sends client data to a server for processing</a:t>
                      </a:r>
                    </a:p>
                  </a:txBody>
                  <a:tcPr anchor="ctr"/>
                </a:tc>
                <a:tc vMerge="1">
                  <a:txBody>
                    <a:bodyPr/>
                    <a:lstStyle/>
                    <a:p>
                      <a:pPr algn="ctr"/>
                      <a:endParaRPr lang="en-GB">
                        <a:latin typeface="Congenial" panose="02000503040000020004" pitchFamily="2" charset="0"/>
                      </a:endParaRPr>
                    </a:p>
                  </a:txBody>
                  <a:tcPr anchor="ctr"/>
                </a:tc>
                <a:tc vMerge="1">
                  <a:txBody>
                    <a:bodyPr/>
                    <a:lstStyle/>
                    <a:p>
                      <a:pPr algn="ctr"/>
                      <a:endParaRPr lang="en-GB">
                        <a:latin typeface="Congenial" panose="02000503040000020004" pitchFamily="2" charset="0"/>
                      </a:endParaRPr>
                    </a:p>
                  </a:txBody>
                  <a:tcPr anchor="ctr"/>
                </a:tc>
                <a:extLst>
                  <a:ext uri="{0D108BD9-81ED-4DB2-BD59-A6C34878D82A}">
                    <a16:rowId xmlns:a16="http://schemas.microsoft.com/office/drawing/2014/main" val="3609448655"/>
                  </a:ext>
                </a:extLst>
              </a:tr>
              <a:tr h="466403">
                <a:tc>
                  <a:txBody>
                    <a:bodyPr/>
                    <a:lstStyle/>
                    <a:p>
                      <a:pPr algn="ctr"/>
                      <a:r>
                        <a:rPr lang="en-GB" dirty="0">
                          <a:latin typeface="Congenial" panose="02000503040000020004" pitchFamily="2" charset="0"/>
                        </a:rPr>
                        <a:t>HTTP_PUT</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latin typeface="Congenial" panose="02000503040000020004" pitchFamily="2" charset="0"/>
                        </a:rPr>
                        <a:t>sends client data to a server to replace a resource</a:t>
                      </a:r>
                    </a:p>
                  </a:txBody>
                  <a:tcPr anchor="ctr"/>
                </a:tc>
                <a:tc vMerge="1">
                  <a:txBody>
                    <a:bodyPr/>
                    <a:lstStyle/>
                    <a:p>
                      <a:pPr algn="ctr"/>
                      <a:endParaRPr lang="en-GB" dirty="0">
                        <a:latin typeface="Congenial" panose="02000503040000020004" pitchFamily="2" charset="0"/>
                      </a:endParaRPr>
                    </a:p>
                  </a:txBody>
                  <a:tcPr anchor="ctr"/>
                </a:tc>
                <a:tc vMerge="1">
                  <a:txBody>
                    <a:bodyPr/>
                    <a:lstStyle/>
                    <a:p>
                      <a:pPr algn="ctr"/>
                      <a:endParaRPr lang="en-GB" dirty="0">
                        <a:latin typeface="Congenial" panose="02000503040000020004" pitchFamily="2" charset="0"/>
                      </a:endParaRPr>
                    </a:p>
                  </a:txBody>
                  <a:tcPr anchor="ctr"/>
                </a:tc>
                <a:extLst>
                  <a:ext uri="{0D108BD9-81ED-4DB2-BD59-A6C34878D82A}">
                    <a16:rowId xmlns:a16="http://schemas.microsoft.com/office/drawing/2014/main" val="3046664517"/>
                  </a:ext>
                </a:extLst>
              </a:tr>
              <a:tr h="466403">
                <a:tc>
                  <a:txBody>
                    <a:bodyPr/>
                    <a:lstStyle/>
                    <a:p>
                      <a:pPr algn="ctr"/>
                      <a:r>
                        <a:rPr lang="en-GB" dirty="0">
                          <a:latin typeface="Congenial" panose="02000503040000020004" pitchFamily="2" charset="0"/>
                        </a:rPr>
                        <a:t>HTTP_DELETE</a:t>
                      </a:r>
                    </a:p>
                  </a:txBody>
                  <a:tcPr anchor="ctr"/>
                </a:tc>
                <a:tc>
                  <a:txBody>
                    <a:bodyPr/>
                    <a:lstStyle/>
                    <a:p>
                      <a:pPr algn="ctr"/>
                      <a:r>
                        <a:rPr lang="en-GB" dirty="0">
                          <a:latin typeface="Congenial" panose="02000503040000020004" pitchFamily="2" charset="0"/>
                        </a:rPr>
                        <a:t>deletes a requested resource</a:t>
                      </a:r>
                    </a:p>
                  </a:txBody>
                  <a:tcPr anchor="ctr"/>
                </a:tc>
                <a:tc vMerge="1">
                  <a:txBody>
                    <a:bodyPr/>
                    <a:lstStyle/>
                    <a:p>
                      <a:pPr algn="ctr"/>
                      <a:endParaRPr lang="en-GB" dirty="0">
                        <a:latin typeface="Congenial" panose="02000503040000020004" pitchFamily="2" charset="0"/>
                      </a:endParaRPr>
                    </a:p>
                  </a:txBody>
                  <a:tcPr anchor="ctr"/>
                </a:tc>
                <a:tc vMerge="1">
                  <a:txBody>
                    <a:bodyPr/>
                    <a:lstStyle/>
                    <a:p>
                      <a:pPr algn="ctr"/>
                      <a:endParaRPr lang="en-GB" dirty="0">
                        <a:latin typeface="Congenial" panose="02000503040000020004" pitchFamily="2" charset="0"/>
                      </a:endParaRPr>
                    </a:p>
                  </a:txBody>
                  <a:tcPr anchor="ctr"/>
                </a:tc>
                <a:extLst>
                  <a:ext uri="{0D108BD9-81ED-4DB2-BD59-A6C34878D82A}">
                    <a16:rowId xmlns:a16="http://schemas.microsoft.com/office/drawing/2014/main" val="1704311834"/>
                  </a:ext>
                </a:extLst>
              </a:tr>
            </a:tbl>
          </a:graphicData>
        </a:graphic>
      </p:graphicFrame>
    </p:spTree>
    <p:extLst>
      <p:ext uri="{BB962C8B-B14F-4D97-AF65-F5344CB8AC3E}">
        <p14:creationId xmlns:p14="http://schemas.microsoft.com/office/powerpoint/2010/main" val="10407208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440A5-F3D6-D08A-4D26-5D6A3561426D}"/>
              </a:ext>
            </a:extLst>
          </p:cNvPr>
          <p:cNvSpPr>
            <a:spLocks noGrp="1"/>
          </p:cNvSpPr>
          <p:nvPr>
            <p:ph type="title"/>
          </p:nvPr>
        </p:nvSpPr>
        <p:spPr>
          <a:xfrm>
            <a:off x="1097280" y="286603"/>
            <a:ext cx="10058400" cy="1450757"/>
          </a:xfrm>
        </p:spPr>
        <p:txBody>
          <a:bodyPr>
            <a:normAutofit/>
          </a:bodyPr>
          <a:lstStyle/>
          <a:p>
            <a:r>
              <a:rPr lang="en-GB" dirty="0"/>
              <a:t>Research Task: Servers</a:t>
            </a:r>
          </a:p>
        </p:txBody>
      </p:sp>
      <p:sp>
        <p:nvSpPr>
          <p:cNvPr id="4" name="Footer Placeholder 3">
            <a:extLst>
              <a:ext uri="{FF2B5EF4-FFF2-40B4-BE49-F238E27FC236}">
                <a16:creationId xmlns:a16="http://schemas.microsoft.com/office/drawing/2014/main" id="{D55CCDB2-4470-F432-9AEC-64C61108A29B}"/>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2A8953E1-98ED-19FE-365D-08454DA4CB1F}"/>
              </a:ext>
            </a:extLst>
          </p:cNvPr>
          <p:cNvGraphicFramePr>
            <a:graphicFrameLocks noGrp="1"/>
          </p:cNvGraphicFramePr>
          <p:nvPr>
            <p:ph idx="1"/>
            <p:extLst>
              <p:ext uri="{D42A27DB-BD31-4B8C-83A1-F6EECF244321}">
                <p14:modId xmlns:p14="http://schemas.microsoft.com/office/powerpoint/2010/main" val="318241958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470378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BFB18-4DBD-7724-F80E-BFB0EB057D73}"/>
              </a:ext>
            </a:extLst>
          </p:cNvPr>
          <p:cNvSpPr>
            <a:spLocks noGrp="1"/>
          </p:cNvSpPr>
          <p:nvPr>
            <p:ph type="title"/>
          </p:nvPr>
        </p:nvSpPr>
        <p:spPr/>
        <p:txBody>
          <a:bodyPr/>
          <a:lstStyle/>
          <a:p>
            <a:r>
              <a:rPr lang="en-GB" dirty="0">
                <a:solidFill>
                  <a:schemeClr val="tx1"/>
                </a:solidFill>
              </a:rPr>
              <a:t>Worked Example: Servers</a:t>
            </a:r>
          </a:p>
        </p:txBody>
      </p:sp>
      <p:sp>
        <p:nvSpPr>
          <p:cNvPr id="4" name="Footer Placeholder 3">
            <a:extLst>
              <a:ext uri="{FF2B5EF4-FFF2-40B4-BE49-F238E27FC236}">
                <a16:creationId xmlns:a16="http://schemas.microsoft.com/office/drawing/2014/main" id="{33C2BC60-E25D-D290-8C2D-27ED2A3FB08A}"/>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4D9A1448-0AAB-D08D-2303-92F43708835D}"/>
              </a:ext>
            </a:extLst>
          </p:cNvPr>
          <p:cNvGraphicFramePr>
            <a:graphicFrameLocks noGrp="1"/>
          </p:cNvGraphicFramePr>
          <p:nvPr>
            <p:extLst>
              <p:ext uri="{D42A27DB-BD31-4B8C-83A1-F6EECF244321}">
                <p14:modId xmlns:p14="http://schemas.microsoft.com/office/powerpoint/2010/main" val="730619745"/>
              </p:ext>
            </p:extLst>
          </p:nvPr>
        </p:nvGraphicFramePr>
        <p:xfrm>
          <a:off x="1154353" y="1899421"/>
          <a:ext cx="10222707" cy="4116820"/>
        </p:xfrm>
        <a:graphic>
          <a:graphicData uri="http://schemas.openxmlformats.org/drawingml/2006/table">
            <a:tbl>
              <a:tblPr firstRow="1" bandRow="1">
                <a:tableStyleId>{5C22544A-7EE6-4342-B048-85BDC9FD1C3A}</a:tableStyleId>
              </a:tblPr>
              <a:tblGrid>
                <a:gridCol w="2864230">
                  <a:extLst>
                    <a:ext uri="{9D8B030D-6E8A-4147-A177-3AD203B41FA5}">
                      <a16:colId xmlns:a16="http://schemas.microsoft.com/office/drawing/2014/main" val="1702260786"/>
                    </a:ext>
                  </a:extLst>
                </a:gridCol>
                <a:gridCol w="7358477">
                  <a:extLst>
                    <a:ext uri="{9D8B030D-6E8A-4147-A177-3AD203B41FA5}">
                      <a16:colId xmlns:a16="http://schemas.microsoft.com/office/drawing/2014/main" val="3531826587"/>
                    </a:ext>
                  </a:extLst>
                </a:gridCol>
              </a:tblGrid>
              <a:tr h="634005">
                <a:tc>
                  <a:txBody>
                    <a:bodyPr/>
                    <a:lstStyle/>
                    <a:p>
                      <a:pPr algn="ctr"/>
                      <a:r>
                        <a:rPr lang="en-GB" dirty="0">
                          <a:latin typeface="Congenial" panose="02000503040000020004" pitchFamily="2" charset="0"/>
                        </a:rPr>
                        <a:t>Server Manufacturer</a:t>
                      </a:r>
                    </a:p>
                  </a:txBody>
                  <a:tcPr anchor="ctr"/>
                </a:tc>
                <a:tc>
                  <a:txBody>
                    <a:bodyPr/>
                    <a:lstStyle/>
                    <a:p>
                      <a:r>
                        <a:rPr lang="en-GB" dirty="0">
                          <a:latin typeface="Congenial" panose="02000503040000020004" pitchFamily="2" charset="0"/>
                        </a:rPr>
                        <a:t>Dell</a:t>
                      </a:r>
                    </a:p>
                  </a:txBody>
                  <a:tcPr anchor="ctr"/>
                </a:tc>
                <a:extLst>
                  <a:ext uri="{0D108BD9-81ED-4DB2-BD59-A6C34878D82A}">
                    <a16:rowId xmlns:a16="http://schemas.microsoft.com/office/drawing/2014/main" val="1150812488"/>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Server Name</a:t>
                      </a:r>
                    </a:p>
                  </a:txBody>
                  <a:tcPr anchor="ctr"/>
                </a:tc>
                <a:tc>
                  <a:txBody>
                    <a:bodyPr/>
                    <a:lstStyle/>
                    <a:p>
                      <a:r>
                        <a:rPr lang="en-US" dirty="0">
                          <a:latin typeface="Congenial" panose="02000503040000020004" pitchFamily="2" charset="0"/>
                        </a:rPr>
                        <a:t>Smart Selection PowerEdge R7625 Rack Server</a:t>
                      </a:r>
                      <a:endParaRPr lang="en-GB" dirty="0">
                        <a:latin typeface="Congenial" panose="02000503040000020004" pitchFamily="2" charset="0"/>
                      </a:endParaRPr>
                    </a:p>
                  </a:txBody>
                  <a:tcPr anchor="ctr"/>
                </a:tc>
                <a:extLst>
                  <a:ext uri="{0D108BD9-81ED-4DB2-BD59-A6C34878D82A}">
                    <a16:rowId xmlns:a16="http://schemas.microsoft.com/office/drawing/2014/main" val="2762513640"/>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Number and size of CPU</a:t>
                      </a:r>
                    </a:p>
                  </a:txBody>
                  <a:tcPr anchor="ctr"/>
                </a:tc>
                <a:tc>
                  <a:txBody>
                    <a:bodyPr/>
                    <a:lstStyle/>
                    <a:p>
                      <a:r>
                        <a:rPr lang="en-US" dirty="0">
                          <a:latin typeface="Congenial" panose="02000503040000020004" pitchFamily="2" charset="0"/>
                        </a:rPr>
                        <a:t>2 x AMD EPYC 2.70GHz 32 Core 128Mb Cache</a:t>
                      </a:r>
                      <a:endParaRPr lang="en-GB" dirty="0">
                        <a:latin typeface="Congenial" panose="02000503040000020004" pitchFamily="2" charset="0"/>
                      </a:endParaRPr>
                    </a:p>
                  </a:txBody>
                  <a:tcPr anchor="ctr"/>
                </a:tc>
                <a:extLst>
                  <a:ext uri="{0D108BD9-81ED-4DB2-BD59-A6C34878D82A}">
                    <a16:rowId xmlns:a16="http://schemas.microsoft.com/office/drawing/2014/main" val="2441809302"/>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RAM</a:t>
                      </a:r>
                    </a:p>
                  </a:txBody>
                  <a:tcPr anchor="ctr"/>
                </a:tc>
                <a:tc>
                  <a:txBody>
                    <a:bodyPr/>
                    <a:lstStyle/>
                    <a:p>
                      <a:r>
                        <a:rPr lang="en-US" dirty="0">
                          <a:latin typeface="Congenial" panose="02000503040000020004" pitchFamily="2" charset="0"/>
                        </a:rPr>
                        <a:t>8 x 32Gb (256Gb total)</a:t>
                      </a:r>
                      <a:endParaRPr lang="en-GB" dirty="0">
                        <a:latin typeface="Congenial" panose="02000503040000020004" pitchFamily="2" charset="0"/>
                      </a:endParaRPr>
                    </a:p>
                  </a:txBody>
                  <a:tcPr anchor="ctr"/>
                </a:tc>
                <a:extLst>
                  <a:ext uri="{0D108BD9-81ED-4DB2-BD59-A6C34878D82A}">
                    <a16:rowId xmlns:a16="http://schemas.microsoft.com/office/drawing/2014/main" val="1264394344"/>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Disk Space</a:t>
                      </a:r>
                    </a:p>
                  </a:txBody>
                  <a:tcPr anchor="ctr"/>
                </a:tc>
                <a:tc>
                  <a:txBody>
                    <a:bodyPr/>
                    <a:lstStyle/>
                    <a:p>
                      <a:r>
                        <a:rPr lang="en-GB" dirty="0">
                          <a:latin typeface="Congenial" panose="02000503040000020004" pitchFamily="2" charset="0"/>
                        </a:rPr>
                        <a:t>2 x 1.6Tb SSD (3.2 Tb Total)</a:t>
                      </a:r>
                      <a:endParaRPr lang="en-GB" i="1" dirty="0">
                        <a:latin typeface="Congenial" panose="02000503040000020004" pitchFamily="2" charset="0"/>
                      </a:endParaRPr>
                    </a:p>
                  </a:txBody>
                  <a:tcPr anchor="ctr"/>
                </a:tc>
                <a:extLst>
                  <a:ext uri="{0D108BD9-81ED-4DB2-BD59-A6C34878D82A}">
                    <a16:rowId xmlns:a16="http://schemas.microsoft.com/office/drawing/2014/main" val="29826457"/>
                  </a:ext>
                </a:extLst>
              </a:tr>
              <a:tr h="4588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latin typeface="Congenial" panose="02000503040000020004" pitchFamily="2" charset="0"/>
                        </a:rPr>
                        <a:t>Cost</a:t>
                      </a:r>
                    </a:p>
                  </a:txBody>
                  <a:tcPr anchor="ctr"/>
                </a:tc>
                <a:tc>
                  <a:txBody>
                    <a:bodyPr/>
                    <a:lstStyle/>
                    <a:p>
                      <a:r>
                        <a:rPr lang="en-GB" dirty="0">
                          <a:latin typeface="Congenial" panose="02000503040000020004" pitchFamily="2" charset="0"/>
                        </a:rPr>
                        <a:t>£17, 815.32 </a:t>
                      </a:r>
                      <a:r>
                        <a:rPr lang="en-GB" i="1" dirty="0">
                          <a:latin typeface="Congenial" panose="02000503040000020004" pitchFamily="2" charset="0"/>
                        </a:rPr>
                        <a:t>(correct in August 2024)</a:t>
                      </a:r>
                    </a:p>
                  </a:txBody>
                  <a:tcPr anchor="ctr"/>
                </a:tc>
                <a:extLst>
                  <a:ext uri="{0D108BD9-81ED-4DB2-BD59-A6C34878D82A}">
                    <a16:rowId xmlns:a16="http://schemas.microsoft.com/office/drawing/2014/main" val="4110440833"/>
                  </a:ext>
                </a:extLst>
              </a:tr>
              <a:tr h="458819">
                <a:tc>
                  <a:txBody>
                    <a:bodyPr/>
                    <a:lstStyle/>
                    <a:p>
                      <a:pPr algn="ctr"/>
                      <a:r>
                        <a:rPr lang="en-GB" b="1" dirty="0">
                          <a:latin typeface="Congenial" panose="02000503040000020004" pitchFamily="2" charset="0"/>
                        </a:rPr>
                        <a:t>REFERENCE</a:t>
                      </a:r>
                    </a:p>
                  </a:txBody>
                  <a:tcPr anchor="ctr"/>
                </a:tc>
                <a:tc>
                  <a:txBody>
                    <a:bodyPr/>
                    <a:lstStyle/>
                    <a:p>
                      <a:r>
                        <a:rPr lang="en-GB" dirty="0">
                          <a:latin typeface="Congenial" panose="02000503040000020004" pitchFamily="2" charset="0"/>
                          <a:hlinkClick r:id="rId2"/>
                        </a:rPr>
                        <a:t>https://www.dell.com/en-uk/shop/dell-servers-storage-networking/smart-selection-poweredge-r7625-rack-server-with-gpu-accelerators-for-ai-ml-hpc/spd/poweredge-r7625/per7625ai_ml_hpc</a:t>
                      </a:r>
                      <a:r>
                        <a:rPr lang="en-GB" dirty="0">
                          <a:latin typeface="Congenial" panose="02000503040000020004" pitchFamily="2" charset="0"/>
                        </a:rPr>
                        <a:t> </a:t>
                      </a:r>
                      <a:r>
                        <a:rPr lang="en-GB" i="1" dirty="0">
                          <a:latin typeface="Congenial" panose="02000503040000020004" pitchFamily="2" charset="0"/>
                        </a:rPr>
                        <a:t>(correct in August 2024)</a:t>
                      </a:r>
                      <a:endParaRPr lang="en-GB" dirty="0">
                        <a:latin typeface="Congenial" panose="02000503040000020004" pitchFamily="2" charset="0"/>
                      </a:endParaRPr>
                    </a:p>
                  </a:txBody>
                  <a:tcPr anchor="ctr"/>
                </a:tc>
                <a:extLst>
                  <a:ext uri="{0D108BD9-81ED-4DB2-BD59-A6C34878D82A}">
                    <a16:rowId xmlns:a16="http://schemas.microsoft.com/office/drawing/2014/main" val="2568561990"/>
                  </a:ext>
                </a:extLst>
              </a:tr>
            </a:tbl>
          </a:graphicData>
        </a:graphic>
      </p:graphicFrame>
    </p:spTree>
    <p:extLst>
      <p:ext uri="{BB962C8B-B14F-4D97-AF65-F5344CB8AC3E}">
        <p14:creationId xmlns:p14="http://schemas.microsoft.com/office/powerpoint/2010/main" val="407516305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5D769-C479-4A58-A787-9FA4A306DFEE}"/>
              </a:ext>
            </a:extLst>
          </p:cNvPr>
          <p:cNvSpPr>
            <a:spLocks noGrp="1"/>
          </p:cNvSpPr>
          <p:nvPr>
            <p:ph type="title"/>
          </p:nvPr>
        </p:nvSpPr>
        <p:spPr>
          <a:xfrm>
            <a:off x="1097280" y="286603"/>
            <a:ext cx="10058400" cy="1450757"/>
          </a:xfrm>
        </p:spPr>
        <p:txBody>
          <a:bodyPr>
            <a:normAutofit/>
          </a:bodyPr>
          <a:lstStyle/>
          <a:p>
            <a:r>
              <a:rPr lang="en-GB" dirty="0"/>
              <a:t>Class Task 2 – Servers</a:t>
            </a:r>
          </a:p>
        </p:txBody>
      </p:sp>
      <p:sp>
        <p:nvSpPr>
          <p:cNvPr id="4" name="Footer Placeholder 3">
            <a:extLst>
              <a:ext uri="{FF2B5EF4-FFF2-40B4-BE49-F238E27FC236}">
                <a16:creationId xmlns:a16="http://schemas.microsoft.com/office/drawing/2014/main" id="{EF93F400-3072-41A3-8F48-9A4F44C226C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96C8789F-E6D2-43EC-A731-6A040E3B0E46}"/>
              </a:ext>
            </a:extLst>
          </p:cNvPr>
          <p:cNvGraphicFramePr>
            <a:graphicFrameLocks noGrp="1"/>
          </p:cNvGraphicFramePr>
          <p:nvPr>
            <p:ph idx="1"/>
            <p:extLst>
              <p:ext uri="{D42A27DB-BD31-4B8C-83A1-F6EECF244321}">
                <p14:modId xmlns:p14="http://schemas.microsoft.com/office/powerpoint/2010/main" val="295050732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57437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BDCECDC-EEE3-4128-AA5E-82A8C0879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DB49D71-E3AB-464B-95A8-417A11D7B349}"/>
              </a:ext>
            </a:extLst>
          </p:cNvPr>
          <p:cNvSpPr>
            <a:spLocks noGrp="1"/>
          </p:cNvSpPr>
          <p:nvPr>
            <p:ph type="ctrTitle"/>
          </p:nvPr>
        </p:nvSpPr>
        <p:spPr>
          <a:xfrm>
            <a:off x="1097280" y="758952"/>
            <a:ext cx="10058400" cy="3892168"/>
          </a:xfrm>
        </p:spPr>
        <p:txBody>
          <a:bodyPr>
            <a:normAutofit/>
          </a:bodyPr>
          <a:lstStyle/>
          <a:p>
            <a:r>
              <a:rPr lang="en-GB" dirty="0"/>
              <a:t>Features and Characteristics of Smart Devices</a:t>
            </a:r>
          </a:p>
        </p:txBody>
      </p:sp>
      <p:sp>
        <p:nvSpPr>
          <p:cNvPr id="13" name="Rectangle 12">
            <a:extLst>
              <a:ext uri="{FF2B5EF4-FFF2-40B4-BE49-F238E27FC236}">
                <a16:creationId xmlns:a16="http://schemas.microsoft.com/office/drawing/2014/main" id="{4260EDE0-989C-4E16-AF94-F652294D8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Subtitle 5">
            <a:extLst>
              <a:ext uri="{FF2B5EF4-FFF2-40B4-BE49-F238E27FC236}">
                <a16:creationId xmlns:a16="http://schemas.microsoft.com/office/drawing/2014/main" id="{9017EF02-99B8-4FD1-B8AC-935BBEDE898F}"/>
              </a:ext>
            </a:extLst>
          </p:cNvPr>
          <p:cNvSpPr>
            <a:spLocks noGrp="1"/>
          </p:cNvSpPr>
          <p:nvPr>
            <p:ph type="subTitle" idx="1"/>
          </p:nvPr>
        </p:nvSpPr>
        <p:spPr>
          <a:xfrm>
            <a:off x="1100051" y="5225240"/>
            <a:ext cx="10058400" cy="1143000"/>
          </a:xfrm>
        </p:spPr>
        <p:txBody>
          <a:bodyPr>
            <a:normAutofit/>
          </a:bodyPr>
          <a:lstStyle/>
          <a:p>
            <a:r>
              <a:rPr lang="en-GB" dirty="0">
                <a:solidFill>
                  <a:srgbClr val="FFFFFF"/>
                </a:solidFill>
              </a:rPr>
              <a:t>©TheComputingTutor</a:t>
            </a:r>
          </a:p>
          <a:p>
            <a:endParaRPr lang="en-GB" dirty="0">
              <a:solidFill>
                <a:srgbClr val="FFFFFF"/>
              </a:solidFill>
            </a:endParaRPr>
          </a:p>
        </p:txBody>
      </p:sp>
      <p:sp>
        <p:nvSpPr>
          <p:cNvPr id="15" name="Rectangle 14">
            <a:extLst>
              <a:ext uri="{FF2B5EF4-FFF2-40B4-BE49-F238E27FC236}">
                <a16:creationId xmlns:a16="http://schemas.microsoft.com/office/drawing/2014/main" id="{1F3985C0-E548-44D2-B30E-F3E42DADE1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4906176"/>
            <a:ext cx="12188952"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4" name="Footer Placeholder 3">
            <a:extLst>
              <a:ext uri="{FF2B5EF4-FFF2-40B4-BE49-F238E27FC236}">
                <a16:creationId xmlns:a16="http://schemas.microsoft.com/office/drawing/2014/main" id="{22C1E798-B7D2-4B1E-A8B6-717F5EF0F666}"/>
              </a:ext>
            </a:extLst>
          </p:cNvPr>
          <p:cNvSpPr>
            <a:spLocks noGrp="1"/>
          </p:cNvSpPr>
          <p:nvPr>
            <p:ph type="ftr" sz="quarter" idx="11"/>
          </p:nvPr>
        </p:nvSpPr>
        <p:spPr>
          <a:xfrm>
            <a:off x="3686185" y="6459785"/>
            <a:ext cx="4822804" cy="365125"/>
          </a:xfrm>
        </p:spPr>
        <p:txBody>
          <a:bodyPr>
            <a:normAutofit/>
          </a:bodyPr>
          <a:lstStyle/>
          <a:p>
            <a:pPr>
              <a:lnSpc>
                <a:spcPct val="90000"/>
              </a:lnSpc>
              <a:spcAft>
                <a:spcPts val="600"/>
              </a:spcAft>
            </a:pPr>
            <a:r>
              <a:rPr lang="en-GB"/>
              <a:t>All text copyright © TheComputingTutor Ltd 2024. All rights Reserved.</a:t>
            </a:r>
          </a:p>
        </p:txBody>
      </p:sp>
    </p:spTree>
    <p:extLst>
      <p:ext uri="{BB962C8B-B14F-4D97-AF65-F5344CB8AC3E}">
        <p14:creationId xmlns:p14="http://schemas.microsoft.com/office/powerpoint/2010/main" val="36439245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19564-1E7A-4BF7-555D-FDBD63B8C1D9}"/>
              </a:ext>
            </a:extLst>
          </p:cNvPr>
          <p:cNvSpPr>
            <a:spLocks noGrp="1"/>
          </p:cNvSpPr>
          <p:nvPr>
            <p:ph type="title"/>
          </p:nvPr>
        </p:nvSpPr>
        <p:spPr>
          <a:xfrm>
            <a:off x="1097280" y="286603"/>
            <a:ext cx="10058400" cy="1450757"/>
          </a:xfrm>
        </p:spPr>
        <p:txBody>
          <a:bodyPr>
            <a:normAutofit/>
          </a:bodyPr>
          <a:lstStyle/>
          <a:p>
            <a:r>
              <a:rPr lang="en-GB"/>
              <a:t>Smart Devices</a:t>
            </a:r>
          </a:p>
        </p:txBody>
      </p:sp>
      <p:sp>
        <p:nvSpPr>
          <p:cNvPr id="4" name="Footer Placeholder 3">
            <a:extLst>
              <a:ext uri="{FF2B5EF4-FFF2-40B4-BE49-F238E27FC236}">
                <a16:creationId xmlns:a16="http://schemas.microsoft.com/office/drawing/2014/main" id="{812BF9FF-54BE-8440-F8FD-52765AE35015}"/>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sp>
        <p:nvSpPr>
          <p:cNvPr id="5" name="Rectangle 4">
            <a:extLst>
              <a:ext uri="{FF2B5EF4-FFF2-40B4-BE49-F238E27FC236}">
                <a16:creationId xmlns:a16="http://schemas.microsoft.com/office/drawing/2014/main" id="{BF2F5432-8C6D-1883-80EB-63964075A705}"/>
              </a:ext>
            </a:extLst>
          </p:cNvPr>
          <p:cNvSpPr/>
          <p:nvPr/>
        </p:nvSpPr>
        <p:spPr>
          <a:xfrm>
            <a:off x="5977217" y="3244334"/>
            <a:ext cx="237566" cy="369332"/>
          </a:xfrm>
          <a:prstGeom prst="rect">
            <a:avLst/>
          </a:prstGeom>
        </p:spPr>
        <p:txBody>
          <a:bodyPr wrap="none">
            <a:spAutoFit/>
          </a:bodyPr>
          <a:lstStyle/>
          <a:p>
            <a:pPr>
              <a:spcAft>
                <a:spcPts val="600"/>
              </a:spcAft>
            </a:pPr>
            <a:r>
              <a:rPr lang="en-GB" dirty="0"/>
              <a:t> </a:t>
            </a:r>
            <a:endParaRPr lang="en-GB"/>
          </a:p>
        </p:txBody>
      </p:sp>
      <p:graphicFrame>
        <p:nvGraphicFramePr>
          <p:cNvPr id="7" name="Content Placeholder 2">
            <a:extLst>
              <a:ext uri="{FF2B5EF4-FFF2-40B4-BE49-F238E27FC236}">
                <a16:creationId xmlns:a16="http://schemas.microsoft.com/office/drawing/2014/main" id="{6E5CE1F9-BA61-6C5C-BAEA-729EA60B6872}"/>
              </a:ext>
            </a:extLst>
          </p:cNvPr>
          <p:cNvGraphicFramePr>
            <a:graphicFrameLocks noGrp="1"/>
          </p:cNvGraphicFramePr>
          <p:nvPr>
            <p:ph idx="1"/>
            <p:extLst>
              <p:ext uri="{D42A27DB-BD31-4B8C-83A1-F6EECF244321}">
                <p14:modId xmlns:p14="http://schemas.microsoft.com/office/powerpoint/2010/main" val="6824168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9237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18D80-2116-363C-1689-83E0E8AD2C4A}"/>
              </a:ext>
            </a:extLst>
          </p:cNvPr>
          <p:cNvSpPr>
            <a:spLocks noGrp="1"/>
          </p:cNvSpPr>
          <p:nvPr>
            <p:ph type="title"/>
          </p:nvPr>
        </p:nvSpPr>
        <p:spPr>
          <a:xfrm>
            <a:off x="1097280" y="286603"/>
            <a:ext cx="10058400" cy="1450757"/>
          </a:xfrm>
        </p:spPr>
        <p:txBody>
          <a:bodyPr>
            <a:normAutofit/>
          </a:bodyPr>
          <a:lstStyle/>
          <a:p>
            <a:r>
              <a:rPr lang="en-GB"/>
              <a:t>Personal Computers</a:t>
            </a:r>
          </a:p>
        </p:txBody>
      </p:sp>
      <p:sp>
        <p:nvSpPr>
          <p:cNvPr id="4" name="Footer Placeholder 3">
            <a:extLst>
              <a:ext uri="{FF2B5EF4-FFF2-40B4-BE49-F238E27FC236}">
                <a16:creationId xmlns:a16="http://schemas.microsoft.com/office/drawing/2014/main" id="{2F9E6721-5B3B-D4E3-7FD9-601E8E8160DE}"/>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1FCE5733-D070-4342-4525-5B662A92A42A}"/>
              </a:ext>
            </a:extLst>
          </p:cNvPr>
          <p:cNvGraphicFramePr>
            <a:graphicFrameLocks noGrp="1"/>
          </p:cNvGraphicFramePr>
          <p:nvPr>
            <p:ph idx="1"/>
            <p:extLst>
              <p:ext uri="{D42A27DB-BD31-4B8C-83A1-F6EECF244321}">
                <p14:modId xmlns:p14="http://schemas.microsoft.com/office/powerpoint/2010/main" val="2610618766"/>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7896609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72BDC-4B49-323F-9DBD-238D872020D5}"/>
              </a:ext>
            </a:extLst>
          </p:cNvPr>
          <p:cNvSpPr>
            <a:spLocks noGrp="1"/>
          </p:cNvSpPr>
          <p:nvPr>
            <p:ph type="title"/>
          </p:nvPr>
        </p:nvSpPr>
        <p:spPr>
          <a:xfrm>
            <a:off x="1097280" y="286603"/>
            <a:ext cx="10058400" cy="1450757"/>
          </a:xfrm>
        </p:spPr>
        <p:txBody>
          <a:bodyPr>
            <a:normAutofit/>
          </a:bodyPr>
          <a:lstStyle/>
          <a:p>
            <a:r>
              <a:rPr lang="en-GB"/>
              <a:t>Smart Devices</a:t>
            </a:r>
          </a:p>
        </p:txBody>
      </p:sp>
      <p:sp>
        <p:nvSpPr>
          <p:cNvPr id="4" name="Footer Placeholder 3">
            <a:extLst>
              <a:ext uri="{FF2B5EF4-FFF2-40B4-BE49-F238E27FC236}">
                <a16:creationId xmlns:a16="http://schemas.microsoft.com/office/drawing/2014/main" id="{308728F5-1998-4707-423F-8265CB28F05B}"/>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F3F3D264-32B3-0AF5-8496-1D8CF0E16630}"/>
              </a:ext>
            </a:extLst>
          </p:cNvPr>
          <p:cNvGraphicFramePr>
            <a:graphicFrameLocks noGrp="1"/>
          </p:cNvGraphicFramePr>
          <p:nvPr>
            <p:ph idx="1"/>
            <p:extLst>
              <p:ext uri="{D42A27DB-BD31-4B8C-83A1-F6EECF244321}">
                <p14:modId xmlns:p14="http://schemas.microsoft.com/office/powerpoint/2010/main" val="1851433172"/>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668612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8F91-71BD-F0E7-1557-A0EC24D60E49}"/>
              </a:ext>
            </a:extLst>
          </p:cNvPr>
          <p:cNvSpPr>
            <a:spLocks noGrp="1"/>
          </p:cNvSpPr>
          <p:nvPr>
            <p:ph type="title"/>
          </p:nvPr>
        </p:nvSpPr>
        <p:spPr/>
        <p:txBody>
          <a:bodyPr/>
          <a:lstStyle/>
          <a:p>
            <a:r>
              <a:rPr lang="en-GB" dirty="0"/>
              <a:t>Smart Devices – Local Network </a:t>
            </a:r>
          </a:p>
        </p:txBody>
      </p:sp>
      <p:sp>
        <p:nvSpPr>
          <p:cNvPr id="4" name="Footer Placeholder 3">
            <a:extLst>
              <a:ext uri="{FF2B5EF4-FFF2-40B4-BE49-F238E27FC236}">
                <a16:creationId xmlns:a16="http://schemas.microsoft.com/office/drawing/2014/main" id="{4F6877F8-D337-B14D-74E3-B10A106AE032}"/>
              </a:ext>
            </a:extLst>
          </p:cNvPr>
          <p:cNvSpPr>
            <a:spLocks noGrp="1"/>
          </p:cNvSpPr>
          <p:nvPr>
            <p:ph type="ftr" sz="quarter" idx="11"/>
          </p:nvPr>
        </p:nvSpPr>
        <p:spPr/>
        <p:txBody>
          <a:bodyPr/>
          <a:lstStyle/>
          <a:p>
            <a:r>
              <a:rPr lang="en-GB"/>
              <a:t>All text copyright © TheComputingTutor Ltd 2024. All rights Reserved.</a:t>
            </a:r>
          </a:p>
        </p:txBody>
      </p:sp>
      <p:pic>
        <p:nvPicPr>
          <p:cNvPr id="6" name="Graphic 5" descr="Security camera with solid fill">
            <a:extLst>
              <a:ext uri="{FF2B5EF4-FFF2-40B4-BE49-F238E27FC236}">
                <a16:creationId xmlns:a16="http://schemas.microsoft.com/office/drawing/2014/main" id="{E6AD6165-9B80-3E10-4796-E5FEE2B672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3046643" y="2424153"/>
            <a:ext cx="1569022" cy="1315954"/>
          </a:xfrm>
          <a:prstGeom prst="rect">
            <a:avLst/>
          </a:prstGeom>
        </p:spPr>
      </p:pic>
      <p:sp>
        <p:nvSpPr>
          <p:cNvPr id="7" name="Cloud 6">
            <a:extLst>
              <a:ext uri="{FF2B5EF4-FFF2-40B4-BE49-F238E27FC236}">
                <a16:creationId xmlns:a16="http://schemas.microsoft.com/office/drawing/2014/main" id="{74F31D31-E5D9-9785-067E-93FE0DC07464}"/>
              </a:ext>
            </a:extLst>
          </p:cNvPr>
          <p:cNvSpPr/>
          <p:nvPr/>
        </p:nvSpPr>
        <p:spPr>
          <a:xfrm>
            <a:off x="2328321" y="1865671"/>
            <a:ext cx="6963163" cy="3156155"/>
          </a:xfrm>
          <a:prstGeom prst="cloud">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8">
            <a:extLst>
              <a:ext uri="{FF2B5EF4-FFF2-40B4-BE49-F238E27FC236}">
                <a16:creationId xmlns:a16="http://schemas.microsoft.com/office/drawing/2014/main" id="{C9D6C936-9796-29E5-491D-CA8E6E9B5507}"/>
              </a:ext>
            </a:extLst>
          </p:cNvPr>
          <p:cNvSpPr/>
          <p:nvPr/>
        </p:nvSpPr>
        <p:spPr>
          <a:xfrm>
            <a:off x="4615665" y="2459636"/>
            <a:ext cx="2622740" cy="502075"/>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Local Network</a:t>
            </a:r>
          </a:p>
        </p:txBody>
      </p:sp>
      <p:sp>
        <p:nvSpPr>
          <p:cNvPr id="10" name="Rectangle: Rounded Corners 9">
            <a:extLst>
              <a:ext uri="{FF2B5EF4-FFF2-40B4-BE49-F238E27FC236}">
                <a16:creationId xmlns:a16="http://schemas.microsoft.com/office/drawing/2014/main" id="{BC3A66C3-AF9F-4766-CE67-1ACE056174D3}"/>
              </a:ext>
            </a:extLst>
          </p:cNvPr>
          <p:cNvSpPr/>
          <p:nvPr/>
        </p:nvSpPr>
        <p:spPr>
          <a:xfrm>
            <a:off x="3046644" y="3328623"/>
            <a:ext cx="1433803" cy="691550"/>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IoT Device</a:t>
            </a:r>
          </a:p>
        </p:txBody>
      </p:sp>
      <p:pic>
        <p:nvPicPr>
          <p:cNvPr id="13" name="Graphic 12" descr="User with solid fill">
            <a:extLst>
              <a:ext uri="{FF2B5EF4-FFF2-40B4-BE49-F238E27FC236}">
                <a16:creationId xmlns:a16="http://schemas.microsoft.com/office/drawing/2014/main" id="{FE0A96A4-71BC-8323-AA0A-115AA12F4C8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42098" y="3175319"/>
            <a:ext cx="1009942" cy="1009942"/>
          </a:xfrm>
          <a:prstGeom prst="rect">
            <a:avLst/>
          </a:prstGeom>
        </p:spPr>
      </p:pic>
      <p:pic>
        <p:nvPicPr>
          <p:cNvPr id="15" name="Graphic 14" descr="Smart Phone outline">
            <a:extLst>
              <a:ext uri="{FF2B5EF4-FFF2-40B4-BE49-F238E27FC236}">
                <a16:creationId xmlns:a16="http://schemas.microsoft.com/office/drawing/2014/main" id="{EB8CCCEF-0B13-CA44-5FF5-C327354B819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13433" y="3397607"/>
            <a:ext cx="685000" cy="685000"/>
          </a:xfrm>
          <a:prstGeom prst="rect">
            <a:avLst/>
          </a:prstGeom>
        </p:spPr>
      </p:pic>
      <p:sp>
        <p:nvSpPr>
          <p:cNvPr id="16" name="Arrow: Left-Right 15">
            <a:extLst>
              <a:ext uri="{FF2B5EF4-FFF2-40B4-BE49-F238E27FC236}">
                <a16:creationId xmlns:a16="http://schemas.microsoft.com/office/drawing/2014/main" id="{F38EE0F3-59EE-E7AC-B13E-5F2976DD1521}"/>
              </a:ext>
            </a:extLst>
          </p:cNvPr>
          <p:cNvSpPr/>
          <p:nvPr/>
        </p:nvSpPr>
        <p:spPr>
          <a:xfrm>
            <a:off x="4572917" y="3575327"/>
            <a:ext cx="1975734" cy="200264"/>
          </a:xfrm>
          <a:prstGeom prst="leftRightArrow">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9" name="Group 18">
            <a:extLst>
              <a:ext uri="{FF2B5EF4-FFF2-40B4-BE49-F238E27FC236}">
                <a16:creationId xmlns:a16="http://schemas.microsoft.com/office/drawing/2014/main" id="{B21E76E2-FDEA-18C9-6263-2EF688380AB6}"/>
              </a:ext>
            </a:extLst>
          </p:cNvPr>
          <p:cNvGrpSpPr/>
          <p:nvPr/>
        </p:nvGrpSpPr>
        <p:grpSpPr>
          <a:xfrm>
            <a:off x="10038148" y="5734551"/>
            <a:ext cx="645483" cy="487608"/>
            <a:chOff x="6763265" y="3933568"/>
            <a:chExt cx="1412789" cy="1202724"/>
          </a:xfrm>
        </p:grpSpPr>
        <p:pic>
          <p:nvPicPr>
            <p:cNvPr id="20" name="Graphic 19" descr="Thumbs up sign with solid fill">
              <a:extLst>
                <a:ext uri="{FF2B5EF4-FFF2-40B4-BE49-F238E27FC236}">
                  <a16:creationId xmlns:a16="http://schemas.microsoft.com/office/drawing/2014/main" id="{B12BD213-02DE-296C-E09D-BDAC0FF56C3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77501" y="4002189"/>
              <a:ext cx="914400" cy="914400"/>
            </a:xfrm>
            <a:prstGeom prst="rect">
              <a:avLst/>
            </a:prstGeom>
          </p:spPr>
        </p:pic>
        <p:sp>
          <p:nvSpPr>
            <p:cNvPr id="21" name="Rectangle: Rounded Corners 20">
              <a:extLst>
                <a:ext uri="{FF2B5EF4-FFF2-40B4-BE49-F238E27FC236}">
                  <a16:creationId xmlns:a16="http://schemas.microsoft.com/office/drawing/2014/main" id="{596B3CF7-03BD-0FF5-0130-DD54AEB51116}"/>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22" name="Rectangle: Rounded Corners 21">
            <a:extLst>
              <a:ext uri="{FF2B5EF4-FFF2-40B4-BE49-F238E27FC236}">
                <a16:creationId xmlns:a16="http://schemas.microsoft.com/office/drawing/2014/main" id="{44401946-7A28-1B79-2DD7-27869C357F65}"/>
              </a:ext>
            </a:extLst>
          </p:cNvPr>
          <p:cNvSpPr/>
          <p:nvPr/>
        </p:nvSpPr>
        <p:spPr>
          <a:xfrm>
            <a:off x="1046546" y="5741571"/>
            <a:ext cx="889327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Communication between client and IoT device over Wi-Fi Network</a:t>
            </a:r>
            <a:endParaRPr lang="en-GB" sz="2000" b="1" i="1" dirty="0">
              <a:latin typeface="Congenial" panose="02000503040000020004" pitchFamily="2" charset="0"/>
            </a:endParaRPr>
          </a:p>
        </p:txBody>
      </p:sp>
    </p:spTree>
    <p:extLst>
      <p:ext uri="{BB962C8B-B14F-4D97-AF65-F5344CB8AC3E}">
        <p14:creationId xmlns:p14="http://schemas.microsoft.com/office/powerpoint/2010/main" val="25604718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Arrow: Up 24">
            <a:extLst>
              <a:ext uri="{FF2B5EF4-FFF2-40B4-BE49-F238E27FC236}">
                <a16:creationId xmlns:a16="http://schemas.microsoft.com/office/drawing/2014/main" id="{0D64236F-B484-9327-9398-38329C328BC3}"/>
              </a:ext>
            </a:extLst>
          </p:cNvPr>
          <p:cNvSpPr/>
          <p:nvPr/>
        </p:nvSpPr>
        <p:spPr>
          <a:xfrm rot="16559769" flipV="1">
            <a:off x="8829120" y="2740167"/>
            <a:ext cx="187475" cy="1872577"/>
          </a:xfrm>
          <a:prstGeom prst="upArrow">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loud 6">
            <a:extLst>
              <a:ext uri="{FF2B5EF4-FFF2-40B4-BE49-F238E27FC236}">
                <a16:creationId xmlns:a16="http://schemas.microsoft.com/office/drawing/2014/main" id="{74F31D31-E5D9-9785-067E-93FE0DC07464}"/>
              </a:ext>
            </a:extLst>
          </p:cNvPr>
          <p:cNvSpPr/>
          <p:nvPr/>
        </p:nvSpPr>
        <p:spPr>
          <a:xfrm>
            <a:off x="1511710" y="1814052"/>
            <a:ext cx="2558845" cy="3045542"/>
          </a:xfrm>
          <a:prstGeom prst="cloud">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Up 18">
            <a:extLst>
              <a:ext uri="{FF2B5EF4-FFF2-40B4-BE49-F238E27FC236}">
                <a16:creationId xmlns:a16="http://schemas.microsoft.com/office/drawing/2014/main" id="{D7576F89-D385-B9DE-DFF7-390096DA6BEA}"/>
              </a:ext>
            </a:extLst>
          </p:cNvPr>
          <p:cNvSpPr/>
          <p:nvPr/>
        </p:nvSpPr>
        <p:spPr>
          <a:xfrm rot="15420648">
            <a:off x="4090752" y="2746425"/>
            <a:ext cx="185481" cy="2020369"/>
          </a:xfrm>
          <a:prstGeom prst="up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4CF8F91-71BD-F0E7-1557-A0EC24D60E49}"/>
              </a:ext>
            </a:extLst>
          </p:cNvPr>
          <p:cNvSpPr>
            <a:spLocks noGrp="1"/>
          </p:cNvSpPr>
          <p:nvPr>
            <p:ph type="title"/>
          </p:nvPr>
        </p:nvSpPr>
        <p:spPr/>
        <p:txBody>
          <a:bodyPr/>
          <a:lstStyle/>
          <a:p>
            <a:r>
              <a:rPr lang="en-GB" dirty="0"/>
              <a:t>Animation: Communicating With A Smart Device Over The Internet</a:t>
            </a:r>
          </a:p>
        </p:txBody>
      </p:sp>
      <p:sp>
        <p:nvSpPr>
          <p:cNvPr id="4" name="Footer Placeholder 3">
            <a:extLst>
              <a:ext uri="{FF2B5EF4-FFF2-40B4-BE49-F238E27FC236}">
                <a16:creationId xmlns:a16="http://schemas.microsoft.com/office/drawing/2014/main" id="{4F6877F8-D337-B14D-74E3-B10A106AE032}"/>
              </a:ext>
            </a:extLst>
          </p:cNvPr>
          <p:cNvSpPr>
            <a:spLocks noGrp="1"/>
          </p:cNvSpPr>
          <p:nvPr>
            <p:ph type="ftr" sz="quarter" idx="11"/>
          </p:nvPr>
        </p:nvSpPr>
        <p:spPr/>
        <p:txBody>
          <a:bodyPr/>
          <a:lstStyle/>
          <a:p>
            <a:r>
              <a:rPr lang="en-GB"/>
              <a:t>All text copyright © TheComputingTutor Ltd 2024. All rights Reserved.</a:t>
            </a:r>
          </a:p>
        </p:txBody>
      </p:sp>
      <p:pic>
        <p:nvPicPr>
          <p:cNvPr id="6" name="Graphic 5" descr="Security camera with solid fill">
            <a:extLst>
              <a:ext uri="{FF2B5EF4-FFF2-40B4-BE49-F238E27FC236}">
                <a16:creationId xmlns:a16="http://schemas.microsoft.com/office/drawing/2014/main" id="{E6AD6165-9B80-3E10-4796-E5FEE2B672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2186612" y="2938666"/>
            <a:ext cx="1016525" cy="852569"/>
          </a:xfrm>
          <a:prstGeom prst="rect">
            <a:avLst/>
          </a:prstGeom>
        </p:spPr>
      </p:pic>
      <p:sp>
        <p:nvSpPr>
          <p:cNvPr id="8" name="Cloud 7">
            <a:extLst>
              <a:ext uri="{FF2B5EF4-FFF2-40B4-BE49-F238E27FC236}">
                <a16:creationId xmlns:a16="http://schemas.microsoft.com/office/drawing/2014/main" id="{7B0DFE5B-D87E-F7F4-9CCC-B783B59B38CE}"/>
              </a:ext>
            </a:extLst>
          </p:cNvPr>
          <p:cNvSpPr/>
          <p:nvPr/>
        </p:nvSpPr>
        <p:spPr>
          <a:xfrm>
            <a:off x="4961939" y="2625225"/>
            <a:ext cx="3218501" cy="1504323"/>
          </a:xfrm>
          <a:prstGeom prst="cloud">
            <a:avLst/>
          </a:prstGeom>
          <a:solidFill>
            <a:schemeClr val="bg1"/>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descr="User with solid fill">
            <a:extLst>
              <a:ext uri="{FF2B5EF4-FFF2-40B4-BE49-F238E27FC236}">
                <a16:creationId xmlns:a16="http://schemas.microsoft.com/office/drawing/2014/main" id="{DA6080B4-1CDD-ADE3-2D10-C34DE700ECC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79222" y="3169486"/>
            <a:ext cx="734462" cy="734462"/>
          </a:xfrm>
          <a:prstGeom prst="rect">
            <a:avLst/>
          </a:prstGeom>
        </p:spPr>
      </p:pic>
      <p:pic>
        <p:nvPicPr>
          <p:cNvPr id="18" name="Graphic 17" descr="Smart Phone outline">
            <a:extLst>
              <a:ext uri="{FF2B5EF4-FFF2-40B4-BE49-F238E27FC236}">
                <a16:creationId xmlns:a16="http://schemas.microsoft.com/office/drawing/2014/main" id="{97BF51B9-AEF1-943D-E6A4-886F7E402FA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62387" y="3318157"/>
            <a:ext cx="498154" cy="498154"/>
          </a:xfrm>
          <a:prstGeom prst="rect">
            <a:avLst/>
          </a:prstGeom>
        </p:spPr>
      </p:pic>
      <p:sp>
        <p:nvSpPr>
          <p:cNvPr id="3" name="Rectangle: Rounded Corners 2">
            <a:extLst>
              <a:ext uri="{FF2B5EF4-FFF2-40B4-BE49-F238E27FC236}">
                <a16:creationId xmlns:a16="http://schemas.microsoft.com/office/drawing/2014/main" id="{BFF812D2-C9F7-6556-75D9-D47E3D8E44EE}"/>
              </a:ext>
            </a:extLst>
          </p:cNvPr>
          <p:cNvSpPr/>
          <p:nvPr/>
        </p:nvSpPr>
        <p:spPr>
          <a:xfrm>
            <a:off x="2143176" y="2397268"/>
            <a:ext cx="1291652" cy="559247"/>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Local </a:t>
            </a:r>
          </a:p>
          <a:p>
            <a:pPr algn="ctr"/>
            <a:r>
              <a:rPr lang="en-GB" dirty="0">
                <a:latin typeface="Congenial" panose="02000503040000020004" pitchFamily="2" charset="0"/>
              </a:rPr>
              <a:t>Network</a:t>
            </a:r>
          </a:p>
        </p:txBody>
      </p:sp>
      <p:sp>
        <p:nvSpPr>
          <p:cNvPr id="5" name="Rectangle: Rounded Corners 4">
            <a:extLst>
              <a:ext uri="{FF2B5EF4-FFF2-40B4-BE49-F238E27FC236}">
                <a16:creationId xmlns:a16="http://schemas.microsoft.com/office/drawing/2014/main" id="{A0CD40CF-11BD-DB46-C39A-362D12905708}"/>
              </a:ext>
            </a:extLst>
          </p:cNvPr>
          <p:cNvSpPr/>
          <p:nvPr/>
        </p:nvSpPr>
        <p:spPr>
          <a:xfrm>
            <a:off x="2216102" y="3782370"/>
            <a:ext cx="957543" cy="539307"/>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IoT Device</a:t>
            </a:r>
          </a:p>
        </p:txBody>
      </p:sp>
      <p:sp>
        <p:nvSpPr>
          <p:cNvPr id="12" name="Rectangle: Rounded Corners 11">
            <a:extLst>
              <a:ext uri="{FF2B5EF4-FFF2-40B4-BE49-F238E27FC236}">
                <a16:creationId xmlns:a16="http://schemas.microsoft.com/office/drawing/2014/main" id="{B8309B81-9B2F-13F4-772C-71907B198D3D}"/>
              </a:ext>
            </a:extLst>
          </p:cNvPr>
          <p:cNvSpPr/>
          <p:nvPr/>
        </p:nvSpPr>
        <p:spPr>
          <a:xfrm>
            <a:off x="5799053" y="3100976"/>
            <a:ext cx="1309670" cy="365125"/>
          </a:xfrm>
          <a:prstGeom prst="roundRect">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Internet</a:t>
            </a:r>
          </a:p>
        </p:txBody>
      </p:sp>
      <p:sp>
        <p:nvSpPr>
          <p:cNvPr id="14" name="Arrow: Up 13">
            <a:extLst>
              <a:ext uri="{FF2B5EF4-FFF2-40B4-BE49-F238E27FC236}">
                <a16:creationId xmlns:a16="http://schemas.microsoft.com/office/drawing/2014/main" id="{B00D14EC-AA56-6E8C-EB1E-F654DBBFA7E5}"/>
              </a:ext>
            </a:extLst>
          </p:cNvPr>
          <p:cNvSpPr/>
          <p:nvPr/>
        </p:nvSpPr>
        <p:spPr>
          <a:xfrm rot="16568033">
            <a:off x="8867407" y="2471647"/>
            <a:ext cx="185481" cy="2020369"/>
          </a:xfrm>
          <a:prstGeom prst="up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2D9D9651-4CF1-BE15-3B3F-92FA6ECD4041}"/>
              </a:ext>
            </a:extLst>
          </p:cNvPr>
          <p:cNvSpPr/>
          <p:nvPr/>
        </p:nvSpPr>
        <p:spPr>
          <a:xfrm>
            <a:off x="8524995" y="2931297"/>
            <a:ext cx="1337391" cy="365125"/>
          </a:xfrm>
          <a:prstGeom prst="roundRect">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Request</a:t>
            </a:r>
          </a:p>
        </p:txBody>
      </p:sp>
      <p:sp>
        <p:nvSpPr>
          <p:cNvPr id="21" name="Rectangle: Rounded Corners 20">
            <a:extLst>
              <a:ext uri="{FF2B5EF4-FFF2-40B4-BE49-F238E27FC236}">
                <a16:creationId xmlns:a16="http://schemas.microsoft.com/office/drawing/2014/main" id="{A6A73DE2-30B7-DB4E-FAC4-BC2522BDB3A0}"/>
              </a:ext>
            </a:extLst>
          </p:cNvPr>
          <p:cNvSpPr/>
          <p:nvPr/>
        </p:nvSpPr>
        <p:spPr>
          <a:xfrm>
            <a:off x="3387837" y="3154260"/>
            <a:ext cx="1337391" cy="365125"/>
          </a:xfrm>
          <a:prstGeom prst="roundRect">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Request</a:t>
            </a:r>
          </a:p>
        </p:txBody>
      </p:sp>
      <p:sp>
        <p:nvSpPr>
          <p:cNvPr id="22" name="Arrow: Up 21">
            <a:extLst>
              <a:ext uri="{FF2B5EF4-FFF2-40B4-BE49-F238E27FC236}">
                <a16:creationId xmlns:a16="http://schemas.microsoft.com/office/drawing/2014/main" id="{FB41EF5C-F255-3A78-DD21-017049C3C3CF}"/>
              </a:ext>
            </a:extLst>
          </p:cNvPr>
          <p:cNvSpPr/>
          <p:nvPr/>
        </p:nvSpPr>
        <p:spPr>
          <a:xfrm rot="15420648" flipV="1">
            <a:off x="4005330" y="3003435"/>
            <a:ext cx="221759" cy="1976209"/>
          </a:xfrm>
          <a:prstGeom prst="upArrow">
            <a:avLst>
              <a:gd name="adj1" fmla="val 39982"/>
              <a:gd name="adj2" fmla="val 50000"/>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2271D714-9CEC-8DE0-CE76-32025311C4DD}"/>
              </a:ext>
            </a:extLst>
          </p:cNvPr>
          <p:cNvSpPr/>
          <p:nvPr/>
        </p:nvSpPr>
        <p:spPr>
          <a:xfrm>
            <a:off x="3878037" y="4112582"/>
            <a:ext cx="1578866" cy="365125"/>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Response</a:t>
            </a:r>
          </a:p>
        </p:txBody>
      </p:sp>
      <p:sp>
        <p:nvSpPr>
          <p:cNvPr id="24" name="Rectangle: Rounded Corners 23">
            <a:extLst>
              <a:ext uri="{FF2B5EF4-FFF2-40B4-BE49-F238E27FC236}">
                <a16:creationId xmlns:a16="http://schemas.microsoft.com/office/drawing/2014/main" id="{98177C5F-68C4-BD77-D4A6-DA66AE3C8B4B}"/>
              </a:ext>
            </a:extLst>
          </p:cNvPr>
          <p:cNvSpPr/>
          <p:nvPr/>
        </p:nvSpPr>
        <p:spPr>
          <a:xfrm>
            <a:off x="8395593" y="4036515"/>
            <a:ext cx="1578866" cy="365125"/>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Response</a:t>
            </a:r>
          </a:p>
        </p:txBody>
      </p:sp>
      <p:sp>
        <p:nvSpPr>
          <p:cNvPr id="26" name="Rectangle: Rounded Corners 25">
            <a:extLst>
              <a:ext uri="{FF2B5EF4-FFF2-40B4-BE49-F238E27FC236}">
                <a16:creationId xmlns:a16="http://schemas.microsoft.com/office/drawing/2014/main" id="{B3ECC9BB-350D-CAEA-6979-BE0F5D3B7482}"/>
              </a:ext>
            </a:extLst>
          </p:cNvPr>
          <p:cNvSpPr/>
          <p:nvPr/>
        </p:nvSpPr>
        <p:spPr>
          <a:xfrm>
            <a:off x="8385660" y="2274410"/>
            <a:ext cx="1598731" cy="582552"/>
          </a:xfrm>
          <a:prstGeom prst="roundRect">
            <a:avLst/>
          </a:prstGeom>
          <a:no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Request sent over the internet</a:t>
            </a:r>
            <a:endParaRPr lang="en-GB" sz="1400" dirty="0">
              <a:latin typeface="Congenial" panose="02000503040000020004" pitchFamily="2" charset="0"/>
            </a:endParaRPr>
          </a:p>
        </p:txBody>
      </p:sp>
      <p:sp>
        <p:nvSpPr>
          <p:cNvPr id="27" name="Rectangle: Rounded Corners 26">
            <a:extLst>
              <a:ext uri="{FF2B5EF4-FFF2-40B4-BE49-F238E27FC236}">
                <a16:creationId xmlns:a16="http://schemas.microsoft.com/office/drawing/2014/main" id="{A9A21BF1-74A9-5814-EB6E-2BAFAAE9D10F}"/>
              </a:ext>
            </a:extLst>
          </p:cNvPr>
          <p:cNvSpPr/>
          <p:nvPr/>
        </p:nvSpPr>
        <p:spPr>
          <a:xfrm>
            <a:off x="1880420" y="4551633"/>
            <a:ext cx="1805766" cy="582552"/>
          </a:xfrm>
          <a:prstGeom prst="roundRect">
            <a:avLst/>
          </a:prstGeom>
          <a:solidFill>
            <a:schemeClr val="bg1"/>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Request received by smart device</a:t>
            </a:r>
            <a:endParaRPr lang="en-GB" sz="1400" dirty="0">
              <a:latin typeface="Congenial" panose="02000503040000020004" pitchFamily="2" charset="0"/>
            </a:endParaRPr>
          </a:p>
        </p:txBody>
      </p:sp>
      <p:sp>
        <p:nvSpPr>
          <p:cNvPr id="28" name="Rectangle: Rounded Corners 27">
            <a:extLst>
              <a:ext uri="{FF2B5EF4-FFF2-40B4-BE49-F238E27FC236}">
                <a16:creationId xmlns:a16="http://schemas.microsoft.com/office/drawing/2014/main" id="{DC9E0CC4-E39C-3BA9-7CE8-BCED5BE03891}"/>
              </a:ext>
            </a:extLst>
          </p:cNvPr>
          <p:cNvSpPr/>
          <p:nvPr/>
        </p:nvSpPr>
        <p:spPr>
          <a:xfrm>
            <a:off x="1878605" y="4561967"/>
            <a:ext cx="1805766" cy="582552"/>
          </a:xfrm>
          <a:prstGeom prst="roundRect">
            <a:avLst/>
          </a:prstGeom>
          <a:solidFill>
            <a:schemeClr val="bg1"/>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Response sent by smart device</a:t>
            </a:r>
            <a:endParaRPr lang="en-GB" sz="1400" dirty="0">
              <a:latin typeface="Congenial" panose="02000503040000020004" pitchFamily="2" charset="0"/>
            </a:endParaRPr>
          </a:p>
        </p:txBody>
      </p:sp>
      <p:sp>
        <p:nvSpPr>
          <p:cNvPr id="29" name="Rectangle: Rounded Corners 28">
            <a:extLst>
              <a:ext uri="{FF2B5EF4-FFF2-40B4-BE49-F238E27FC236}">
                <a16:creationId xmlns:a16="http://schemas.microsoft.com/office/drawing/2014/main" id="{FA3EA325-FF09-83E2-81E5-975897A19346}"/>
              </a:ext>
            </a:extLst>
          </p:cNvPr>
          <p:cNvSpPr/>
          <p:nvPr/>
        </p:nvSpPr>
        <p:spPr>
          <a:xfrm>
            <a:off x="8373456" y="4604647"/>
            <a:ext cx="1805766" cy="582552"/>
          </a:xfrm>
          <a:prstGeom prst="roundRect">
            <a:avLst/>
          </a:prstGeom>
          <a:solidFill>
            <a:schemeClr val="bg1"/>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Response received by client</a:t>
            </a:r>
            <a:endParaRPr lang="en-GB" sz="1400" dirty="0">
              <a:latin typeface="Congenial" panose="02000503040000020004" pitchFamily="2" charset="0"/>
            </a:endParaRPr>
          </a:p>
        </p:txBody>
      </p:sp>
      <p:grpSp>
        <p:nvGrpSpPr>
          <p:cNvPr id="30" name="Group 29">
            <a:extLst>
              <a:ext uri="{FF2B5EF4-FFF2-40B4-BE49-F238E27FC236}">
                <a16:creationId xmlns:a16="http://schemas.microsoft.com/office/drawing/2014/main" id="{0A54A215-B0E9-AF81-F6B3-F692C2F43924}"/>
              </a:ext>
            </a:extLst>
          </p:cNvPr>
          <p:cNvGrpSpPr/>
          <p:nvPr/>
        </p:nvGrpSpPr>
        <p:grpSpPr>
          <a:xfrm>
            <a:off x="10038148" y="5734551"/>
            <a:ext cx="645483" cy="487608"/>
            <a:chOff x="6763265" y="3933568"/>
            <a:chExt cx="1412789" cy="1202724"/>
          </a:xfrm>
        </p:grpSpPr>
        <p:pic>
          <p:nvPicPr>
            <p:cNvPr id="31" name="Graphic 30" descr="Thumbs up sign with solid fill">
              <a:extLst>
                <a:ext uri="{FF2B5EF4-FFF2-40B4-BE49-F238E27FC236}">
                  <a16:creationId xmlns:a16="http://schemas.microsoft.com/office/drawing/2014/main" id="{F5C6BC7B-2527-DCBE-059B-B4747305568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77501" y="4002189"/>
              <a:ext cx="914400" cy="914400"/>
            </a:xfrm>
            <a:prstGeom prst="rect">
              <a:avLst/>
            </a:prstGeom>
          </p:spPr>
        </p:pic>
        <p:sp>
          <p:nvSpPr>
            <p:cNvPr id="32" name="Rectangle: Rounded Corners 31">
              <a:extLst>
                <a:ext uri="{FF2B5EF4-FFF2-40B4-BE49-F238E27FC236}">
                  <a16:creationId xmlns:a16="http://schemas.microsoft.com/office/drawing/2014/main" id="{E87F4154-773E-76F7-62AD-40A9256E4239}"/>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3" name="Rectangle: Rounded Corners 32">
            <a:extLst>
              <a:ext uri="{FF2B5EF4-FFF2-40B4-BE49-F238E27FC236}">
                <a16:creationId xmlns:a16="http://schemas.microsoft.com/office/drawing/2014/main" id="{5978A61A-ADF5-1399-D472-845DD7B59E3F}"/>
              </a:ext>
            </a:extLst>
          </p:cNvPr>
          <p:cNvSpPr/>
          <p:nvPr/>
        </p:nvSpPr>
        <p:spPr>
          <a:xfrm>
            <a:off x="1046546" y="5741571"/>
            <a:ext cx="889327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Client sends a request to the IoT device, which then responds</a:t>
            </a:r>
            <a:endParaRPr lang="en-GB" sz="2000" b="1" i="1" dirty="0">
              <a:latin typeface="Congenial" panose="02000503040000020004" pitchFamily="2" charset="0"/>
            </a:endParaRPr>
          </a:p>
        </p:txBody>
      </p:sp>
    </p:spTree>
    <p:extLst>
      <p:ext uri="{BB962C8B-B14F-4D97-AF65-F5344CB8AC3E}">
        <p14:creationId xmlns:p14="http://schemas.microsoft.com/office/powerpoint/2010/main" val="3345456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xit" presetSubtype="0" fill="hold" grpId="2" nodeType="withEffect">
                                  <p:stCondLst>
                                    <p:cond delay="0"/>
                                  </p:stCondLst>
                                  <p:childTnLst>
                                    <p:set>
                                      <p:cBhvr>
                                        <p:cTn id="42" dur="1" fill="hold">
                                          <p:stCondLst>
                                            <p:cond delay="0"/>
                                          </p:stCondLst>
                                        </p:cTn>
                                        <p:tgtEl>
                                          <p:spTgt spid="26"/>
                                        </p:tgtEl>
                                        <p:attrNameLst>
                                          <p:attrName>style.visibility</p:attrName>
                                        </p:attrNameLst>
                                      </p:cBhvr>
                                      <p:to>
                                        <p:strVal val="hidden"/>
                                      </p:to>
                                    </p:set>
                                  </p:childTnLst>
                                </p:cTn>
                              </p:par>
                              <p:par>
                                <p:cTn id="43" presetID="1" presetClass="entr" presetSubtype="0" fill="hold" grpId="1"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par>
                                <p:cTn id="55" presetID="1" presetClass="exit" presetSubtype="0" fill="hold" grpId="2" nodeType="withEffect">
                                  <p:stCondLst>
                                    <p:cond delay="0"/>
                                  </p:stCondLst>
                                  <p:childTnLst>
                                    <p:set>
                                      <p:cBhvr>
                                        <p:cTn id="56" dur="1" fill="hold">
                                          <p:stCondLst>
                                            <p:cond delay="0"/>
                                          </p:stCondLst>
                                        </p:cTn>
                                        <p:tgtEl>
                                          <p:spTgt spid="27"/>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1"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grpId="1" nodeType="with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1" nodeType="withEffect">
                                  <p:stCondLst>
                                    <p:cond delay="0"/>
                                  </p:stCondLst>
                                  <p:childTnLst>
                                    <p:set>
                                      <p:cBhvr>
                                        <p:cTn id="64" dur="1" fill="hold">
                                          <p:stCondLst>
                                            <p:cond delay="0"/>
                                          </p:stCondLst>
                                        </p:cTn>
                                        <p:tgtEl>
                                          <p:spTgt spid="29"/>
                                        </p:tgtEl>
                                        <p:attrNameLst>
                                          <p:attrName>style.visibility</p:attrName>
                                        </p:attrNameLst>
                                      </p:cBhvr>
                                      <p:to>
                                        <p:strVal val="visible"/>
                                      </p:to>
                                    </p:set>
                                  </p:childTnLst>
                                </p:cTn>
                              </p:par>
                              <p:par>
                                <p:cTn id="65" presetID="1" presetClass="exit" presetSubtype="0" fill="hold" grpId="2" nodeType="withEffect">
                                  <p:stCondLst>
                                    <p:cond delay="0"/>
                                  </p:stCondLst>
                                  <p:childTnLst>
                                    <p:set>
                                      <p:cBhvr>
                                        <p:cTn id="66"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19" grpId="0" animBg="1"/>
      <p:bldP spid="19" grpId="1" animBg="1"/>
      <p:bldP spid="14" grpId="0" animBg="1"/>
      <p:bldP spid="14"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6" grpId="0" animBg="1"/>
      <p:bldP spid="26" grpId="1" animBg="1"/>
      <p:bldP spid="26" grpId="2" animBg="1"/>
      <p:bldP spid="27" grpId="0" animBg="1"/>
      <p:bldP spid="27" grpId="1" animBg="1"/>
      <p:bldP spid="27" grpId="2" animBg="1"/>
      <p:bldP spid="28" grpId="0" animBg="1"/>
      <p:bldP spid="28" grpId="1" animBg="1"/>
      <p:bldP spid="28" grpId="2" animBg="1"/>
      <p:bldP spid="29" grpId="0" animBg="1"/>
      <p:bldP spid="29"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Arrow: Up 24">
            <a:extLst>
              <a:ext uri="{FF2B5EF4-FFF2-40B4-BE49-F238E27FC236}">
                <a16:creationId xmlns:a16="http://schemas.microsoft.com/office/drawing/2014/main" id="{0D64236F-B484-9327-9398-38329C328BC3}"/>
              </a:ext>
            </a:extLst>
          </p:cNvPr>
          <p:cNvSpPr/>
          <p:nvPr/>
        </p:nvSpPr>
        <p:spPr>
          <a:xfrm rot="16559769" flipV="1">
            <a:off x="8829120" y="2740167"/>
            <a:ext cx="187475" cy="1872577"/>
          </a:xfrm>
          <a:prstGeom prst="upArrow">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loud 6">
            <a:extLst>
              <a:ext uri="{FF2B5EF4-FFF2-40B4-BE49-F238E27FC236}">
                <a16:creationId xmlns:a16="http://schemas.microsoft.com/office/drawing/2014/main" id="{74F31D31-E5D9-9785-067E-93FE0DC07464}"/>
              </a:ext>
            </a:extLst>
          </p:cNvPr>
          <p:cNvSpPr/>
          <p:nvPr/>
        </p:nvSpPr>
        <p:spPr>
          <a:xfrm>
            <a:off x="1511710" y="1814052"/>
            <a:ext cx="2558845" cy="3045542"/>
          </a:xfrm>
          <a:prstGeom prst="cloud">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Up 18">
            <a:extLst>
              <a:ext uri="{FF2B5EF4-FFF2-40B4-BE49-F238E27FC236}">
                <a16:creationId xmlns:a16="http://schemas.microsoft.com/office/drawing/2014/main" id="{D7576F89-D385-B9DE-DFF7-390096DA6BEA}"/>
              </a:ext>
            </a:extLst>
          </p:cNvPr>
          <p:cNvSpPr/>
          <p:nvPr/>
        </p:nvSpPr>
        <p:spPr>
          <a:xfrm rot="15420648">
            <a:off x="4090752" y="2746425"/>
            <a:ext cx="185481" cy="2020369"/>
          </a:xfrm>
          <a:prstGeom prst="up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4CF8F91-71BD-F0E7-1557-A0EC24D60E49}"/>
              </a:ext>
            </a:extLst>
          </p:cNvPr>
          <p:cNvSpPr>
            <a:spLocks noGrp="1"/>
          </p:cNvSpPr>
          <p:nvPr>
            <p:ph type="title"/>
          </p:nvPr>
        </p:nvSpPr>
        <p:spPr>
          <a:xfrm>
            <a:off x="1066800" y="264481"/>
            <a:ext cx="10058400" cy="1450757"/>
          </a:xfrm>
        </p:spPr>
        <p:txBody>
          <a:bodyPr/>
          <a:lstStyle/>
          <a:p>
            <a:r>
              <a:rPr lang="en-GB" dirty="0"/>
              <a:t>Animation: A Smart Device Notifying A Connected Device Over The Internet</a:t>
            </a:r>
          </a:p>
        </p:txBody>
      </p:sp>
      <p:sp>
        <p:nvSpPr>
          <p:cNvPr id="4" name="Footer Placeholder 3">
            <a:extLst>
              <a:ext uri="{FF2B5EF4-FFF2-40B4-BE49-F238E27FC236}">
                <a16:creationId xmlns:a16="http://schemas.microsoft.com/office/drawing/2014/main" id="{4F6877F8-D337-B14D-74E3-B10A106AE032}"/>
              </a:ext>
            </a:extLst>
          </p:cNvPr>
          <p:cNvSpPr>
            <a:spLocks noGrp="1"/>
          </p:cNvSpPr>
          <p:nvPr>
            <p:ph type="ftr" sz="quarter" idx="11"/>
          </p:nvPr>
        </p:nvSpPr>
        <p:spPr>
          <a:xfrm>
            <a:off x="3720298" y="6455525"/>
            <a:ext cx="4822804" cy="365125"/>
          </a:xfrm>
        </p:spPr>
        <p:txBody>
          <a:bodyPr/>
          <a:lstStyle/>
          <a:p>
            <a:r>
              <a:rPr lang="en-GB"/>
              <a:t>All text copyright © TheComputingTutor Ltd 2024. All rights Reserved.</a:t>
            </a:r>
          </a:p>
        </p:txBody>
      </p:sp>
      <p:pic>
        <p:nvPicPr>
          <p:cNvPr id="6" name="Graphic 5" descr="Security camera with solid fill">
            <a:extLst>
              <a:ext uri="{FF2B5EF4-FFF2-40B4-BE49-F238E27FC236}">
                <a16:creationId xmlns:a16="http://schemas.microsoft.com/office/drawing/2014/main" id="{E6AD6165-9B80-3E10-4796-E5FEE2B672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2186612" y="2938666"/>
            <a:ext cx="1016525" cy="852569"/>
          </a:xfrm>
          <a:prstGeom prst="rect">
            <a:avLst/>
          </a:prstGeom>
        </p:spPr>
      </p:pic>
      <p:sp>
        <p:nvSpPr>
          <p:cNvPr id="8" name="Cloud 7">
            <a:extLst>
              <a:ext uri="{FF2B5EF4-FFF2-40B4-BE49-F238E27FC236}">
                <a16:creationId xmlns:a16="http://schemas.microsoft.com/office/drawing/2014/main" id="{7B0DFE5B-D87E-F7F4-9CCC-B783B59B38CE}"/>
              </a:ext>
            </a:extLst>
          </p:cNvPr>
          <p:cNvSpPr/>
          <p:nvPr/>
        </p:nvSpPr>
        <p:spPr>
          <a:xfrm>
            <a:off x="4961939" y="2625225"/>
            <a:ext cx="3218501" cy="1504323"/>
          </a:xfrm>
          <a:prstGeom prst="cloud">
            <a:avLst/>
          </a:prstGeom>
          <a:solidFill>
            <a:schemeClr val="bg1"/>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descr="User with solid fill">
            <a:extLst>
              <a:ext uri="{FF2B5EF4-FFF2-40B4-BE49-F238E27FC236}">
                <a16:creationId xmlns:a16="http://schemas.microsoft.com/office/drawing/2014/main" id="{DA6080B4-1CDD-ADE3-2D10-C34DE700ECC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79222" y="3169486"/>
            <a:ext cx="734462" cy="734462"/>
          </a:xfrm>
          <a:prstGeom prst="rect">
            <a:avLst/>
          </a:prstGeom>
        </p:spPr>
      </p:pic>
      <p:pic>
        <p:nvPicPr>
          <p:cNvPr id="18" name="Graphic 17" descr="Smart Phone outline">
            <a:extLst>
              <a:ext uri="{FF2B5EF4-FFF2-40B4-BE49-F238E27FC236}">
                <a16:creationId xmlns:a16="http://schemas.microsoft.com/office/drawing/2014/main" id="{97BF51B9-AEF1-943D-E6A4-886F7E402FA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62387" y="3318157"/>
            <a:ext cx="498154" cy="498154"/>
          </a:xfrm>
          <a:prstGeom prst="rect">
            <a:avLst/>
          </a:prstGeom>
        </p:spPr>
      </p:pic>
      <p:sp>
        <p:nvSpPr>
          <p:cNvPr id="3" name="Rectangle: Rounded Corners 2">
            <a:extLst>
              <a:ext uri="{FF2B5EF4-FFF2-40B4-BE49-F238E27FC236}">
                <a16:creationId xmlns:a16="http://schemas.microsoft.com/office/drawing/2014/main" id="{BFF812D2-C9F7-6556-75D9-D47E3D8E44EE}"/>
              </a:ext>
            </a:extLst>
          </p:cNvPr>
          <p:cNvSpPr/>
          <p:nvPr/>
        </p:nvSpPr>
        <p:spPr>
          <a:xfrm>
            <a:off x="2143176" y="2397268"/>
            <a:ext cx="1291652" cy="559247"/>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Local </a:t>
            </a:r>
          </a:p>
          <a:p>
            <a:pPr algn="ctr"/>
            <a:r>
              <a:rPr lang="en-GB" dirty="0">
                <a:latin typeface="Congenial" panose="02000503040000020004" pitchFamily="2" charset="0"/>
              </a:rPr>
              <a:t>Network</a:t>
            </a:r>
          </a:p>
        </p:txBody>
      </p:sp>
      <p:sp>
        <p:nvSpPr>
          <p:cNvPr id="5" name="Rectangle: Rounded Corners 4">
            <a:extLst>
              <a:ext uri="{FF2B5EF4-FFF2-40B4-BE49-F238E27FC236}">
                <a16:creationId xmlns:a16="http://schemas.microsoft.com/office/drawing/2014/main" id="{A0CD40CF-11BD-DB46-C39A-362D12905708}"/>
              </a:ext>
            </a:extLst>
          </p:cNvPr>
          <p:cNvSpPr/>
          <p:nvPr/>
        </p:nvSpPr>
        <p:spPr>
          <a:xfrm>
            <a:off x="2216102" y="3782370"/>
            <a:ext cx="957543" cy="539307"/>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IoT Device</a:t>
            </a:r>
          </a:p>
        </p:txBody>
      </p:sp>
      <p:sp>
        <p:nvSpPr>
          <p:cNvPr id="12" name="Rectangle: Rounded Corners 11">
            <a:extLst>
              <a:ext uri="{FF2B5EF4-FFF2-40B4-BE49-F238E27FC236}">
                <a16:creationId xmlns:a16="http://schemas.microsoft.com/office/drawing/2014/main" id="{B8309B81-9B2F-13F4-772C-71907B198D3D}"/>
              </a:ext>
            </a:extLst>
          </p:cNvPr>
          <p:cNvSpPr/>
          <p:nvPr/>
        </p:nvSpPr>
        <p:spPr>
          <a:xfrm>
            <a:off x="5799053" y="3100976"/>
            <a:ext cx="1309670" cy="365125"/>
          </a:xfrm>
          <a:prstGeom prst="roundRect">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Internet</a:t>
            </a:r>
          </a:p>
        </p:txBody>
      </p:sp>
      <p:sp>
        <p:nvSpPr>
          <p:cNvPr id="14" name="Arrow: Up 13">
            <a:extLst>
              <a:ext uri="{FF2B5EF4-FFF2-40B4-BE49-F238E27FC236}">
                <a16:creationId xmlns:a16="http://schemas.microsoft.com/office/drawing/2014/main" id="{B00D14EC-AA56-6E8C-EB1E-F654DBBFA7E5}"/>
              </a:ext>
            </a:extLst>
          </p:cNvPr>
          <p:cNvSpPr/>
          <p:nvPr/>
        </p:nvSpPr>
        <p:spPr>
          <a:xfrm rot="16568033">
            <a:off x="8867407" y="2471647"/>
            <a:ext cx="185481" cy="2020369"/>
          </a:xfrm>
          <a:prstGeom prst="upArrow">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2D9D9651-4CF1-BE15-3B3F-92FA6ECD4041}"/>
              </a:ext>
            </a:extLst>
          </p:cNvPr>
          <p:cNvSpPr/>
          <p:nvPr/>
        </p:nvSpPr>
        <p:spPr>
          <a:xfrm>
            <a:off x="8524995" y="2931297"/>
            <a:ext cx="1480393" cy="365125"/>
          </a:xfrm>
          <a:prstGeom prst="roundRect">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Response</a:t>
            </a:r>
          </a:p>
        </p:txBody>
      </p:sp>
      <p:sp>
        <p:nvSpPr>
          <p:cNvPr id="21" name="Rectangle: Rounded Corners 20">
            <a:extLst>
              <a:ext uri="{FF2B5EF4-FFF2-40B4-BE49-F238E27FC236}">
                <a16:creationId xmlns:a16="http://schemas.microsoft.com/office/drawing/2014/main" id="{A6A73DE2-30B7-DB4E-FAC4-BC2522BDB3A0}"/>
              </a:ext>
            </a:extLst>
          </p:cNvPr>
          <p:cNvSpPr/>
          <p:nvPr/>
        </p:nvSpPr>
        <p:spPr>
          <a:xfrm>
            <a:off x="3213636" y="3186341"/>
            <a:ext cx="1606521" cy="365125"/>
          </a:xfrm>
          <a:prstGeom prst="roundRect">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Response</a:t>
            </a:r>
          </a:p>
        </p:txBody>
      </p:sp>
      <p:sp>
        <p:nvSpPr>
          <p:cNvPr id="22" name="Arrow: Up 21">
            <a:extLst>
              <a:ext uri="{FF2B5EF4-FFF2-40B4-BE49-F238E27FC236}">
                <a16:creationId xmlns:a16="http://schemas.microsoft.com/office/drawing/2014/main" id="{FB41EF5C-F255-3A78-DD21-017049C3C3CF}"/>
              </a:ext>
            </a:extLst>
          </p:cNvPr>
          <p:cNvSpPr/>
          <p:nvPr/>
        </p:nvSpPr>
        <p:spPr>
          <a:xfrm rot="15420648" flipV="1">
            <a:off x="4005330" y="3003435"/>
            <a:ext cx="221759" cy="1976209"/>
          </a:xfrm>
          <a:prstGeom prst="upArrow">
            <a:avLst>
              <a:gd name="adj1" fmla="val 39982"/>
              <a:gd name="adj2" fmla="val 50000"/>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2271D714-9CEC-8DE0-CE76-32025311C4DD}"/>
              </a:ext>
            </a:extLst>
          </p:cNvPr>
          <p:cNvSpPr/>
          <p:nvPr/>
        </p:nvSpPr>
        <p:spPr>
          <a:xfrm>
            <a:off x="3878037" y="4112582"/>
            <a:ext cx="1578866" cy="365125"/>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Request</a:t>
            </a:r>
          </a:p>
        </p:txBody>
      </p:sp>
      <p:sp>
        <p:nvSpPr>
          <p:cNvPr id="24" name="Rectangle: Rounded Corners 23">
            <a:extLst>
              <a:ext uri="{FF2B5EF4-FFF2-40B4-BE49-F238E27FC236}">
                <a16:creationId xmlns:a16="http://schemas.microsoft.com/office/drawing/2014/main" id="{98177C5F-68C4-BD77-D4A6-DA66AE3C8B4B}"/>
              </a:ext>
            </a:extLst>
          </p:cNvPr>
          <p:cNvSpPr/>
          <p:nvPr/>
        </p:nvSpPr>
        <p:spPr>
          <a:xfrm>
            <a:off x="8395593" y="4036515"/>
            <a:ext cx="1578866" cy="365125"/>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Request</a:t>
            </a:r>
          </a:p>
        </p:txBody>
      </p:sp>
      <p:sp>
        <p:nvSpPr>
          <p:cNvPr id="9" name="Rectangle: Rounded Corners 8">
            <a:extLst>
              <a:ext uri="{FF2B5EF4-FFF2-40B4-BE49-F238E27FC236}">
                <a16:creationId xmlns:a16="http://schemas.microsoft.com/office/drawing/2014/main" id="{8169CC04-32F7-68D3-DBDD-8045C9035C11}"/>
              </a:ext>
            </a:extLst>
          </p:cNvPr>
          <p:cNvSpPr/>
          <p:nvPr/>
        </p:nvSpPr>
        <p:spPr>
          <a:xfrm>
            <a:off x="1989636" y="5022569"/>
            <a:ext cx="1598731" cy="582552"/>
          </a:xfrm>
          <a:prstGeom prst="roundRect">
            <a:avLst/>
          </a:prstGeom>
          <a:no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Request sent over the internet</a:t>
            </a:r>
            <a:endParaRPr lang="en-GB" sz="1400" dirty="0">
              <a:latin typeface="Congenial" panose="02000503040000020004" pitchFamily="2" charset="0"/>
            </a:endParaRPr>
          </a:p>
        </p:txBody>
      </p:sp>
      <p:sp>
        <p:nvSpPr>
          <p:cNvPr id="10" name="Rectangle: Rounded Corners 9">
            <a:extLst>
              <a:ext uri="{FF2B5EF4-FFF2-40B4-BE49-F238E27FC236}">
                <a16:creationId xmlns:a16="http://schemas.microsoft.com/office/drawing/2014/main" id="{F3EA4C08-9E37-8E03-5B54-6554814F881B}"/>
              </a:ext>
            </a:extLst>
          </p:cNvPr>
          <p:cNvSpPr/>
          <p:nvPr/>
        </p:nvSpPr>
        <p:spPr>
          <a:xfrm>
            <a:off x="8465825" y="4529908"/>
            <a:ext cx="1736539" cy="582552"/>
          </a:xfrm>
          <a:prstGeom prst="roundRect">
            <a:avLst/>
          </a:prstGeom>
          <a:no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Request received by client</a:t>
            </a:r>
            <a:endParaRPr lang="en-GB" sz="1400" dirty="0">
              <a:latin typeface="Congenial" panose="02000503040000020004" pitchFamily="2" charset="0"/>
            </a:endParaRPr>
          </a:p>
        </p:txBody>
      </p:sp>
      <p:sp>
        <p:nvSpPr>
          <p:cNvPr id="11" name="Rectangle: Rounded Corners 10">
            <a:extLst>
              <a:ext uri="{FF2B5EF4-FFF2-40B4-BE49-F238E27FC236}">
                <a16:creationId xmlns:a16="http://schemas.microsoft.com/office/drawing/2014/main" id="{5B636761-1A69-559E-C278-23FCDEEF24AB}"/>
              </a:ext>
            </a:extLst>
          </p:cNvPr>
          <p:cNvSpPr/>
          <p:nvPr/>
        </p:nvSpPr>
        <p:spPr>
          <a:xfrm>
            <a:off x="8465825" y="2246874"/>
            <a:ext cx="1614813" cy="582552"/>
          </a:xfrm>
          <a:prstGeom prst="roundRect">
            <a:avLst/>
          </a:prstGeom>
          <a:no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Response sent  by client</a:t>
            </a:r>
            <a:endParaRPr lang="en-GB" sz="1400" dirty="0">
              <a:latin typeface="Congenial" panose="02000503040000020004" pitchFamily="2" charset="0"/>
            </a:endParaRPr>
          </a:p>
        </p:txBody>
      </p:sp>
      <p:sp>
        <p:nvSpPr>
          <p:cNvPr id="13" name="Rectangle: Rounded Corners 12">
            <a:extLst>
              <a:ext uri="{FF2B5EF4-FFF2-40B4-BE49-F238E27FC236}">
                <a16:creationId xmlns:a16="http://schemas.microsoft.com/office/drawing/2014/main" id="{CD3F5993-F1FA-B8B4-B3FA-D2B234B65429}"/>
              </a:ext>
            </a:extLst>
          </p:cNvPr>
          <p:cNvSpPr/>
          <p:nvPr/>
        </p:nvSpPr>
        <p:spPr>
          <a:xfrm>
            <a:off x="1919599" y="5022569"/>
            <a:ext cx="1800699" cy="582552"/>
          </a:xfrm>
          <a:prstGeom prst="roundRect">
            <a:avLst/>
          </a:prstGeom>
          <a:no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Response received  by smart device</a:t>
            </a:r>
            <a:endParaRPr lang="en-GB" sz="1400" dirty="0">
              <a:latin typeface="Congenial" panose="02000503040000020004" pitchFamily="2" charset="0"/>
            </a:endParaRPr>
          </a:p>
        </p:txBody>
      </p:sp>
      <p:grpSp>
        <p:nvGrpSpPr>
          <p:cNvPr id="15" name="Group 14">
            <a:extLst>
              <a:ext uri="{FF2B5EF4-FFF2-40B4-BE49-F238E27FC236}">
                <a16:creationId xmlns:a16="http://schemas.microsoft.com/office/drawing/2014/main" id="{E243E9AE-3A8C-3535-FEB7-B301A6FEA136}"/>
              </a:ext>
            </a:extLst>
          </p:cNvPr>
          <p:cNvGrpSpPr/>
          <p:nvPr/>
        </p:nvGrpSpPr>
        <p:grpSpPr>
          <a:xfrm>
            <a:off x="10038148" y="5734551"/>
            <a:ext cx="645483" cy="487608"/>
            <a:chOff x="6763265" y="3933568"/>
            <a:chExt cx="1412789" cy="1202724"/>
          </a:xfrm>
        </p:grpSpPr>
        <p:pic>
          <p:nvPicPr>
            <p:cNvPr id="16" name="Graphic 15" descr="Thumbs up sign with solid fill">
              <a:extLst>
                <a:ext uri="{FF2B5EF4-FFF2-40B4-BE49-F238E27FC236}">
                  <a16:creationId xmlns:a16="http://schemas.microsoft.com/office/drawing/2014/main" id="{AD31D8F6-59F0-CFAD-D913-6D019D2268B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77501" y="4002189"/>
              <a:ext cx="914400" cy="914400"/>
            </a:xfrm>
            <a:prstGeom prst="rect">
              <a:avLst/>
            </a:prstGeom>
          </p:spPr>
        </p:pic>
        <p:sp>
          <p:nvSpPr>
            <p:cNvPr id="26" name="Rectangle: Rounded Corners 25">
              <a:extLst>
                <a:ext uri="{FF2B5EF4-FFF2-40B4-BE49-F238E27FC236}">
                  <a16:creationId xmlns:a16="http://schemas.microsoft.com/office/drawing/2014/main" id="{704E6DC9-15A0-2F75-8EDE-9085CE58AD19}"/>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27" name="Rectangle: Rounded Corners 26">
            <a:extLst>
              <a:ext uri="{FF2B5EF4-FFF2-40B4-BE49-F238E27FC236}">
                <a16:creationId xmlns:a16="http://schemas.microsoft.com/office/drawing/2014/main" id="{1808CEEB-9684-1456-36F8-7ACAE825CA2E}"/>
              </a:ext>
            </a:extLst>
          </p:cNvPr>
          <p:cNvSpPr/>
          <p:nvPr/>
        </p:nvSpPr>
        <p:spPr>
          <a:xfrm>
            <a:off x="1046546" y="5741571"/>
            <a:ext cx="889327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IoT device sends a request to the Client, which then responds</a:t>
            </a:r>
            <a:endParaRPr lang="en-GB" sz="2000" b="1" i="1" dirty="0">
              <a:latin typeface="Congenial" panose="02000503040000020004" pitchFamily="2" charset="0"/>
            </a:endParaRPr>
          </a:p>
        </p:txBody>
      </p:sp>
    </p:spTree>
    <p:extLst>
      <p:ext uri="{BB962C8B-B14F-4D97-AF65-F5344CB8AC3E}">
        <p14:creationId xmlns:p14="http://schemas.microsoft.com/office/powerpoint/2010/main" val="2995190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xit" presetSubtype="0" fill="hold" grpId="2"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par>
                                <p:cTn id="45" presetID="1" presetClass="entr" presetSubtype="0" fill="hold" grpId="1" nodeType="with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par>
                                <p:cTn id="55" presetID="1" presetClass="exit" presetSubtype="0" fill="hold" grpId="2" nodeType="withEffect">
                                  <p:stCondLst>
                                    <p:cond delay="0"/>
                                  </p:stCondLst>
                                  <p:childTnLst>
                                    <p:set>
                                      <p:cBhvr>
                                        <p:cTn id="56" dur="1" fill="hold">
                                          <p:stCondLst>
                                            <p:cond delay="0"/>
                                          </p:stCondLst>
                                        </p:cTn>
                                        <p:tgtEl>
                                          <p:spTgt spid="10"/>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1" nodeType="clickEffect">
                                  <p:stCondLst>
                                    <p:cond delay="0"/>
                                  </p:stCondLst>
                                  <p:childTnLst>
                                    <p:set>
                                      <p:cBhvr>
                                        <p:cTn id="60" dur="1" fill="hold">
                                          <p:stCondLst>
                                            <p:cond delay="0"/>
                                          </p:stCondLst>
                                        </p:cTn>
                                        <p:tgtEl>
                                          <p:spTgt spid="21"/>
                                        </p:tgtEl>
                                        <p:attrNameLst>
                                          <p:attrName>style.visibility</p:attrName>
                                        </p:attrNameLst>
                                      </p:cBhvr>
                                      <p:to>
                                        <p:strVal val="visible"/>
                                      </p:to>
                                    </p:set>
                                  </p:childTnLst>
                                </p:cTn>
                              </p:par>
                              <p:par>
                                <p:cTn id="61" presetID="1" presetClass="entr" presetSubtype="0" fill="hold" grpId="1" nodeType="with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par>
                                <p:cTn id="63" presetID="1" presetClass="entr" presetSubtype="0" fill="hold" grpId="1" nodeType="with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par>
                                <p:cTn id="65" presetID="1" presetClass="exit" presetSubtype="0" fill="hold" grpId="2" nodeType="withEffect">
                                  <p:stCondLst>
                                    <p:cond delay="0"/>
                                  </p:stCondLst>
                                  <p:childTnLst>
                                    <p:set>
                                      <p:cBhvr>
                                        <p:cTn id="6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19" grpId="0" animBg="1"/>
      <p:bldP spid="19" grpId="1" animBg="1"/>
      <p:bldP spid="14" grpId="0" animBg="1"/>
      <p:bldP spid="14"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9" grpId="0" animBg="1"/>
      <p:bldP spid="9" grpId="1" animBg="1"/>
      <p:bldP spid="9" grpId="2" animBg="1"/>
      <p:bldP spid="10" grpId="0" animBg="1"/>
      <p:bldP spid="10" grpId="1" animBg="1"/>
      <p:bldP spid="10" grpId="2" animBg="1"/>
      <p:bldP spid="11" grpId="0" animBg="1"/>
      <p:bldP spid="11" grpId="1" animBg="1"/>
      <p:bldP spid="11" grpId="2" animBg="1"/>
      <p:bldP spid="13" grpId="0" animBg="1"/>
      <p:bldP spid="13"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510EB-1EED-F807-D34C-2031B0C4B188}"/>
              </a:ext>
            </a:extLst>
          </p:cNvPr>
          <p:cNvSpPr>
            <a:spLocks noGrp="1"/>
          </p:cNvSpPr>
          <p:nvPr>
            <p:ph type="title"/>
          </p:nvPr>
        </p:nvSpPr>
        <p:spPr/>
        <p:txBody>
          <a:bodyPr/>
          <a:lstStyle/>
          <a:p>
            <a:r>
              <a:rPr lang="en-GB" dirty="0"/>
              <a:t>Request / Response Examples</a:t>
            </a:r>
          </a:p>
        </p:txBody>
      </p:sp>
      <p:sp>
        <p:nvSpPr>
          <p:cNvPr id="4" name="Footer Placeholder 3">
            <a:extLst>
              <a:ext uri="{FF2B5EF4-FFF2-40B4-BE49-F238E27FC236}">
                <a16:creationId xmlns:a16="http://schemas.microsoft.com/office/drawing/2014/main" id="{DD79EFEE-A0B6-A916-EF04-B7EF9123DCE7}"/>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3269D54B-BFF9-1DE9-A0AA-D819C33F26C9}"/>
              </a:ext>
            </a:extLst>
          </p:cNvPr>
          <p:cNvGraphicFramePr>
            <a:graphicFrameLocks noGrp="1"/>
          </p:cNvGraphicFramePr>
          <p:nvPr>
            <p:extLst>
              <p:ext uri="{D42A27DB-BD31-4B8C-83A1-F6EECF244321}">
                <p14:modId xmlns:p14="http://schemas.microsoft.com/office/powerpoint/2010/main" val="3078582890"/>
              </p:ext>
            </p:extLst>
          </p:nvPr>
        </p:nvGraphicFramePr>
        <p:xfrm>
          <a:off x="1097280" y="2157634"/>
          <a:ext cx="9669042" cy="3041171"/>
        </p:xfrm>
        <a:graphic>
          <a:graphicData uri="http://schemas.openxmlformats.org/drawingml/2006/table">
            <a:tbl>
              <a:tblPr firstRow="1" bandRow="1">
                <a:tableStyleId>{5C22544A-7EE6-4342-B048-85BDC9FD1C3A}</a:tableStyleId>
              </a:tblPr>
              <a:tblGrid>
                <a:gridCol w="3223014">
                  <a:extLst>
                    <a:ext uri="{9D8B030D-6E8A-4147-A177-3AD203B41FA5}">
                      <a16:colId xmlns:a16="http://schemas.microsoft.com/office/drawing/2014/main" val="3762779043"/>
                    </a:ext>
                  </a:extLst>
                </a:gridCol>
                <a:gridCol w="3223014">
                  <a:extLst>
                    <a:ext uri="{9D8B030D-6E8A-4147-A177-3AD203B41FA5}">
                      <a16:colId xmlns:a16="http://schemas.microsoft.com/office/drawing/2014/main" val="1439568604"/>
                    </a:ext>
                  </a:extLst>
                </a:gridCol>
                <a:gridCol w="3223014">
                  <a:extLst>
                    <a:ext uri="{9D8B030D-6E8A-4147-A177-3AD203B41FA5}">
                      <a16:colId xmlns:a16="http://schemas.microsoft.com/office/drawing/2014/main" val="1081783089"/>
                    </a:ext>
                  </a:extLst>
                </a:gridCol>
              </a:tblGrid>
              <a:tr h="556995">
                <a:tc>
                  <a:txBody>
                    <a:bodyPr/>
                    <a:lstStyle/>
                    <a:p>
                      <a:pPr algn="ctr"/>
                      <a:r>
                        <a:rPr lang="en-GB" dirty="0">
                          <a:latin typeface="Congenial" panose="02000503040000020004" pitchFamily="2" charset="0"/>
                        </a:rPr>
                        <a:t>Request Source</a:t>
                      </a:r>
                    </a:p>
                  </a:txBody>
                  <a:tcPr anchor="ctr"/>
                </a:tc>
                <a:tc>
                  <a:txBody>
                    <a:bodyPr/>
                    <a:lstStyle/>
                    <a:p>
                      <a:pPr algn="ctr"/>
                      <a:r>
                        <a:rPr lang="en-GB" dirty="0">
                          <a:latin typeface="Congenial" panose="02000503040000020004" pitchFamily="2" charset="0"/>
                        </a:rPr>
                        <a:t>Request</a:t>
                      </a:r>
                    </a:p>
                  </a:txBody>
                  <a:tcPr anchor="ctr"/>
                </a:tc>
                <a:tc>
                  <a:txBody>
                    <a:bodyPr/>
                    <a:lstStyle/>
                    <a:p>
                      <a:pPr algn="ctr"/>
                      <a:r>
                        <a:rPr lang="en-GB" dirty="0">
                          <a:latin typeface="Congenial" panose="02000503040000020004" pitchFamily="2" charset="0"/>
                        </a:rPr>
                        <a:t>Response</a:t>
                      </a:r>
                    </a:p>
                  </a:txBody>
                  <a:tcPr anchor="ctr"/>
                </a:tc>
                <a:extLst>
                  <a:ext uri="{0D108BD9-81ED-4DB2-BD59-A6C34878D82A}">
                    <a16:rowId xmlns:a16="http://schemas.microsoft.com/office/drawing/2014/main" val="4131691449"/>
                  </a:ext>
                </a:extLst>
              </a:tr>
              <a:tr h="556995">
                <a:tc>
                  <a:txBody>
                    <a:bodyPr/>
                    <a:lstStyle/>
                    <a:p>
                      <a:pPr algn="ctr"/>
                      <a:r>
                        <a:rPr lang="en-GB" dirty="0">
                          <a:latin typeface="Congenial" panose="02000503040000020004" pitchFamily="2" charset="0"/>
                        </a:rPr>
                        <a:t>Client Device</a:t>
                      </a:r>
                    </a:p>
                  </a:txBody>
                  <a:tcPr anchor="ctr"/>
                </a:tc>
                <a:tc>
                  <a:txBody>
                    <a:bodyPr/>
                    <a:lstStyle/>
                    <a:p>
                      <a:pPr algn="ctr"/>
                      <a:r>
                        <a:rPr lang="en-GB" dirty="0">
                          <a:latin typeface="Congenial" panose="02000503040000020004" pitchFamily="2" charset="0"/>
                        </a:rPr>
                        <a:t>Turn Camera On</a:t>
                      </a:r>
                    </a:p>
                  </a:txBody>
                  <a:tcPr anchor="ctr"/>
                </a:tc>
                <a:tc>
                  <a:txBody>
                    <a:bodyPr/>
                    <a:lstStyle/>
                    <a:p>
                      <a:pPr algn="ctr"/>
                      <a:r>
                        <a:rPr lang="en-GB" b="1" i="1" dirty="0">
                          <a:latin typeface="Congenial" panose="02000503040000020004" pitchFamily="2" charset="0"/>
                        </a:rPr>
                        <a:t>OK</a:t>
                      </a:r>
                    </a:p>
                  </a:txBody>
                  <a:tcPr anchor="ctr"/>
                </a:tc>
                <a:extLst>
                  <a:ext uri="{0D108BD9-81ED-4DB2-BD59-A6C34878D82A}">
                    <a16:rowId xmlns:a16="http://schemas.microsoft.com/office/drawing/2014/main" val="3709520717"/>
                  </a:ext>
                </a:extLst>
              </a:tr>
              <a:tr h="556995">
                <a:tc>
                  <a:txBody>
                    <a:bodyPr/>
                    <a:lstStyle/>
                    <a:p>
                      <a:pPr algn="ctr"/>
                      <a:r>
                        <a:rPr lang="en-GB" dirty="0">
                          <a:latin typeface="Congenial" panose="02000503040000020004" pitchFamily="2" charset="0"/>
                        </a:rPr>
                        <a:t>Client Device</a:t>
                      </a:r>
                    </a:p>
                  </a:txBody>
                  <a:tcPr anchor="ctr"/>
                </a:tc>
                <a:tc>
                  <a:txBody>
                    <a:bodyPr/>
                    <a:lstStyle/>
                    <a:p>
                      <a:pPr algn="ctr"/>
                      <a:r>
                        <a:rPr lang="en-GB" dirty="0">
                          <a:latin typeface="Congenial" panose="02000503040000020004" pitchFamily="2" charset="0"/>
                        </a:rPr>
                        <a:t>Turn Camera Off</a:t>
                      </a:r>
                    </a:p>
                  </a:txBody>
                  <a:tcPr anchor="ctr"/>
                </a:tc>
                <a:tc>
                  <a:txBody>
                    <a:bodyPr/>
                    <a:lstStyle/>
                    <a:p>
                      <a:pPr algn="ctr"/>
                      <a:r>
                        <a:rPr lang="en-GB" b="1" i="1" dirty="0">
                          <a:latin typeface="Congenial" panose="02000503040000020004" pitchFamily="2" charset="0"/>
                        </a:rPr>
                        <a:t>Operation Failed</a:t>
                      </a:r>
                    </a:p>
                  </a:txBody>
                  <a:tcPr anchor="ctr"/>
                </a:tc>
                <a:extLst>
                  <a:ext uri="{0D108BD9-81ED-4DB2-BD59-A6C34878D82A}">
                    <a16:rowId xmlns:a16="http://schemas.microsoft.com/office/drawing/2014/main" val="1152289983"/>
                  </a:ext>
                </a:extLst>
              </a:tr>
              <a:tr h="813191">
                <a:tc>
                  <a:txBody>
                    <a:bodyPr/>
                    <a:lstStyle/>
                    <a:p>
                      <a:pPr algn="ctr"/>
                      <a:r>
                        <a:rPr lang="en-GB" dirty="0">
                          <a:latin typeface="Congenial" panose="02000503040000020004" pitchFamily="2" charset="0"/>
                        </a:rPr>
                        <a:t>Smart Device</a:t>
                      </a:r>
                    </a:p>
                  </a:txBody>
                  <a:tcPr anchor="ctr"/>
                </a:tc>
                <a:tc>
                  <a:txBody>
                    <a:bodyPr/>
                    <a:lstStyle/>
                    <a:p>
                      <a:pPr algn="ctr"/>
                      <a:r>
                        <a:rPr lang="en-GB" dirty="0">
                          <a:latin typeface="Congenial" panose="02000503040000020004" pitchFamily="2" charset="0"/>
                        </a:rPr>
                        <a:t>Motion Sensor Activated</a:t>
                      </a:r>
                    </a:p>
                  </a:txBody>
                  <a:tcPr anchor="ctr"/>
                </a:tc>
                <a:tc>
                  <a:txBody>
                    <a:bodyPr/>
                    <a:lstStyle/>
                    <a:p>
                      <a:pPr algn="ctr"/>
                      <a:r>
                        <a:rPr lang="en-GB" b="1" i="1" dirty="0">
                          <a:latin typeface="Congenial" panose="02000503040000020004" pitchFamily="2" charset="0"/>
                        </a:rPr>
                        <a:t>OK</a:t>
                      </a:r>
                    </a:p>
                  </a:txBody>
                  <a:tcPr anchor="ctr"/>
                </a:tc>
                <a:extLst>
                  <a:ext uri="{0D108BD9-81ED-4DB2-BD59-A6C34878D82A}">
                    <a16:rowId xmlns:a16="http://schemas.microsoft.com/office/drawing/2014/main" val="360714255"/>
                  </a:ext>
                </a:extLst>
              </a:tr>
              <a:tr h="556995">
                <a:tc>
                  <a:txBody>
                    <a:bodyPr/>
                    <a:lstStyle/>
                    <a:p>
                      <a:pPr algn="ctr"/>
                      <a:r>
                        <a:rPr lang="en-GB" dirty="0">
                          <a:latin typeface="Congenial" panose="02000503040000020004" pitchFamily="2" charset="0"/>
                        </a:rPr>
                        <a:t>Smart Device</a:t>
                      </a:r>
                    </a:p>
                  </a:txBody>
                  <a:tcPr anchor="ctr"/>
                </a:tc>
                <a:tc>
                  <a:txBody>
                    <a:bodyPr/>
                    <a:lstStyle/>
                    <a:p>
                      <a:pPr algn="ctr"/>
                      <a:r>
                        <a:rPr lang="en-GB" dirty="0">
                          <a:latin typeface="Congenial" panose="02000503040000020004" pitchFamily="2" charset="0"/>
                        </a:rPr>
                        <a:t>Battery Low</a:t>
                      </a:r>
                    </a:p>
                  </a:txBody>
                  <a:tcPr anchor="ctr"/>
                </a:tc>
                <a:tc>
                  <a:txBody>
                    <a:bodyPr/>
                    <a:lstStyle/>
                    <a:p>
                      <a:pPr algn="ctr"/>
                      <a:r>
                        <a:rPr lang="en-GB" b="1" i="1" dirty="0">
                          <a:latin typeface="Congenial" panose="02000503040000020004" pitchFamily="2" charset="0"/>
                        </a:rPr>
                        <a:t>OK</a:t>
                      </a:r>
                    </a:p>
                  </a:txBody>
                  <a:tcPr anchor="ctr"/>
                </a:tc>
                <a:extLst>
                  <a:ext uri="{0D108BD9-81ED-4DB2-BD59-A6C34878D82A}">
                    <a16:rowId xmlns:a16="http://schemas.microsoft.com/office/drawing/2014/main" val="1048702103"/>
                  </a:ext>
                </a:extLst>
              </a:tr>
            </a:tbl>
          </a:graphicData>
        </a:graphic>
      </p:graphicFrame>
      <p:grpSp>
        <p:nvGrpSpPr>
          <p:cNvPr id="7" name="Group 6">
            <a:extLst>
              <a:ext uri="{FF2B5EF4-FFF2-40B4-BE49-F238E27FC236}">
                <a16:creationId xmlns:a16="http://schemas.microsoft.com/office/drawing/2014/main" id="{E60A4390-A15A-42D7-C255-9A01C3A64203}"/>
              </a:ext>
            </a:extLst>
          </p:cNvPr>
          <p:cNvGrpSpPr/>
          <p:nvPr/>
        </p:nvGrpSpPr>
        <p:grpSpPr>
          <a:xfrm>
            <a:off x="9219612" y="5741571"/>
            <a:ext cx="645483" cy="487608"/>
            <a:chOff x="6763265" y="3933568"/>
            <a:chExt cx="1412789" cy="1202724"/>
          </a:xfrm>
        </p:grpSpPr>
        <p:pic>
          <p:nvPicPr>
            <p:cNvPr id="8" name="Graphic 7" descr="Thumbs up sign with solid fill">
              <a:extLst>
                <a:ext uri="{FF2B5EF4-FFF2-40B4-BE49-F238E27FC236}">
                  <a16:creationId xmlns:a16="http://schemas.microsoft.com/office/drawing/2014/main" id="{027DBEF3-1E7B-3F51-BA13-4BF9CB11A66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77501" y="4002189"/>
              <a:ext cx="914400" cy="914400"/>
            </a:xfrm>
            <a:prstGeom prst="rect">
              <a:avLst/>
            </a:prstGeom>
          </p:spPr>
        </p:pic>
        <p:sp>
          <p:nvSpPr>
            <p:cNvPr id="9" name="Rectangle: Rounded Corners 8">
              <a:extLst>
                <a:ext uri="{FF2B5EF4-FFF2-40B4-BE49-F238E27FC236}">
                  <a16:creationId xmlns:a16="http://schemas.microsoft.com/office/drawing/2014/main" id="{4170BA25-757A-B3F4-CE91-0A240F0460E2}"/>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10" name="Rectangle: Rounded Corners 9">
            <a:extLst>
              <a:ext uri="{FF2B5EF4-FFF2-40B4-BE49-F238E27FC236}">
                <a16:creationId xmlns:a16="http://schemas.microsoft.com/office/drawing/2014/main" id="{38249776-5316-FA4D-66F8-E6C28B64729E}"/>
              </a:ext>
            </a:extLst>
          </p:cNvPr>
          <p:cNvSpPr/>
          <p:nvPr/>
        </p:nvSpPr>
        <p:spPr>
          <a:xfrm>
            <a:off x="2153265" y="5741571"/>
            <a:ext cx="6953864"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Smart Camera Request / Response Examples</a:t>
            </a:r>
            <a:endParaRPr lang="en-GB" sz="2000" b="1" i="1" dirty="0">
              <a:latin typeface="Congenial" panose="02000503040000020004" pitchFamily="2" charset="0"/>
            </a:endParaRPr>
          </a:p>
        </p:txBody>
      </p:sp>
    </p:spTree>
    <p:extLst>
      <p:ext uri="{BB962C8B-B14F-4D97-AF65-F5344CB8AC3E}">
        <p14:creationId xmlns:p14="http://schemas.microsoft.com/office/powerpoint/2010/main" val="33540411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3B7E3-5CD7-5485-0042-859B7553C194}"/>
              </a:ext>
            </a:extLst>
          </p:cNvPr>
          <p:cNvSpPr>
            <a:spLocks noGrp="1"/>
          </p:cNvSpPr>
          <p:nvPr>
            <p:ph type="title"/>
          </p:nvPr>
        </p:nvSpPr>
        <p:spPr/>
        <p:txBody>
          <a:bodyPr/>
          <a:lstStyle/>
          <a:p>
            <a:r>
              <a:rPr lang="en-GB" dirty="0"/>
              <a:t>Smart Device Examples</a:t>
            </a:r>
          </a:p>
        </p:txBody>
      </p:sp>
      <p:sp>
        <p:nvSpPr>
          <p:cNvPr id="4" name="Footer Placeholder 3">
            <a:extLst>
              <a:ext uri="{FF2B5EF4-FFF2-40B4-BE49-F238E27FC236}">
                <a16:creationId xmlns:a16="http://schemas.microsoft.com/office/drawing/2014/main" id="{C1C0F35E-0AC7-E76D-B471-88E2024E66E8}"/>
              </a:ext>
            </a:extLst>
          </p:cNvPr>
          <p:cNvSpPr>
            <a:spLocks noGrp="1"/>
          </p:cNvSpPr>
          <p:nvPr>
            <p:ph type="ftr" sz="quarter" idx="11"/>
          </p:nvPr>
        </p:nvSpPr>
        <p:spPr/>
        <p:txBody>
          <a:bodyPr/>
          <a:lstStyle/>
          <a:p>
            <a:r>
              <a:rPr lang="en-GB"/>
              <a:t>All text copyright © TheComputingTutor Ltd 2024. All rights Reserved.</a:t>
            </a:r>
          </a:p>
        </p:txBody>
      </p:sp>
      <p:graphicFrame>
        <p:nvGraphicFramePr>
          <p:cNvPr id="5" name="Table 4">
            <a:extLst>
              <a:ext uri="{FF2B5EF4-FFF2-40B4-BE49-F238E27FC236}">
                <a16:creationId xmlns:a16="http://schemas.microsoft.com/office/drawing/2014/main" id="{29270025-3715-55ED-5970-57570D267CA4}"/>
              </a:ext>
            </a:extLst>
          </p:cNvPr>
          <p:cNvGraphicFramePr>
            <a:graphicFrameLocks noGrp="1"/>
          </p:cNvGraphicFramePr>
          <p:nvPr>
            <p:extLst>
              <p:ext uri="{D42A27DB-BD31-4B8C-83A1-F6EECF244321}">
                <p14:modId xmlns:p14="http://schemas.microsoft.com/office/powerpoint/2010/main" val="3158863684"/>
              </p:ext>
            </p:extLst>
          </p:nvPr>
        </p:nvGraphicFramePr>
        <p:xfrm>
          <a:off x="722671" y="1847917"/>
          <a:ext cx="10506749" cy="3985995"/>
        </p:xfrm>
        <a:graphic>
          <a:graphicData uri="http://schemas.openxmlformats.org/drawingml/2006/table">
            <a:tbl>
              <a:tblPr firstRow="1" bandRow="1">
                <a:tableStyleId>{5C22544A-7EE6-4342-B048-85BDC9FD1C3A}</a:tableStyleId>
              </a:tblPr>
              <a:tblGrid>
                <a:gridCol w="1649961">
                  <a:extLst>
                    <a:ext uri="{9D8B030D-6E8A-4147-A177-3AD203B41FA5}">
                      <a16:colId xmlns:a16="http://schemas.microsoft.com/office/drawing/2014/main" val="3762779043"/>
                    </a:ext>
                  </a:extLst>
                </a:gridCol>
                <a:gridCol w="2502086">
                  <a:extLst>
                    <a:ext uri="{9D8B030D-6E8A-4147-A177-3AD203B41FA5}">
                      <a16:colId xmlns:a16="http://schemas.microsoft.com/office/drawing/2014/main" val="1439568604"/>
                    </a:ext>
                  </a:extLst>
                </a:gridCol>
                <a:gridCol w="3177351">
                  <a:extLst>
                    <a:ext uri="{9D8B030D-6E8A-4147-A177-3AD203B41FA5}">
                      <a16:colId xmlns:a16="http://schemas.microsoft.com/office/drawing/2014/main" val="2104730543"/>
                    </a:ext>
                  </a:extLst>
                </a:gridCol>
                <a:gridCol w="3177351">
                  <a:extLst>
                    <a:ext uri="{9D8B030D-6E8A-4147-A177-3AD203B41FA5}">
                      <a16:colId xmlns:a16="http://schemas.microsoft.com/office/drawing/2014/main" val="261081859"/>
                    </a:ext>
                  </a:extLst>
                </a:gridCol>
              </a:tblGrid>
              <a:tr h="556995">
                <a:tc>
                  <a:txBody>
                    <a:bodyPr/>
                    <a:lstStyle/>
                    <a:p>
                      <a:pPr algn="ctr"/>
                      <a:r>
                        <a:rPr lang="en-GB" dirty="0">
                          <a:latin typeface="Congenial" panose="02000503040000020004" pitchFamily="2" charset="0"/>
                        </a:rPr>
                        <a:t>Device</a:t>
                      </a:r>
                    </a:p>
                  </a:txBody>
                  <a:tcPr anchor="ctr"/>
                </a:tc>
                <a:tc>
                  <a:txBody>
                    <a:bodyPr/>
                    <a:lstStyle/>
                    <a:p>
                      <a:pPr algn="ctr"/>
                      <a:r>
                        <a:rPr lang="en-GB" dirty="0">
                          <a:latin typeface="Congenial" panose="02000503040000020004" pitchFamily="2" charset="0"/>
                        </a:rPr>
                        <a:t>Examples</a:t>
                      </a:r>
                    </a:p>
                  </a:txBody>
                  <a:tcPr anchor="ctr"/>
                </a:tc>
                <a:tc>
                  <a:txBody>
                    <a:bodyPr/>
                    <a:lstStyle/>
                    <a:p>
                      <a:pPr algn="ctr"/>
                      <a:r>
                        <a:rPr lang="en-GB" dirty="0">
                          <a:latin typeface="Congenial" panose="02000503040000020004" pitchFamily="2" charset="0"/>
                        </a:rPr>
                        <a:t>Client Operations</a:t>
                      </a:r>
                    </a:p>
                  </a:txBody>
                  <a:tcPr anchor="ctr"/>
                </a:tc>
                <a:tc>
                  <a:txBody>
                    <a:bodyPr/>
                    <a:lstStyle/>
                    <a:p>
                      <a:pPr algn="ctr"/>
                      <a:r>
                        <a:rPr lang="en-GB" dirty="0">
                          <a:latin typeface="Congenial" panose="02000503040000020004" pitchFamily="2" charset="0"/>
                        </a:rPr>
                        <a:t>Device Notifications</a:t>
                      </a:r>
                    </a:p>
                  </a:txBody>
                  <a:tcPr anchor="ctr"/>
                </a:tc>
                <a:extLst>
                  <a:ext uri="{0D108BD9-81ED-4DB2-BD59-A6C34878D82A}">
                    <a16:rowId xmlns:a16="http://schemas.microsoft.com/office/drawing/2014/main" val="4131691449"/>
                  </a:ext>
                </a:extLst>
              </a:tr>
              <a:tr h="556995">
                <a:tc>
                  <a:txBody>
                    <a:bodyPr/>
                    <a:lstStyle/>
                    <a:p>
                      <a:pPr algn="ctr"/>
                      <a:r>
                        <a:rPr lang="en-GB" dirty="0">
                          <a:latin typeface="Congenial" panose="02000503040000020004" pitchFamily="2" charset="0"/>
                        </a:rPr>
                        <a:t>Appliances</a:t>
                      </a:r>
                    </a:p>
                  </a:txBody>
                  <a:tcPr anchor="ctr"/>
                </a:tc>
                <a:tc>
                  <a:txBody>
                    <a:bodyPr/>
                    <a:lstStyle/>
                    <a:p>
                      <a:pPr algn="ctr"/>
                      <a:r>
                        <a:rPr lang="en-GB" dirty="0">
                          <a:latin typeface="Congenial" panose="02000503040000020004" pitchFamily="2" charset="0"/>
                        </a:rPr>
                        <a:t>Fridges, washing machines</a:t>
                      </a:r>
                    </a:p>
                  </a:txBody>
                  <a:tcPr anchor="ctr"/>
                </a:tc>
                <a:tc>
                  <a:txBody>
                    <a:bodyPr/>
                    <a:lstStyle/>
                    <a:p>
                      <a:pPr algn="ctr"/>
                      <a:r>
                        <a:rPr lang="en-GB" dirty="0">
                          <a:latin typeface="Congenial" panose="02000503040000020004" pitchFamily="2" charset="0"/>
                        </a:rPr>
                        <a:t>Turn On</a:t>
                      </a:r>
                    </a:p>
                    <a:p>
                      <a:pPr algn="ctr"/>
                      <a:r>
                        <a:rPr lang="en-GB" dirty="0">
                          <a:latin typeface="Congenial" panose="02000503040000020004" pitchFamily="2" charset="0"/>
                        </a:rPr>
                        <a:t>Turn Off</a:t>
                      </a:r>
                    </a:p>
                  </a:txBody>
                  <a:tcPr anchor="ctr"/>
                </a:tc>
                <a:tc>
                  <a:txBody>
                    <a:bodyPr/>
                    <a:lstStyle/>
                    <a:p>
                      <a:pPr algn="ctr"/>
                      <a:r>
                        <a:rPr lang="en-GB" dirty="0">
                          <a:latin typeface="Congenial" panose="02000503040000020004" pitchFamily="2" charset="0"/>
                        </a:rPr>
                        <a:t>Task Complete</a:t>
                      </a:r>
                    </a:p>
                    <a:p>
                      <a:pPr algn="ctr"/>
                      <a:r>
                        <a:rPr lang="en-GB" dirty="0">
                          <a:latin typeface="Congenial" panose="02000503040000020004" pitchFamily="2" charset="0"/>
                        </a:rPr>
                        <a:t>Alarm error</a:t>
                      </a:r>
                    </a:p>
                  </a:txBody>
                  <a:tcPr anchor="ctr"/>
                </a:tc>
                <a:extLst>
                  <a:ext uri="{0D108BD9-81ED-4DB2-BD59-A6C34878D82A}">
                    <a16:rowId xmlns:a16="http://schemas.microsoft.com/office/drawing/2014/main" val="3709520717"/>
                  </a:ext>
                </a:extLst>
              </a:tr>
              <a:tr h="556995">
                <a:tc>
                  <a:txBody>
                    <a:bodyPr/>
                    <a:lstStyle/>
                    <a:p>
                      <a:pPr algn="ctr"/>
                      <a:r>
                        <a:rPr lang="en-GB" dirty="0">
                          <a:latin typeface="Congenial" panose="02000503040000020004" pitchFamily="2" charset="0"/>
                        </a:rPr>
                        <a:t>Security</a:t>
                      </a:r>
                    </a:p>
                  </a:txBody>
                  <a:tcPr anchor="ctr"/>
                </a:tc>
                <a:tc>
                  <a:txBody>
                    <a:bodyPr/>
                    <a:lstStyle/>
                    <a:p>
                      <a:pPr algn="ctr"/>
                      <a:r>
                        <a:rPr lang="en-GB" dirty="0">
                          <a:latin typeface="Congenial" panose="02000503040000020004" pitchFamily="2" charset="0"/>
                        </a:rPr>
                        <a:t>Camera, Doorbell</a:t>
                      </a:r>
                    </a:p>
                  </a:txBody>
                  <a:tcPr anchor="ctr"/>
                </a:tc>
                <a:tc>
                  <a:txBody>
                    <a:bodyPr/>
                    <a:lstStyle/>
                    <a:p>
                      <a:pPr algn="ctr"/>
                      <a:r>
                        <a:rPr lang="en-GB" dirty="0">
                          <a:latin typeface="Congenial" panose="02000503040000020004" pitchFamily="2" charset="0"/>
                        </a:rPr>
                        <a:t>Turn On</a:t>
                      </a:r>
                    </a:p>
                    <a:p>
                      <a:pPr algn="ctr"/>
                      <a:r>
                        <a:rPr lang="en-GB" dirty="0">
                          <a:latin typeface="Congenial" panose="02000503040000020004" pitchFamily="2" charset="0"/>
                        </a:rPr>
                        <a:t>Record</a:t>
                      </a:r>
                    </a:p>
                  </a:txBody>
                  <a:tcPr anchor="ctr"/>
                </a:tc>
                <a:tc>
                  <a:txBody>
                    <a:bodyPr/>
                    <a:lstStyle/>
                    <a:p>
                      <a:pPr algn="ctr"/>
                      <a:r>
                        <a:rPr lang="en-GB" dirty="0">
                          <a:latin typeface="Congenial" panose="02000503040000020004" pitchFamily="2" charset="0"/>
                        </a:rPr>
                        <a:t>Motion sensor activated</a:t>
                      </a:r>
                    </a:p>
                    <a:p>
                      <a:pPr algn="ctr"/>
                      <a:r>
                        <a:rPr lang="en-GB" dirty="0">
                          <a:latin typeface="Congenial" panose="02000503040000020004" pitchFamily="2" charset="0"/>
                        </a:rPr>
                        <a:t>Doorbell pressed</a:t>
                      </a:r>
                    </a:p>
                  </a:txBody>
                  <a:tcPr anchor="ctr"/>
                </a:tc>
                <a:extLst>
                  <a:ext uri="{0D108BD9-81ED-4DB2-BD59-A6C34878D82A}">
                    <a16:rowId xmlns:a16="http://schemas.microsoft.com/office/drawing/2014/main" val="1152289983"/>
                  </a:ext>
                </a:extLst>
              </a:tr>
              <a:tr h="373683">
                <a:tc rowSpan="2">
                  <a:txBody>
                    <a:bodyPr/>
                    <a:lstStyle/>
                    <a:p>
                      <a:pPr algn="ctr"/>
                      <a:r>
                        <a:rPr lang="en-GB" dirty="0">
                          <a:latin typeface="Congenial" panose="02000503040000020004" pitchFamily="2" charset="0"/>
                        </a:rPr>
                        <a:t>Wearables</a:t>
                      </a:r>
                    </a:p>
                  </a:txBody>
                  <a:tcPr anchor="ctr"/>
                </a:tc>
                <a:tc>
                  <a:txBody>
                    <a:bodyPr/>
                    <a:lstStyle/>
                    <a:p>
                      <a:pPr algn="ctr"/>
                      <a:r>
                        <a:rPr lang="en-GB" dirty="0">
                          <a:latin typeface="Congenial" panose="02000503040000020004" pitchFamily="2" charset="0"/>
                        </a:rPr>
                        <a:t>Fitness monitors</a:t>
                      </a:r>
                    </a:p>
                  </a:txBody>
                  <a:tcPr anchor="ctr"/>
                </a:tc>
                <a:tc>
                  <a:txBody>
                    <a:bodyPr/>
                    <a:lstStyle/>
                    <a:p>
                      <a:pPr algn="ctr"/>
                      <a:r>
                        <a:rPr lang="en-GB" dirty="0">
                          <a:latin typeface="Congenial" panose="02000503040000020004" pitchFamily="2" charset="0"/>
                        </a:rPr>
                        <a:t>Start recording</a:t>
                      </a:r>
                    </a:p>
                  </a:txBody>
                  <a:tcPr anchor="ctr"/>
                </a:tc>
                <a:tc>
                  <a:txBody>
                    <a:bodyPr/>
                    <a:lstStyle/>
                    <a:p>
                      <a:pPr algn="ctr"/>
                      <a:r>
                        <a:rPr lang="en-GB" dirty="0">
                          <a:latin typeface="Congenial" panose="02000503040000020004" pitchFamily="2" charset="0"/>
                        </a:rPr>
                        <a:t>notify emergency services if blood pressure drops</a:t>
                      </a:r>
                    </a:p>
                  </a:txBody>
                  <a:tcPr anchor="ctr"/>
                </a:tc>
                <a:extLst>
                  <a:ext uri="{0D108BD9-81ED-4DB2-BD59-A6C34878D82A}">
                    <a16:rowId xmlns:a16="http://schemas.microsoft.com/office/drawing/2014/main" val="360714255"/>
                  </a:ext>
                </a:extLst>
              </a:tr>
              <a:tr h="594360">
                <a:tc vMerge="1">
                  <a:txBody>
                    <a:bodyPr/>
                    <a:lstStyle/>
                    <a:p>
                      <a:endParaRPr lang="en-GB"/>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latin typeface="Congenial" panose="02000503040000020004" pitchFamily="2" charset="0"/>
                        </a:rPr>
                        <a:t>health monitors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latin typeface="Congenial" panose="02000503040000020004" pitchFamily="2" charset="0"/>
                        </a:rPr>
                        <a:t>Set fitness goal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latin typeface="Congenial" panose="02000503040000020004" pitchFamily="2" charset="0"/>
                        </a:rPr>
                        <a:t>notify when goal reached</a:t>
                      </a:r>
                    </a:p>
                  </a:txBody>
                  <a:tcPr anchor="ctr"/>
                </a:tc>
                <a:extLst>
                  <a:ext uri="{0D108BD9-81ED-4DB2-BD59-A6C34878D82A}">
                    <a16:rowId xmlns:a16="http://schemas.microsoft.com/office/drawing/2014/main" val="481700874"/>
                  </a:ext>
                </a:extLst>
              </a:tr>
              <a:tr h="556995">
                <a:tc>
                  <a:txBody>
                    <a:bodyPr/>
                    <a:lstStyle/>
                    <a:p>
                      <a:pPr algn="ctr"/>
                      <a:r>
                        <a:rPr lang="en-GB" dirty="0">
                          <a:latin typeface="Congenial" panose="02000503040000020004" pitchFamily="2" charset="0"/>
                        </a:rPr>
                        <a:t>Inventory trackers</a:t>
                      </a:r>
                    </a:p>
                  </a:txBody>
                  <a:tcPr anchor="ctr"/>
                </a:tc>
                <a:tc>
                  <a:txBody>
                    <a:bodyPr/>
                    <a:lstStyle/>
                    <a:p>
                      <a:pPr algn="ctr"/>
                      <a:r>
                        <a:rPr lang="en-GB" dirty="0">
                          <a:latin typeface="Congenial" panose="02000503040000020004" pitchFamily="2" charset="0"/>
                        </a:rPr>
                        <a:t>Stock Tracker</a:t>
                      </a:r>
                    </a:p>
                    <a:p>
                      <a:pPr algn="ctr"/>
                      <a:r>
                        <a:rPr lang="en-GB" dirty="0">
                          <a:latin typeface="Congenial" panose="02000503040000020004" pitchFamily="2" charset="0"/>
                        </a:rPr>
                        <a:t>Inventory Manager</a:t>
                      </a:r>
                    </a:p>
                  </a:txBody>
                  <a:tcPr anchor="ctr"/>
                </a:tc>
                <a:tc>
                  <a:txBody>
                    <a:bodyPr/>
                    <a:lstStyle/>
                    <a:p>
                      <a:pPr algn="ctr"/>
                      <a:r>
                        <a:rPr lang="en-GB" dirty="0">
                          <a:latin typeface="Congenial" panose="02000503040000020004" pitchFamily="2" charset="0"/>
                        </a:rPr>
                        <a:t>check stock level</a:t>
                      </a:r>
                    </a:p>
                    <a:p>
                      <a:pPr algn="ctr"/>
                      <a:r>
                        <a:rPr lang="en-GB" dirty="0">
                          <a:latin typeface="Congenial" panose="02000503040000020004" pitchFamily="2" charset="0"/>
                        </a:rPr>
                        <a:t>check stock location</a:t>
                      </a:r>
                    </a:p>
                    <a:p>
                      <a:pPr algn="ctr"/>
                      <a:r>
                        <a:rPr lang="en-GB" dirty="0">
                          <a:latin typeface="Congenial" panose="02000503040000020004" pitchFamily="2" charset="0"/>
                        </a:rPr>
                        <a:t>record stock usage</a:t>
                      </a:r>
                    </a:p>
                  </a:txBody>
                  <a:tcPr anchor="ctr"/>
                </a:tc>
                <a:tc>
                  <a:txBody>
                    <a:bodyPr/>
                    <a:lstStyle/>
                    <a:p>
                      <a:pPr algn="ctr"/>
                      <a:r>
                        <a:rPr lang="en-GB" dirty="0">
                          <a:latin typeface="Congenial" panose="02000503040000020004" pitchFamily="2" charset="0"/>
                        </a:rPr>
                        <a:t>notify when stock levels have dropped</a:t>
                      </a:r>
                    </a:p>
                    <a:p>
                      <a:pPr algn="ctr"/>
                      <a:r>
                        <a:rPr lang="en-GB" dirty="0">
                          <a:latin typeface="Congenial" panose="02000503040000020004" pitchFamily="2" charset="0"/>
                        </a:rPr>
                        <a:t>automatically reorder stock</a:t>
                      </a:r>
                    </a:p>
                  </a:txBody>
                  <a:tcPr anchor="ctr"/>
                </a:tc>
                <a:extLst>
                  <a:ext uri="{0D108BD9-81ED-4DB2-BD59-A6C34878D82A}">
                    <a16:rowId xmlns:a16="http://schemas.microsoft.com/office/drawing/2014/main" val="1048702103"/>
                  </a:ext>
                </a:extLst>
              </a:tr>
            </a:tbl>
          </a:graphicData>
        </a:graphic>
      </p:graphicFrame>
    </p:spTree>
    <p:extLst>
      <p:ext uri="{BB962C8B-B14F-4D97-AF65-F5344CB8AC3E}">
        <p14:creationId xmlns:p14="http://schemas.microsoft.com/office/powerpoint/2010/main" val="14470134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FDD1B-3BB8-98C5-25B7-53F438F763AC}"/>
              </a:ext>
            </a:extLst>
          </p:cNvPr>
          <p:cNvSpPr>
            <a:spLocks noGrp="1"/>
          </p:cNvSpPr>
          <p:nvPr>
            <p:ph type="title"/>
          </p:nvPr>
        </p:nvSpPr>
        <p:spPr>
          <a:xfrm>
            <a:off x="1097280" y="286603"/>
            <a:ext cx="10058400" cy="1450757"/>
          </a:xfrm>
        </p:spPr>
        <p:txBody>
          <a:bodyPr>
            <a:normAutofit/>
          </a:bodyPr>
          <a:lstStyle/>
          <a:p>
            <a:r>
              <a:rPr lang="en-GB" dirty="0"/>
              <a:t>Class Discussion: Smart Devices</a:t>
            </a:r>
          </a:p>
        </p:txBody>
      </p:sp>
      <p:sp>
        <p:nvSpPr>
          <p:cNvPr id="4" name="Footer Placeholder 3">
            <a:extLst>
              <a:ext uri="{FF2B5EF4-FFF2-40B4-BE49-F238E27FC236}">
                <a16:creationId xmlns:a16="http://schemas.microsoft.com/office/drawing/2014/main" id="{41C814E0-D626-EB1A-5CE4-C1F72D4118BB}"/>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8" name="Content Placeholder 2">
            <a:extLst>
              <a:ext uri="{FF2B5EF4-FFF2-40B4-BE49-F238E27FC236}">
                <a16:creationId xmlns:a16="http://schemas.microsoft.com/office/drawing/2014/main" id="{7E105155-F172-66A5-7B1D-79D6897C9D46}"/>
              </a:ext>
            </a:extLst>
          </p:cNvPr>
          <p:cNvGraphicFramePr>
            <a:graphicFrameLocks noGrp="1"/>
          </p:cNvGraphicFramePr>
          <p:nvPr>
            <p:ph idx="1"/>
            <p:extLst>
              <p:ext uri="{D42A27DB-BD31-4B8C-83A1-F6EECF244321}">
                <p14:modId xmlns:p14="http://schemas.microsoft.com/office/powerpoint/2010/main" val="1269657803"/>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788159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B3C8C-0FA3-F6E0-C3C4-52591828DCA8}"/>
              </a:ext>
            </a:extLst>
          </p:cNvPr>
          <p:cNvSpPr>
            <a:spLocks noGrp="1"/>
          </p:cNvSpPr>
          <p:nvPr>
            <p:ph type="title"/>
          </p:nvPr>
        </p:nvSpPr>
        <p:spPr>
          <a:xfrm>
            <a:off x="1097280" y="286603"/>
            <a:ext cx="10058400" cy="1450757"/>
          </a:xfrm>
        </p:spPr>
        <p:txBody>
          <a:bodyPr>
            <a:normAutofit/>
          </a:bodyPr>
          <a:lstStyle/>
          <a:p>
            <a:r>
              <a:rPr lang="en-GB" dirty="0"/>
              <a:t>Class Discussion: Suggested Answers</a:t>
            </a:r>
          </a:p>
        </p:txBody>
      </p:sp>
      <p:sp>
        <p:nvSpPr>
          <p:cNvPr id="4" name="Footer Placeholder 3">
            <a:extLst>
              <a:ext uri="{FF2B5EF4-FFF2-40B4-BE49-F238E27FC236}">
                <a16:creationId xmlns:a16="http://schemas.microsoft.com/office/drawing/2014/main" id="{8B0C43B0-98BA-3D48-980D-71AF141B0257}"/>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F867144C-7D75-E4D6-BC27-D5E76E4F58FC}"/>
              </a:ext>
            </a:extLst>
          </p:cNvPr>
          <p:cNvGraphicFramePr>
            <a:graphicFrameLocks noGrp="1"/>
          </p:cNvGraphicFramePr>
          <p:nvPr>
            <p:ph idx="1"/>
            <p:extLst>
              <p:ext uri="{D42A27DB-BD31-4B8C-83A1-F6EECF244321}">
                <p14:modId xmlns:p14="http://schemas.microsoft.com/office/powerpoint/2010/main" val="3260664877"/>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087127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5F4D7-AF39-6FD0-6B14-314AE259C575}"/>
              </a:ext>
            </a:extLst>
          </p:cNvPr>
          <p:cNvSpPr>
            <a:spLocks noGrp="1"/>
          </p:cNvSpPr>
          <p:nvPr>
            <p:ph type="title"/>
          </p:nvPr>
        </p:nvSpPr>
        <p:spPr>
          <a:xfrm>
            <a:off x="1097280" y="286603"/>
            <a:ext cx="10058400" cy="1450757"/>
          </a:xfrm>
        </p:spPr>
        <p:txBody>
          <a:bodyPr>
            <a:normAutofit/>
          </a:bodyPr>
          <a:lstStyle/>
          <a:p>
            <a:r>
              <a:rPr lang="en-GB"/>
              <a:t>IoT Security Risks</a:t>
            </a:r>
          </a:p>
        </p:txBody>
      </p:sp>
      <p:sp>
        <p:nvSpPr>
          <p:cNvPr id="4" name="Footer Placeholder 3">
            <a:extLst>
              <a:ext uri="{FF2B5EF4-FFF2-40B4-BE49-F238E27FC236}">
                <a16:creationId xmlns:a16="http://schemas.microsoft.com/office/drawing/2014/main" id="{E9F8BF24-B71F-9AE1-BFC4-1E87CF4E1DDA}"/>
              </a:ext>
            </a:extLst>
          </p:cNvPr>
          <p:cNvSpPr>
            <a:spLocks noGrp="1"/>
          </p:cNvSpPr>
          <p:nvPr>
            <p:ph type="ftr" sz="quarter" idx="11"/>
          </p:nvPr>
        </p:nvSpPr>
        <p:spPr>
          <a:xfrm>
            <a:off x="3686185" y="6459785"/>
            <a:ext cx="4822804" cy="365125"/>
          </a:xfrm>
        </p:spPr>
        <p:txBody>
          <a:bodyPr>
            <a:normAutofit/>
          </a:bodyPr>
          <a:lstStyle/>
          <a:p>
            <a:pPr>
              <a:spcAft>
                <a:spcPts val="600"/>
              </a:spcAft>
            </a:pPr>
            <a:r>
              <a:rPr lang="en-GB"/>
              <a:t>All text copyright © TheComputingTutor Ltd 2024. All rights Reserved.</a:t>
            </a:r>
          </a:p>
        </p:txBody>
      </p:sp>
      <p:graphicFrame>
        <p:nvGraphicFramePr>
          <p:cNvPr id="6" name="Content Placeholder 2">
            <a:extLst>
              <a:ext uri="{FF2B5EF4-FFF2-40B4-BE49-F238E27FC236}">
                <a16:creationId xmlns:a16="http://schemas.microsoft.com/office/drawing/2014/main" id="{D4AA92D1-DDDC-033E-6D5A-B1EC288D7E86}"/>
              </a:ext>
            </a:extLst>
          </p:cNvPr>
          <p:cNvGraphicFramePr>
            <a:graphicFrameLocks noGrp="1"/>
          </p:cNvGraphicFramePr>
          <p:nvPr>
            <p:ph idx="1"/>
            <p:extLst>
              <p:ext uri="{D42A27DB-BD31-4B8C-83A1-F6EECF244321}">
                <p14:modId xmlns:p14="http://schemas.microsoft.com/office/powerpoint/2010/main" val="2204748971"/>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0551559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row: Up 15">
            <a:extLst>
              <a:ext uri="{FF2B5EF4-FFF2-40B4-BE49-F238E27FC236}">
                <a16:creationId xmlns:a16="http://schemas.microsoft.com/office/drawing/2014/main" id="{35AD0590-31D1-DCDD-2BD9-9189792BDEA4}"/>
              </a:ext>
            </a:extLst>
          </p:cNvPr>
          <p:cNvSpPr/>
          <p:nvPr/>
        </p:nvSpPr>
        <p:spPr>
          <a:xfrm rot="20127335">
            <a:off x="2388586" y="2999233"/>
            <a:ext cx="158566" cy="858009"/>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loud 6">
            <a:extLst>
              <a:ext uri="{FF2B5EF4-FFF2-40B4-BE49-F238E27FC236}">
                <a16:creationId xmlns:a16="http://schemas.microsoft.com/office/drawing/2014/main" id="{74F31D31-E5D9-9785-067E-93FE0DC07464}"/>
              </a:ext>
            </a:extLst>
          </p:cNvPr>
          <p:cNvSpPr/>
          <p:nvPr/>
        </p:nvSpPr>
        <p:spPr>
          <a:xfrm>
            <a:off x="907026" y="1814052"/>
            <a:ext cx="3818202" cy="3458496"/>
          </a:xfrm>
          <a:prstGeom prst="cloud">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Up 18">
            <a:extLst>
              <a:ext uri="{FF2B5EF4-FFF2-40B4-BE49-F238E27FC236}">
                <a16:creationId xmlns:a16="http://schemas.microsoft.com/office/drawing/2014/main" id="{D7576F89-D385-B9DE-DFF7-390096DA6BEA}"/>
              </a:ext>
            </a:extLst>
          </p:cNvPr>
          <p:cNvSpPr/>
          <p:nvPr/>
        </p:nvSpPr>
        <p:spPr>
          <a:xfrm rot="15420648">
            <a:off x="4090752" y="2746425"/>
            <a:ext cx="185481" cy="2020369"/>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4CF8F91-71BD-F0E7-1557-A0EC24D60E49}"/>
              </a:ext>
            </a:extLst>
          </p:cNvPr>
          <p:cNvSpPr>
            <a:spLocks noGrp="1"/>
          </p:cNvSpPr>
          <p:nvPr>
            <p:ph type="title"/>
          </p:nvPr>
        </p:nvSpPr>
        <p:spPr/>
        <p:txBody>
          <a:bodyPr/>
          <a:lstStyle/>
          <a:p>
            <a:r>
              <a:rPr lang="en-GB" dirty="0"/>
              <a:t>Animation: IoT Device Security Risks</a:t>
            </a:r>
          </a:p>
        </p:txBody>
      </p:sp>
      <p:sp>
        <p:nvSpPr>
          <p:cNvPr id="4" name="Footer Placeholder 3">
            <a:extLst>
              <a:ext uri="{FF2B5EF4-FFF2-40B4-BE49-F238E27FC236}">
                <a16:creationId xmlns:a16="http://schemas.microsoft.com/office/drawing/2014/main" id="{4F6877F8-D337-B14D-74E3-B10A106AE032}"/>
              </a:ext>
            </a:extLst>
          </p:cNvPr>
          <p:cNvSpPr>
            <a:spLocks noGrp="1"/>
          </p:cNvSpPr>
          <p:nvPr>
            <p:ph type="ftr" sz="quarter" idx="11"/>
          </p:nvPr>
        </p:nvSpPr>
        <p:spPr/>
        <p:txBody>
          <a:bodyPr/>
          <a:lstStyle/>
          <a:p>
            <a:r>
              <a:rPr lang="en-GB"/>
              <a:t>All text copyright © TheComputingTutor Ltd 2024. All rights Reserved.</a:t>
            </a:r>
          </a:p>
        </p:txBody>
      </p:sp>
      <p:pic>
        <p:nvPicPr>
          <p:cNvPr id="6" name="Graphic 5" descr="Security camera with solid fill">
            <a:extLst>
              <a:ext uri="{FF2B5EF4-FFF2-40B4-BE49-F238E27FC236}">
                <a16:creationId xmlns:a16="http://schemas.microsoft.com/office/drawing/2014/main" id="{E6AD6165-9B80-3E10-4796-E5FEE2B672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2326431" y="3439185"/>
            <a:ext cx="1016525" cy="852569"/>
          </a:xfrm>
          <a:prstGeom prst="rect">
            <a:avLst/>
          </a:prstGeom>
        </p:spPr>
      </p:pic>
      <p:sp>
        <p:nvSpPr>
          <p:cNvPr id="8" name="Cloud 7">
            <a:extLst>
              <a:ext uri="{FF2B5EF4-FFF2-40B4-BE49-F238E27FC236}">
                <a16:creationId xmlns:a16="http://schemas.microsoft.com/office/drawing/2014/main" id="{7B0DFE5B-D87E-F7F4-9CCC-B783B59B38CE}"/>
              </a:ext>
            </a:extLst>
          </p:cNvPr>
          <p:cNvSpPr/>
          <p:nvPr/>
        </p:nvSpPr>
        <p:spPr>
          <a:xfrm>
            <a:off x="4961939" y="2625225"/>
            <a:ext cx="3218501" cy="1504323"/>
          </a:xfrm>
          <a:prstGeom prst="cloud">
            <a:avLst/>
          </a:prstGeom>
          <a:solidFill>
            <a:schemeClr val="bg1"/>
          </a:solid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Rounded Corners 2">
            <a:extLst>
              <a:ext uri="{FF2B5EF4-FFF2-40B4-BE49-F238E27FC236}">
                <a16:creationId xmlns:a16="http://schemas.microsoft.com/office/drawing/2014/main" id="{BFF812D2-C9F7-6556-75D9-D47E3D8E44EE}"/>
              </a:ext>
            </a:extLst>
          </p:cNvPr>
          <p:cNvSpPr/>
          <p:nvPr/>
        </p:nvSpPr>
        <p:spPr>
          <a:xfrm>
            <a:off x="3094987" y="2406809"/>
            <a:ext cx="1291652" cy="559247"/>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Local </a:t>
            </a:r>
          </a:p>
          <a:p>
            <a:pPr algn="ctr"/>
            <a:r>
              <a:rPr lang="en-GB" dirty="0">
                <a:latin typeface="Congenial" panose="02000503040000020004" pitchFamily="2" charset="0"/>
              </a:rPr>
              <a:t>Network</a:t>
            </a:r>
          </a:p>
        </p:txBody>
      </p:sp>
      <p:sp>
        <p:nvSpPr>
          <p:cNvPr id="5" name="Rectangle: Rounded Corners 4">
            <a:extLst>
              <a:ext uri="{FF2B5EF4-FFF2-40B4-BE49-F238E27FC236}">
                <a16:creationId xmlns:a16="http://schemas.microsoft.com/office/drawing/2014/main" id="{A0CD40CF-11BD-DB46-C39A-362D12905708}"/>
              </a:ext>
            </a:extLst>
          </p:cNvPr>
          <p:cNvSpPr/>
          <p:nvPr/>
        </p:nvSpPr>
        <p:spPr>
          <a:xfrm>
            <a:off x="2337355" y="4262238"/>
            <a:ext cx="957543" cy="539307"/>
          </a:xfrm>
          <a:prstGeom prst="roundRect">
            <a:avLst/>
          </a:prstGeom>
          <a:solidFill>
            <a:srgbClr val="0070C0"/>
          </a:solidFill>
          <a:ln>
            <a:solidFill>
              <a:srgbClr val="0070C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IoT Device</a:t>
            </a:r>
          </a:p>
        </p:txBody>
      </p:sp>
      <p:sp>
        <p:nvSpPr>
          <p:cNvPr id="12" name="Rectangle: Rounded Corners 11">
            <a:extLst>
              <a:ext uri="{FF2B5EF4-FFF2-40B4-BE49-F238E27FC236}">
                <a16:creationId xmlns:a16="http://schemas.microsoft.com/office/drawing/2014/main" id="{B8309B81-9B2F-13F4-772C-71907B198D3D}"/>
              </a:ext>
            </a:extLst>
          </p:cNvPr>
          <p:cNvSpPr/>
          <p:nvPr/>
        </p:nvSpPr>
        <p:spPr>
          <a:xfrm>
            <a:off x="5799053" y="3100976"/>
            <a:ext cx="1309670" cy="365125"/>
          </a:xfrm>
          <a:prstGeom prst="roundRect">
            <a:avLst/>
          </a:prstGeom>
          <a:solidFill>
            <a:srgbClr val="00B050"/>
          </a:solidFill>
          <a:ln>
            <a:solidFill>
              <a:srgbClr val="00B05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Internet</a:t>
            </a:r>
          </a:p>
        </p:txBody>
      </p:sp>
      <p:sp>
        <p:nvSpPr>
          <p:cNvPr id="14" name="Arrow: Up 13">
            <a:extLst>
              <a:ext uri="{FF2B5EF4-FFF2-40B4-BE49-F238E27FC236}">
                <a16:creationId xmlns:a16="http://schemas.microsoft.com/office/drawing/2014/main" id="{B00D14EC-AA56-6E8C-EB1E-F654DBBFA7E5}"/>
              </a:ext>
            </a:extLst>
          </p:cNvPr>
          <p:cNvSpPr/>
          <p:nvPr/>
        </p:nvSpPr>
        <p:spPr>
          <a:xfrm rot="16568033">
            <a:off x="8867407" y="2471647"/>
            <a:ext cx="185481" cy="2020369"/>
          </a:xfrm>
          <a:prstGeom prst="up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2D9D9651-4CF1-BE15-3B3F-92FA6ECD4041}"/>
              </a:ext>
            </a:extLst>
          </p:cNvPr>
          <p:cNvSpPr/>
          <p:nvPr/>
        </p:nvSpPr>
        <p:spPr>
          <a:xfrm>
            <a:off x="8524995" y="2931297"/>
            <a:ext cx="1337391" cy="365125"/>
          </a:xfrm>
          <a:prstGeom prst="roundRect">
            <a:avLst/>
          </a:prstGeom>
          <a:solidFill>
            <a:srgbClr val="C00000"/>
          </a:solidFill>
          <a:ln>
            <a:solidFill>
              <a:srgbClr val="C000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Request</a:t>
            </a:r>
          </a:p>
        </p:txBody>
      </p:sp>
      <p:sp>
        <p:nvSpPr>
          <p:cNvPr id="21" name="Rectangle: Rounded Corners 20">
            <a:extLst>
              <a:ext uri="{FF2B5EF4-FFF2-40B4-BE49-F238E27FC236}">
                <a16:creationId xmlns:a16="http://schemas.microsoft.com/office/drawing/2014/main" id="{A6A73DE2-30B7-DB4E-FAC4-BC2522BDB3A0}"/>
              </a:ext>
            </a:extLst>
          </p:cNvPr>
          <p:cNvSpPr/>
          <p:nvPr/>
        </p:nvSpPr>
        <p:spPr>
          <a:xfrm>
            <a:off x="3387837" y="3154260"/>
            <a:ext cx="1337391" cy="365125"/>
          </a:xfrm>
          <a:prstGeom prst="roundRect">
            <a:avLst/>
          </a:prstGeom>
          <a:solidFill>
            <a:srgbClr val="C00000"/>
          </a:solidFill>
          <a:ln>
            <a:solidFill>
              <a:srgbClr val="C000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latin typeface="Congenial" panose="02000503040000020004" pitchFamily="2" charset="0"/>
              </a:rPr>
              <a:t>HTTP Request</a:t>
            </a:r>
          </a:p>
        </p:txBody>
      </p:sp>
      <p:pic>
        <p:nvPicPr>
          <p:cNvPr id="10" name="Graphic 9" descr="Programmer male with solid fill">
            <a:extLst>
              <a:ext uri="{FF2B5EF4-FFF2-40B4-BE49-F238E27FC236}">
                <a16:creationId xmlns:a16="http://schemas.microsoft.com/office/drawing/2014/main" id="{E9C44645-ABD1-BC14-C7CD-7EA52F88219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721265" y="2748132"/>
            <a:ext cx="1258508" cy="1258508"/>
          </a:xfrm>
          <a:prstGeom prst="rect">
            <a:avLst/>
          </a:prstGeom>
        </p:spPr>
      </p:pic>
      <p:sp>
        <p:nvSpPr>
          <p:cNvPr id="11" name="Rectangle: Rounded Corners 10">
            <a:extLst>
              <a:ext uri="{FF2B5EF4-FFF2-40B4-BE49-F238E27FC236}">
                <a16:creationId xmlns:a16="http://schemas.microsoft.com/office/drawing/2014/main" id="{1DE7D0AE-8EC3-50D4-BEB1-272F0870E098}"/>
              </a:ext>
            </a:extLst>
          </p:cNvPr>
          <p:cNvSpPr/>
          <p:nvPr/>
        </p:nvSpPr>
        <p:spPr>
          <a:xfrm>
            <a:off x="9721265" y="4012130"/>
            <a:ext cx="1291652" cy="559247"/>
          </a:xfrm>
          <a:prstGeom prst="roundRect">
            <a:avLst/>
          </a:prstGeom>
          <a:solidFill>
            <a:srgbClr val="C00000"/>
          </a:solidFill>
          <a:ln>
            <a:solidFill>
              <a:srgbClr val="C000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Attacker</a:t>
            </a:r>
          </a:p>
        </p:txBody>
      </p:sp>
      <p:pic>
        <p:nvPicPr>
          <p:cNvPr id="15" name="Graphic 14" descr="Computer with solid fill">
            <a:extLst>
              <a:ext uri="{FF2B5EF4-FFF2-40B4-BE49-F238E27FC236}">
                <a16:creationId xmlns:a16="http://schemas.microsoft.com/office/drawing/2014/main" id="{5FEADC12-704A-E286-BC2E-0D832C61270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41481" y="2251948"/>
            <a:ext cx="914400" cy="914400"/>
          </a:xfrm>
          <a:prstGeom prst="rect">
            <a:avLst/>
          </a:prstGeom>
        </p:spPr>
      </p:pic>
      <p:sp>
        <p:nvSpPr>
          <p:cNvPr id="29" name="Rectangle: Rounded Corners 28">
            <a:extLst>
              <a:ext uri="{FF2B5EF4-FFF2-40B4-BE49-F238E27FC236}">
                <a16:creationId xmlns:a16="http://schemas.microsoft.com/office/drawing/2014/main" id="{BB300EBD-6915-3C33-5077-6529FABE986D}"/>
              </a:ext>
            </a:extLst>
          </p:cNvPr>
          <p:cNvSpPr/>
          <p:nvPr/>
        </p:nvSpPr>
        <p:spPr>
          <a:xfrm>
            <a:off x="9372601" y="4643751"/>
            <a:ext cx="2222090" cy="582552"/>
          </a:xfrm>
          <a:prstGeom prst="roundRect">
            <a:avLst/>
          </a:prstGeom>
          <a:no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Attacker creates malicious HTTP request</a:t>
            </a:r>
            <a:endParaRPr lang="en-GB" sz="1400" dirty="0">
              <a:latin typeface="Congenial" panose="02000503040000020004" pitchFamily="2" charset="0"/>
            </a:endParaRPr>
          </a:p>
        </p:txBody>
      </p:sp>
      <p:sp>
        <p:nvSpPr>
          <p:cNvPr id="30" name="Rectangle: Rounded Corners 29">
            <a:extLst>
              <a:ext uri="{FF2B5EF4-FFF2-40B4-BE49-F238E27FC236}">
                <a16:creationId xmlns:a16="http://schemas.microsoft.com/office/drawing/2014/main" id="{7CC6B213-908D-85C1-A86A-EB5A00B25B4F}"/>
              </a:ext>
            </a:extLst>
          </p:cNvPr>
          <p:cNvSpPr/>
          <p:nvPr/>
        </p:nvSpPr>
        <p:spPr>
          <a:xfrm>
            <a:off x="1942014" y="4885539"/>
            <a:ext cx="2222090" cy="582552"/>
          </a:xfrm>
          <a:prstGeom prst="roundRect">
            <a:avLst/>
          </a:prstGeom>
          <a:solidFill>
            <a:schemeClr val="bg1"/>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malicious HTTP request received by </a:t>
            </a:r>
            <a:r>
              <a:rPr lang="en-GB" sz="1400" dirty="0" err="1">
                <a:solidFill>
                  <a:schemeClr val="tx1"/>
                </a:solidFill>
                <a:latin typeface="Congenial" panose="02000503040000020004" pitchFamily="2" charset="0"/>
              </a:rPr>
              <a:t>Iot</a:t>
            </a:r>
            <a:r>
              <a:rPr lang="en-GB" sz="1400" dirty="0">
                <a:solidFill>
                  <a:schemeClr val="tx1"/>
                </a:solidFill>
                <a:latin typeface="Congenial" panose="02000503040000020004" pitchFamily="2" charset="0"/>
              </a:rPr>
              <a:t> Device</a:t>
            </a:r>
            <a:endParaRPr lang="en-GB" sz="1400" dirty="0">
              <a:latin typeface="Congenial" panose="02000503040000020004" pitchFamily="2" charset="0"/>
            </a:endParaRPr>
          </a:p>
        </p:txBody>
      </p:sp>
      <p:sp>
        <p:nvSpPr>
          <p:cNvPr id="31" name="Rectangle: Rounded Corners 30">
            <a:extLst>
              <a:ext uri="{FF2B5EF4-FFF2-40B4-BE49-F238E27FC236}">
                <a16:creationId xmlns:a16="http://schemas.microsoft.com/office/drawing/2014/main" id="{403EF714-AB07-D5D7-7E14-E4A318DF9130}"/>
              </a:ext>
            </a:extLst>
          </p:cNvPr>
          <p:cNvSpPr/>
          <p:nvPr/>
        </p:nvSpPr>
        <p:spPr>
          <a:xfrm>
            <a:off x="257014" y="3250342"/>
            <a:ext cx="2031732" cy="914400"/>
          </a:xfrm>
          <a:prstGeom prst="roundRect">
            <a:avLst/>
          </a:prstGeom>
          <a:solidFill>
            <a:schemeClr val="bg1"/>
          </a:solidFill>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1400" dirty="0">
                <a:solidFill>
                  <a:schemeClr val="tx1"/>
                </a:solidFill>
                <a:latin typeface="Congenial" panose="02000503040000020004" pitchFamily="2" charset="0"/>
              </a:rPr>
              <a:t>IoT device attacks the real target on the network</a:t>
            </a:r>
            <a:endParaRPr lang="en-GB" sz="1400" dirty="0">
              <a:latin typeface="Congenial" panose="02000503040000020004" pitchFamily="2" charset="0"/>
            </a:endParaRPr>
          </a:p>
        </p:txBody>
      </p:sp>
      <p:grpSp>
        <p:nvGrpSpPr>
          <p:cNvPr id="32" name="Group 31">
            <a:extLst>
              <a:ext uri="{FF2B5EF4-FFF2-40B4-BE49-F238E27FC236}">
                <a16:creationId xmlns:a16="http://schemas.microsoft.com/office/drawing/2014/main" id="{5FA22F70-BB2E-3E0A-EEC8-A16C8222C698}"/>
              </a:ext>
            </a:extLst>
          </p:cNvPr>
          <p:cNvGrpSpPr/>
          <p:nvPr/>
        </p:nvGrpSpPr>
        <p:grpSpPr>
          <a:xfrm>
            <a:off x="10038148" y="5734551"/>
            <a:ext cx="645483" cy="487608"/>
            <a:chOff x="6763265" y="3933568"/>
            <a:chExt cx="1412789" cy="1202724"/>
          </a:xfrm>
        </p:grpSpPr>
        <p:pic>
          <p:nvPicPr>
            <p:cNvPr id="33" name="Graphic 32" descr="Thumbs up sign with solid fill">
              <a:extLst>
                <a:ext uri="{FF2B5EF4-FFF2-40B4-BE49-F238E27FC236}">
                  <a16:creationId xmlns:a16="http://schemas.microsoft.com/office/drawing/2014/main" id="{8B024D37-C7A3-3B34-D413-E7C699A1528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77501" y="4002189"/>
              <a:ext cx="914400" cy="914400"/>
            </a:xfrm>
            <a:prstGeom prst="rect">
              <a:avLst/>
            </a:prstGeom>
          </p:spPr>
        </p:pic>
        <p:sp>
          <p:nvSpPr>
            <p:cNvPr id="34" name="Rectangle: Rounded Corners 33">
              <a:extLst>
                <a:ext uri="{FF2B5EF4-FFF2-40B4-BE49-F238E27FC236}">
                  <a16:creationId xmlns:a16="http://schemas.microsoft.com/office/drawing/2014/main" id="{F30500CC-8724-BF0A-2E4F-62BA9797329E}"/>
                </a:ext>
              </a:extLst>
            </p:cNvPr>
            <p:cNvSpPr/>
            <p:nvPr/>
          </p:nvSpPr>
          <p:spPr>
            <a:xfrm>
              <a:off x="6763265" y="3933568"/>
              <a:ext cx="1412789" cy="1202724"/>
            </a:xfrm>
            <a:prstGeom prst="roundRect">
              <a:avLst/>
            </a:prstGeom>
            <a:noFill/>
            <a:ln w="38100">
              <a:solidFill>
                <a:srgbClr val="00B05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grpSp>
      <p:sp>
        <p:nvSpPr>
          <p:cNvPr id="35" name="Rectangle: Rounded Corners 34">
            <a:extLst>
              <a:ext uri="{FF2B5EF4-FFF2-40B4-BE49-F238E27FC236}">
                <a16:creationId xmlns:a16="http://schemas.microsoft.com/office/drawing/2014/main" id="{06F1A79C-5FE4-20AF-604E-2C26064EE9BF}"/>
              </a:ext>
            </a:extLst>
          </p:cNvPr>
          <p:cNvSpPr/>
          <p:nvPr/>
        </p:nvSpPr>
        <p:spPr>
          <a:xfrm>
            <a:off x="1046546" y="5741571"/>
            <a:ext cx="8893279" cy="48332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Congenial" panose="02000503040000020004" pitchFamily="2" charset="0"/>
              </a:rPr>
              <a:t>IoT devices can be used to attack other devices on the network</a:t>
            </a:r>
            <a:endParaRPr lang="en-GB" sz="2000" b="1" i="1" dirty="0">
              <a:latin typeface="Congenial" panose="02000503040000020004" pitchFamily="2" charset="0"/>
            </a:endParaRPr>
          </a:p>
        </p:txBody>
      </p:sp>
      <p:pic>
        <p:nvPicPr>
          <p:cNvPr id="36" name="Graphic 35" descr="Security camera with solid fill">
            <a:extLst>
              <a:ext uri="{FF2B5EF4-FFF2-40B4-BE49-F238E27FC236}">
                <a16:creationId xmlns:a16="http://schemas.microsoft.com/office/drawing/2014/main" id="{6B3A03FA-B4C2-8CA6-D247-0DB84B66E11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2326431" y="3448827"/>
            <a:ext cx="1016525" cy="852569"/>
          </a:xfrm>
          <a:prstGeom prst="rect">
            <a:avLst/>
          </a:prstGeom>
        </p:spPr>
      </p:pic>
      <p:sp>
        <p:nvSpPr>
          <p:cNvPr id="37" name="Rectangle: Rounded Corners 36">
            <a:extLst>
              <a:ext uri="{FF2B5EF4-FFF2-40B4-BE49-F238E27FC236}">
                <a16:creationId xmlns:a16="http://schemas.microsoft.com/office/drawing/2014/main" id="{FF472D9A-8972-6401-939E-F3F2463CA5A8}"/>
              </a:ext>
            </a:extLst>
          </p:cNvPr>
          <p:cNvSpPr/>
          <p:nvPr/>
        </p:nvSpPr>
        <p:spPr>
          <a:xfrm>
            <a:off x="2333258" y="4262238"/>
            <a:ext cx="957543" cy="539307"/>
          </a:xfrm>
          <a:prstGeom prst="roundRect">
            <a:avLst/>
          </a:prstGeom>
          <a:solidFill>
            <a:srgbClr val="C00000"/>
          </a:solidFill>
          <a:ln>
            <a:solidFill>
              <a:srgbClr val="C00000"/>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ongenial" panose="02000503040000020004" pitchFamily="2" charset="0"/>
              </a:rPr>
              <a:t>IoT Device</a:t>
            </a:r>
          </a:p>
        </p:txBody>
      </p:sp>
      <p:pic>
        <p:nvPicPr>
          <p:cNvPr id="9" name="Graphic 8" descr="Computer with solid fill">
            <a:extLst>
              <a:ext uri="{FF2B5EF4-FFF2-40B4-BE49-F238E27FC236}">
                <a16:creationId xmlns:a16="http://schemas.microsoft.com/office/drawing/2014/main" id="{7A5A4FF3-976A-5244-D53E-C7419D7C1F6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846097" y="2250972"/>
            <a:ext cx="914400" cy="914400"/>
          </a:xfrm>
          <a:prstGeom prst="rect">
            <a:avLst/>
          </a:prstGeom>
        </p:spPr>
      </p:pic>
      <p:grpSp>
        <p:nvGrpSpPr>
          <p:cNvPr id="26" name="Group 25">
            <a:extLst>
              <a:ext uri="{FF2B5EF4-FFF2-40B4-BE49-F238E27FC236}">
                <a16:creationId xmlns:a16="http://schemas.microsoft.com/office/drawing/2014/main" id="{59BBA10E-C0B9-4CC4-E605-56DBE27BB2AC}"/>
              </a:ext>
            </a:extLst>
          </p:cNvPr>
          <p:cNvGrpSpPr/>
          <p:nvPr/>
        </p:nvGrpSpPr>
        <p:grpSpPr>
          <a:xfrm>
            <a:off x="395689" y="2447993"/>
            <a:ext cx="1475726" cy="354464"/>
            <a:chOff x="1346529" y="4083616"/>
            <a:chExt cx="1475726" cy="354464"/>
          </a:xfrm>
        </p:grpSpPr>
        <p:sp>
          <p:nvSpPr>
            <p:cNvPr id="27" name="Content Placeholder 6">
              <a:extLst>
                <a:ext uri="{FF2B5EF4-FFF2-40B4-BE49-F238E27FC236}">
                  <a16:creationId xmlns:a16="http://schemas.microsoft.com/office/drawing/2014/main" id="{A709EB2F-D426-3C25-FE24-027B3B2D6E9D}"/>
                </a:ext>
              </a:extLst>
            </p:cNvPr>
            <p:cNvSpPr txBox="1">
              <a:spLocks/>
            </p:cNvSpPr>
            <p:nvPr/>
          </p:nvSpPr>
          <p:spPr>
            <a:xfrm>
              <a:off x="1346529" y="4083616"/>
              <a:ext cx="1239016" cy="354464"/>
            </a:xfrm>
            <a:prstGeom prst="rect">
              <a:avLst/>
            </a:prstGeom>
            <a:solidFill>
              <a:schemeClr val="bg1"/>
            </a:solidFill>
            <a:ln w="38100">
              <a:solidFill>
                <a:srgbClr val="C00000"/>
              </a:solidFill>
            </a:ln>
          </p:spPr>
          <p:txBody>
            <a:bodyPr vert="horz" lIns="0" tIns="108000" rIns="72000" bIns="45720" rtlCol="0" anchor="t">
              <a:normAutofit fontScale="77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ctr"/>
              <a:r>
                <a:rPr lang="en-GB" dirty="0">
                  <a:solidFill>
                    <a:srgbClr val="C00000"/>
                  </a:solidFill>
                  <a:latin typeface="Congenial" panose="02000503040000020004" pitchFamily="2" charset="0"/>
                </a:rPr>
                <a:t>Target</a:t>
              </a:r>
            </a:p>
            <a:p>
              <a:pPr algn="ctr"/>
              <a:endParaRPr lang="en-GB" dirty="0">
                <a:latin typeface="Congenial" panose="02000503040000020004" pitchFamily="2" charset="0"/>
              </a:endParaRPr>
            </a:p>
          </p:txBody>
        </p:sp>
        <p:sp>
          <p:nvSpPr>
            <p:cNvPr id="28" name="Arrow: Left 27">
              <a:extLst>
                <a:ext uri="{FF2B5EF4-FFF2-40B4-BE49-F238E27FC236}">
                  <a16:creationId xmlns:a16="http://schemas.microsoft.com/office/drawing/2014/main" id="{2919E401-35C3-8D08-A4A2-B8B05A67AA0F}"/>
                </a:ext>
              </a:extLst>
            </p:cNvPr>
            <p:cNvSpPr/>
            <p:nvPr/>
          </p:nvSpPr>
          <p:spPr>
            <a:xfrm rot="10800000">
              <a:off x="2592226" y="4165167"/>
              <a:ext cx="230029" cy="206140"/>
            </a:xfrm>
            <a:prstGeom prst="leftArrow">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endParaRPr lang="en-GB"/>
            </a:p>
          </p:txBody>
        </p:sp>
      </p:grpSp>
    </p:spTree>
    <p:extLst>
      <p:ext uri="{BB962C8B-B14F-4D97-AF65-F5344CB8AC3E}">
        <p14:creationId xmlns:p14="http://schemas.microsoft.com/office/powerpoint/2010/main" val="276643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26"/>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36"/>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1" nodeType="click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xit" presetSubtype="0" fill="hold" grpId="2" nodeType="withEffect">
                                  <p:stCondLst>
                                    <p:cond delay="0"/>
                                  </p:stCondLst>
                                  <p:childTnLst>
                                    <p:set>
                                      <p:cBhvr>
                                        <p:cTn id="46" dur="1" fill="hold">
                                          <p:stCondLst>
                                            <p:cond delay="0"/>
                                          </p:stCondLst>
                                        </p:cTn>
                                        <p:tgtEl>
                                          <p:spTgt spid="29"/>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par>
                                <p:cTn id="55" presetID="1" presetClass="exit" presetSubtype="0" fill="hold" grpId="2" nodeType="withEffect">
                                  <p:stCondLst>
                                    <p:cond delay="0"/>
                                  </p:stCondLst>
                                  <p:childTnLst>
                                    <p:set>
                                      <p:cBhvr>
                                        <p:cTn id="56" dur="1" fill="hold">
                                          <p:stCondLst>
                                            <p:cond delay="0"/>
                                          </p:stCondLst>
                                        </p:cTn>
                                        <p:tgtEl>
                                          <p:spTgt spid="30"/>
                                        </p:tgtEl>
                                        <p:attrNameLst>
                                          <p:attrName>style.visibility</p:attrName>
                                        </p:attrNameLst>
                                      </p:cBhvr>
                                      <p:to>
                                        <p:strVal val="hidden"/>
                                      </p:to>
                                    </p:set>
                                  </p:childTnLst>
                                </p:cTn>
                              </p:par>
                              <p:par>
                                <p:cTn id="57" presetID="1" presetClass="exit" presetSubtype="0" fill="hold" grpId="0" nodeType="withEffect">
                                  <p:stCondLst>
                                    <p:cond delay="0"/>
                                  </p:stCondLst>
                                  <p:childTnLst>
                                    <p:set>
                                      <p:cBhvr>
                                        <p:cTn id="58" dur="1" fill="hold">
                                          <p:stCondLst>
                                            <p:cond delay="0"/>
                                          </p:stCondLst>
                                        </p:cTn>
                                        <p:tgtEl>
                                          <p:spTgt spid="5"/>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6"/>
                                        </p:tgtEl>
                                        <p:attrNameLst>
                                          <p:attrName>style.visibility</p:attrName>
                                        </p:attrNameLst>
                                      </p:cBhvr>
                                      <p:to>
                                        <p:strVal val="hidden"/>
                                      </p:to>
                                    </p:set>
                                  </p:childTnLst>
                                </p:cTn>
                              </p:par>
                              <p:par>
                                <p:cTn id="61" presetID="1" presetClass="entr" presetSubtype="0"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par>
                                <p:cTn id="63" presetID="1" presetClass="entr" presetSubtype="0" fill="hold" grpId="1" nodeType="withEffect">
                                  <p:stCondLst>
                                    <p:cond delay="0"/>
                                  </p:stCondLst>
                                  <p:childTnLst>
                                    <p:set>
                                      <p:cBhvr>
                                        <p:cTn id="64" dur="1" fill="hold">
                                          <p:stCondLst>
                                            <p:cond delay="0"/>
                                          </p:stCondLst>
                                        </p:cTn>
                                        <p:tgtEl>
                                          <p:spTgt spid="37"/>
                                        </p:tgtEl>
                                        <p:attrNameLst>
                                          <p:attrName>style.visibility</p:attrName>
                                        </p:attrNameLst>
                                      </p:cBhvr>
                                      <p:to>
                                        <p:strVal val="visible"/>
                                      </p:to>
                                    </p:set>
                                  </p:childTnLst>
                                </p:cTn>
                              </p:par>
                              <p:par>
                                <p:cTn id="65" presetID="1" presetClass="exit" presetSubtype="0" fill="hold" nodeType="withEffect">
                                  <p:stCondLst>
                                    <p:cond delay="0"/>
                                  </p:stCondLst>
                                  <p:childTnLst>
                                    <p:set>
                                      <p:cBhvr>
                                        <p:cTn id="66" dur="1" fill="hold">
                                          <p:stCondLst>
                                            <p:cond delay="0"/>
                                          </p:stCondLst>
                                        </p:cTn>
                                        <p:tgtEl>
                                          <p:spTgt spid="15"/>
                                        </p:tgtEl>
                                        <p:attrNameLst>
                                          <p:attrName>style.visibility</p:attrName>
                                        </p:attrNameLst>
                                      </p:cBhvr>
                                      <p:to>
                                        <p:strVal val="hidden"/>
                                      </p:to>
                                    </p:set>
                                  </p:childTnLst>
                                </p:cTn>
                              </p:par>
                              <p:par>
                                <p:cTn id="67" presetID="1" presetClass="entr" presetSubtype="0" fill="hold" nodeType="withEffect">
                                  <p:stCondLst>
                                    <p:cond delay="0"/>
                                  </p:stCondLst>
                                  <p:childTnLst>
                                    <p:set>
                                      <p:cBhvr>
                                        <p:cTn id="6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9" grpId="0" animBg="1"/>
      <p:bldP spid="19" grpId="1" animBg="1"/>
      <p:bldP spid="5" grpId="0" animBg="1"/>
      <p:bldP spid="14" grpId="0" animBg="1"/>
      <p:bldP spid="14" grpId="1" animBg="1"/>
      <p:bldP spid="20" grpId="0" animBg="1"/>
      <p:bldP spid="20" grpId="1" animBg="1"/>
      <p:bldP spid="21" grpId="0" animBg="1"/>
      <p:bldP spid="21" grpId="1" animBg="1"/>
      <p:bldP spid="29" grpId="0" animBg="1"/>
      <p:bldP spid="29" grpId="1" animBg="1"/>
      <p:bldP spid="29" grpId="2" animBg="1"/>
      <p:bldP spid="30" grpId="0" animBg="1"/>
      <p:bldP spid="30" grpId="1" animBg="1"/>
      <p:bldP spid="30" grpId="2" animBg="1"/>
      <p:bldP spid="31" grpId="0" animBg="1"/>
      <p:bldP spid="31" grpId="1" animBg="1"/>
      <p:bldP spid="37" grpId="0" animBg="1"/>
      <p:bldP spid="37" grpId="1" animBg="1"/>
    </p:bld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4">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34F47239-0070-462D-9642-CA7872FD332C}">
  <we:reference id="wa200005669" version="2.0.0.0" store="en-GB" storeType="OMEX"/>
  <we:alternateReferences>
    <we:reference id="WA200005669" version="2.0.0.0"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7390</Words>
  <Application>Microsoft Office PowerPoint</Application>
  <PresentationFormat>Widescreen</PresentationFormat>
  <Paragraphs>1067</Paragraphs>
  <Slides>124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124</vt:i4>
      </vt:variant>
    </vt:vector>
  </HeadingPairs>
  <TitlesOfParts>
    <vt:vector size="128" baseType="lpstr">
      <vt:lpstr>Calibri</vt:lpstr>
      <vt:lpstr>Calibri Light</vt:lpstr>
      <vt:lpstr>Congenial</vt:lpstr>
      <vt:lpstr>Retrospect</vt:lpstr>
      <vt:lpstr>T Level In Digital Production, Design And Development</vt:lpstr>
      <vt:lpstr>Core Component – Content Area 7:  Digital Environments</vt:lpstr>
      <vt:lpstr>Topic 7.1 –  Physical Environments</vt:lpstr>
      <vt:lpstr>Specification Topics Covered</vt:lpstr>
      <vt:lpstr>Topic 7.1.1 –  Computer Systems</vt:lpstr>
      <vt:lpstr>Learning Objectives</vt:lpstr>
      <vt:lpstr>What is a Digital Environment?</vt:lpstr>
      <vt:lpstr>Features and Characteristics of Computer Systems</vt:lpstr>
      <vt:lpstr>Personal Computers</vt:lpstr>
      <vt:lpstr>Laptop vs Desktop PC</vt:lpstr>
      <vt:lpstr>Laptop vs Desktop Computers</vt:lpstr>
      <vt:lpstr>Features of Personal Computers - Size</vt:lpstr>
      <vt:lpstr>Case Size and Form Factor</vt:lpstr>
      <vt:lpstr>Tower Case Sizes</vt:lpstr>
      <vt:lpstr>Different Tower Cases</vt:lpstr>
      <vt:lpstr>Different Tower Case Specifications</vt:lpstr>
      <vt:lpstr>Full Tower vs Midi Tower Computers</vt:lpstr>
      <vt:lpstr>Features of Personal Computers - Size</vt:lpstr>
      <vt:lpstr>Using Multiple Monitors</vt:lpstr>
      <vt:lpstr>Features of Personal Computers - Size</vt:lpstr>
      <vt:lpstr>AIO vs Multiple Monitors</vt:lpstr>
      <vt:lpstr>AIO vs Desktop PC</vt:lpstr>
      <vt:lpstr>System Size Characteristics</vt:lpstr>
      <vt:lpstr>Features and Characteristics of Computer Storage</vt:lpstr>
      <vt:lpstr>Features Of Personal Computers - Storage</vt:lpstr>
      <vt:lpstr>Internal Storage</vt:lpstr>
      <vt:lpstr>Magnetic Hard Drives</vt:lpstr>
      <vt:lpstr>Magnetic Hard Drive Components</vt:lpstr>
      <vt:lpstr>How It Works</vt:lpstr>
      <vt:lpstr>How It Works</vt:lpstr>
      <vt:lpstr>HDD Issues</vt:lpstr>
      <vt:lpstr>Solid State Hard Drives</vt:lpstr>
      <vt:lpstr>SSD vs HDD Internal Storage</vt:lpstr>
      <vt:lpstr>Research Task: Hard Drives</vt:lpstr>
      <vt:lpstr>Worked Example: Hard Drives</vt:lpstr>
      <vt:lpstr>Features and Characteristics of Computer Processors</vt:lpstr>
      <vt:lpstr>Features Of Personal Computers – Processor Speed</vt:lpstr>
      <vt:lpstr>The Processor</vt:lpstr>
      <vt:lpstr>CPU Processor vs Core</vt:lpstr>
      <vt:lpstr>CPU Processor vs Core</vt:lpstr>
      <vt:lpstr>Multiple Cores</vt:lpstr>
      <vt:lpstr>Single Processor Single Core</vt:lpstr>
      <vt:lpstr>Single Processor Multiple Core</vt:lpstr>
      <vt:lpstr>Processor Speed Characteristics</vt:lpstr>
      <vt:lpstr>Multiple Processors</vt:lpstr>
      <vt:lpstr>Multiple Processor Systems</vt:lpstr>
      <vt:lpstr>Multiple Processor Single Core</vt:lpstr>
      <vt:lpstr>Multiple Processor Multiple Core</vt:lpstr>
      <vt:lpstr>Research Task: Processors</vt:lpstr>
      <vt:lpstr>Worked Example: Processors</vt:lpstr>
      <vt:lpstr>Features and Characteristics of Computer Memory</vt:lpstr>
      <vt:lpstr>Features Of Personal Computers – Random Access Memory</vt:lpstr>
      <vt:lpstr>Features Of Personal Computers – Random Access Memory</vt:lpstr>
      <vt:lpstr>Loading Programs From The HDD</vt:lpstr>
      <vt:lpstr>More RAM is Better</vt:lpstr>
      <vt:lpstr>How Much RAM (2024)</vt:lpstr>
      <vt:lpstr>RAM Chips and Motherboard Slots</vt:lpstr>
      <vt:lpstr>RAM Chips and Motherboard Slots</vt:lpstr>
      <vt:lpstr>RAM is READ / WRITE</vt:lpstr>
      <vt:lpstr>Writing Programs To The HDD</vt:lpstr>
      <vt:lpstr>Random Access Memory Characteristics</vt:lpstr>
      <vt:lpstr>Research Task: Main Memory</vt:lpstr>
      <vt:lpstr>Worked Example: Main Memory</vt:lpstr>
      <vt:lpstr>Features and Characteristics of Network Connectivity</vt:lpstr>
      <vt:lpstr>Features Of Personal Computers – Network Connectivity</vt:lpstr>
      <vt:lpstr>A PC With Wired and Wireless Connectivity</vt:lpstr>
      <vt:lpstr>Wired Connectivity Characteristics</vt:lpstr>
      <vt:lpstr>Wireless Connectivity Characteristics</vt:lpstr>
      <vt:lpstr>Class Task 1 – Personal Computers</vt:lpstr>
      <vt:lpstr>Features and Characteristics of Mobile Devices</vt:lpstr>
      <vt:lpstr>Mobile Devices</vt:lpstr>
      <vt:lpstr>Mobile Device Issues</vt:lpstr>
      <vt:lpstr>Mobile Device Characteristics</vt:lpstr>
      <vt:lpstr>Features and Characteristics of Servers</vt:lpstr>
      <vt:lpstr>Servers</vt:lpstr>
      <vt:lpstr>Animation: A Waiter In A Restaurant</vt:lpstr>
      <vt:lpstr>Servers</vt:lpstr>
      <vt:lpstr>Servers and Queues</vt:lpstr>
      <vt:lpstr>Animation:  Servers Will Queue Multiple Requests</vt:lpstr>
      <vt:lpstr>Overloading A Server</vt:lpstr>
      <vt:lpstr>Server Characteristics</vt:lpstr>
      <vt:lpstr>Server Types</vt:lpstr>
      <vt:lpstr>Server Types</vt:lpstr>
      <vt:lpstr>Class Task Worked Example –  Web Server Requests and Responses</vt:lpstr>
      <vt:lpstr>Research Task: Servers</vt:lpstr>
      <vt:lpstr>Worked Example: Servers</vt:lpstr>
      <vt:lpstr>Class Task 2 – Servers</vt:lpstr>
      <vt:lpstr>Features and Characteristics of Smart Devices</vt:lpstr>
      <vt:lpstr>Smart Devices</vt:lpstr>
      <vt:lpstr>Smart Devices</vt:lpstr>
      <vt:lpstr>Smart Devices – Local Network </vt:lpstr>
      <vt:lpstr>Animation: Communicating With A Smart Device Over The Internet</vt:lpstr>
      <vt:lpstr>Animation: A Smart Device Notifying A Connected Device Over The Internet</vt:lpstr>
      <vt:lpstr>Request / Response Examples</vt:lpstr>
      <vt:lpstr>Smart Device Examples</vt:lpstr>
      <vt:lpstr>Class Discussion: Smart Devices</vt:lpstr>
      <vt:lpstr>Class Discussion: Suggested Answers</vt:lpstr>
      <vt:lpstr>IoT Security Risks</vt:lpstr>
      <vt:lpstr>Animation: IoT Device Security Risks</vt:lpstr>
      <vt:lpstr>Smart Device Characteristics</vt:lpstr>
      <vt:lpstr>Class Task 3 – Smart Devices</vt:lpstr>
      <vt:lpstr>Exam Style Questions</vt:lpstr>
      <vt:lpstr>Exam Questions</vt:lpstr>
      <vt:lpstr>The ‘Name’ Command Word</vt:lpstr>
      <vt:lpstr>Name Question –  How The Marks Are Awarded</vt:lpstr>
      <vt:lpstr>The ‘Explain’ Command Word</vt:lpstr>
      <vt:lpstr>Explain-Style Question –  How The Marks Are Awarded</vt:lpstr>
      <vt:lpstr>The ‘Describe’ Command Word</vt:lpstr>
      <vt:lpstr>The ‘Describe’ Command Word</vt:lpstr>
      <vt:lpstr>Describe-Style Question –  How The Marks Are Awarded</vt:lpstr>
      <vt:lpstr>The ‘Discuss’ Command Word</vt:lpstr>
      <vt:lpstr>The ‘Discuss’ Question Mark Scheme</vt:lpstr>
      <vt:lpstr>Get Maximum Marks – 6 Marks, 6 Facts!</vt:lpstr>
      <vt:lpstr>Get Maximum Marks –  Always Refer To The Scenario</vt:lpstr>
      <vt:lpstr>The Evaluate Command Word</vt:lpstr>
      <vt:lpstr>Evaluate-Style Question –  How to organise your answer</vt:lpstr>
      <vt:lpstr>The 9 Mark ‘Evaluate’  Question Mark Scheme</vt:lpstr>
      <vt:lpstr>Get Maximum Marks – List The Facts!</vt:lpstr>
      <vt:lpstr>Get Maximum Marks –  Apply The Facts To The Scenario!</vt:lpstr>
      <vt:lpstr>Get Maximum Marks –  Give A Conclusion Recommending A Solution!</vt:lpstr>
      <vt:lpstr>End of lesson: Exam Style Questions</vt:lpstr>
      <vt:lpstr>Self-Check: Lesson Review</vt:lpstr>
      <vt:lpstr>Further Reading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09 – Project Management</dc:title>
  <dc:creator>Paul Meaney</dc:creator>
  <cp:lastModifiedBy>paul meaney</cp:lastModifiedBy>
  <cp:revision>334</cp:revision>
  <dcterms:created xsi:type="dcterms:W3CDTF">2021-01-26T12:07:25Z</dcterms:created>
  <dcterms:modified xsi:type="dcterms:W3CDTF">2024-08-02T08:46:10Z</dcterms:modified>
</cp:coreProperties>
</file>